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57" r:id="rId4"/>
    <p:sldId id="258" r:id="rId5"/>
    <p:sldId id="259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83" r:id="rId14"/>
    <p:sldId id="262" r:id="rId15"/>
    <p:sldId id="282" r:id="rId16"/>
    <p:sldId id="263" r:id="rId17"/>
    <p:sldId id="284" r:id="rId18"/>
    <p:sldId id="285" r:id="rId19"/>
    <p:sldId id="268" r:id="rId20"/>
    <p:sldId id="269" r:id="rId21"/>
    <p:sldId id="270" r:id="rId22"/>
    <p:sldId id="261" r:id="rId23"/>
    <p:sldId id="267" r:id="rId24"/>
    <p:sldId id="266" r:id="rId25"/>
    <p:sldId id="260" r:id="rId26"/>
    <p:sldId id="265" r:id="rId27"/>
    <p:sldId id="264" r:id="rId28"/>
    <p:sldId id="281" r:id="rId29"/>
    <p:sldId id="27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学习心得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卸载阶段（</a:t>
            </a:r>
            <a:r>
              <a:rPr kumimoji="1" lang="en-US" altLang="zh-CN" dirty="0" err="1"/>
              <a:t>beforeDestroy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destroyed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会将自身从父组件中删除，取消实例上所有依赖的追踪并且移除所有的事件监听器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D77E6-1F94-4D62-9373-65634836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1056"/>
            <a:ext cx="4781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-activated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将需要缓存的组件缓存在内存当中，下次再次访问的时候，直接从缓存中读取，而不是重新创建或者销毁。在</a:t>
            </a:r>
            <a:r>
              <a:rPr kumimoji="1" lang="en-US" altLang="zh-CN" dirty="0"/>
              <a:t>keep-alive</a:t>
            </a:r>
            <a:r>
              <a:rPr kumimoji="1" lang="zh-CN" altLang="en-US" dirty="0"/>
              <a:t>下有效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F672EA-F394-4FDC-8971-1256C8BA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2" y="3867150"/>
            <a:ext cx="6629400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A96E02-6BEA-4C08-9BCC-9894B8C9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2" y="5041381"/>
            <a:ext cx="612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/>
              <a:t>相关代码源码路径：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/core/</a:t>
            </a:r>
            <a:r>
              <a:rPr kumimoji="1" lang="en-US" altLang="zh-CN" dirty="0" err="1"/>
              <a:t>util</a:t>
            </a:r>
            <a:r>
              <a:rPr kumimoji="1" lang="en-US" altLang="zh-CN" dirty="0"/>
              <a:t>/error.js</a:t>
            </a:r>
          </a:p>
          <a:p>
            <a:r>
              <a:rPr kumimoji="1" lang="zh-CN" altLang="en-US" dirty="0"/>
              <a:t>源码调试，在想断点调试打上</a:t>
            </a:r>
            <a:r>
              <a:rPr kumimoji="1" lang="en-US" altLang="zh-CN" dirty="0"/>
              <a:t>debugger</a:t>
            </a:r>
            <a:r>
              <a:rPr kumimoji="1" lang="zh-CN" altLang="en-US" dirty="0"/>
              <a:t>，重启本地服务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2C1F7D-9EAF-4557-B424-787EE557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6288"/>
            <a:ext cx="7734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7417-2E4C-44C2-AA17-79EFC080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r>
              <a:rPr lang="en-US" altLang="zh-CN" dirty="0"/>
              <a:t>- v-model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2078-F164-418F-8076-658B489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</a:t>
            </a:r>
            <a:r>
              <a:rPr lang="zh-CN" altLang="en-US" dirty="0"/>
              <a:t>为受控组件，它总会显示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绑定值。</a:t>
            </a:r>
          </a:p>
          <a:p>
            <a:r>
              <a:rPr lang="zh-CN" altLang="en-US" dirty="0"/>
              <a:t>通常情况下，应当处理 </a:t>
            </a:r>
            <a:r>
              <a:rPr lang="en-US" altLang="zh-CN" dirty="0"/>
              <a:t>input </a:t>
            </a:r>
            <a:r>
              <a:rPr lang="zh-CN" altLang="en-US" dirty="0"/>
              <a:t>事件，并更新组件的绑定值（或使用</a:t>
            </a:r>
            <a:r>
              <a:rPr lang="en-US" altLang="zh-CN" dirty="0"/>
              <a:t>v-model</a:t>
            </a:r>
            <a:r>
              <a:rPr lang="zh-CN" altLang="en-US" dirty="0"/>
              <a:t>）。否则，输入框内显示的值将不会改变。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58C500FF-A25C-4DFD-9B99-B318489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3569548"/>
            <a:ext cx="7439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全局组件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7496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0" y="2657693"/>
            <a:ext cx="6696075" cy="2305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8CA3F3-2E80-4ED2-8E53-3070D3BB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9762"/>
            <a:ext cx="2828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88E6-0FCA-4171-86D3-9EA12EA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局部组件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DD3023-08AB-48EF-9E17-0845C0BD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1700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9E32C7-1E56-4B9B-BB1B-4D70CF2B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76" y="1690688"/>
            <a:ext cx="4400550" cy="4543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6DC550-C21B-4D9A-B39B-C75C8473F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266"/>
            <a:ext cx="6353175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1708E2-7A38-4372-87D5-7F3293A17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19462"/>
            <a:ext cx="4857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60BEB7-217A-4DDC-BC6C-A4E7C1AF2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552" y="1774768"/>
            <a:ext cx="2962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B60D0-34C7-4381-B826-C12031F8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zh-CN" altLang="en-US" dirty="0"/>
              <a:t>数据交互</a:t>
            </a:r>
            <a:endParaRPr lang="zh-CN" altLang="en-US" dirty="0"/>
          </a:p>
        </p:txBody>
      </p:sp>
      <p:sp>
        <p:nvSpPr>
          <p:cNvPr id="4" name="AutoShape 2" descr="https://mmbiz.qpic.cn/mmbiz_png/zewrLkrYfsMrdVSbzwxKzLia3VDF6JFmzgIRoXcMXhICcMKfOMTEJltOay7Q3FDYu2cebjJACQwy7WSiaFaKtj0w/640?wx_fmt=png&amp;tp=webp&amp;wxfrom=5&amp;wx_lazy=1&amp;wx_co=1">
            <a:extLst>
              <a:ext uri="{FF2B5EF4-FFF2-40B4-BE49-F238E27FC236}">
                <a16:creationId xmlns:a16="http://schemas.microsoft.com/office/drawing/2014/main" id="{167FD107-28C9-430C-AD1C-70155606790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6403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都是父子关系，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是兄弟关系，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是隔代关系（可能隔多代）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组件间通信的几种方式，如</a:t>
            </a:r>
            <a:r>
              <a:rPr lang="en-US" altLang="zh-CN" dirty="0"/>
              <a:t>props</a:t>
            </a:r>
            <a:r>
              <a:rPr lang="zh-CN" altLang="en-US" dirty="0"/>
              <a:t>、 </a:t>
            </a:r>
            <a:r>
              <a:rPr lang="en-US" altLang="zh-CN" dirty="0"/>
              <a:t>$emit/ $on</a:t>
            </a:r>
            <a:r>
              <a:rPr lang="zh-CN" altLang="en-US" dirty="0"/>
              <a:t>、</a:t>
            </a:r>
            <a:r>
              <a:rPr lang="en-US" altLang="zh-CN" dirty="0" err="1"/>
              <a:t>vuex</a:t>
            </a:r>
            <a:r>
              <a:rPr lang="zh-CN" altLang="en-US" dirty="0"/>
              <a:t>、 </a:t>
            </a:r>
            <a:r>
              <a:rPr lang="en-US" altLang="zh-CN" dirty="0"/>
              <a:t>$parent / $children</a:t>
            </a:r>
            <a:r>
              <a:rPr lang="zh-CN" altLang="en-US" dirty="0"/>
              <a:t>、 </a:t>
            </a:r>
            <a:r>
              <a:rPr lang="en-US" altLang="zh-CN" dirty="0"/>
              <a:t>$</a:t>
            </a:r>
            <a:r>
              <a:rPr lang="en-US" altLang="zh-CN" dirty="0" err="1"/>
              <a:t>attrs</a:t>
            </a:r>
            <a:r>
              <a:rPr lang="en-US" altLang="zh-CN" dirty="0"/>
              <a:t>/ $listeners</a:t>
            </a:r>
            <a:r>
              <a:rPr lang="zh-CN" altLang="en-US" dirty="0"/>
              <a:t>和</a:t>
            </a:r>
            <a:r>
              <a:rPr lang="en-US" altLang="zh-CN" dirty="0"/>
              <a:t>provide/inject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7E29B6-69BE-435E-A2F1-DDC8EA03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23" y="1458611"/>
            <a:ext cx="4887311" cy="50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4889-ACF8-484A-8E09-0F9FE04F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props/ $emit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1E807-A932-43CB-A523-5887BDF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场景：父组件</a:t>
            </a:r>
            <a:r>
              <a:rPr lang="en-US" altLang="zh-CN" dirty="0"/>
              <a:t>A</a:t>
            </a:r>
            <a:r>
              <a:rPr lang="zh-CN" altLang="en-US" dirty="0"/>
              <a:t>通过</a:t>
            </a:r>
            <a:r>
              <a:rPr lang="en-US" altLang="zh-CN" dirty="0"/>
              <a:t>props</a:t>
            </a:r>
            <a:r>
              <a:rPr lang="zh-CN" altLang="en-US" dirty="0"/>
              <a:t>的方式向子组件</a:t>
            </a:r>
            <a:r>
              <a:rPr lang="en-US" altLang="zh-CN" dirty="0"/>
              <a:t>B</a:t>
            </a:r>
            <a:r>
              <a:rPr lang="zh-CN" altLang="en-US" dirty="0"/>
              <a:t>传递，</a:t>
            </a:r>
            <a:r>
              <a:rPr lang="en-US" altLang="zh-CN" dirty="0"/>
              <a:t>B to A </a:t>
            </a:r>
            <a:r>
              <a:rPr lang="zh-CN" altLang="en-US" dirty="0"/>
              <a:t>通过在 </a:t>
            </a:r>
            <a:r>
              <a:rPr lang="en-US" altLang="zh-CN" dirty="0"/>
              <a:t>B </a:t>
            </a:r>
            <a:r>
              <a:rPr lang="zh-CN" altLang="en-US" dirty="0"/>
              <a:t>组件中 </a:t>
            </a:r>
            <a:r>
              <a:rPr lang="en-US" altLang="zh-CN" dirty="0"/>
              <a:t>$emit, A </a:t>
            </a:r>
            <a:r>
              <a:rPr lang="zh-CN" altLang="en-US" dirty="0"/>
              <a:t>组件中 </a:t>
            </a:r>
            <a:r>
              <a:rPr lang="en-US" altLang="zh-CN" dirty="0"/>
              <a:t>v-on </a:t>
            </a:r>
            <a:r>
              <a:rPr lang="zh-CN" altLang="en-US" dirty="0"/>
              <a:t>的方式实现。</a:t>
            </a:r>
          </a:p>
        </p:txBody>
      </p:sp>
    </p:spTree>
    <p:extLst>
      <p:ext uri="{BB962C8B-B14F-4D97-AF65-F5344CB8AC3E}">
        <p14:creationId xmlns:p14="http://schemas.microsoft.com/office/powerpoint/2010/main" val="362443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-alias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42E3781A-613B-4919-A837-2C972C0A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13" y="3194788"/>
            <a:ext cx="4724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、最佳实践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配置</a:t>
            </a:r>
            <a:r>
              <a:rPr lang="en-US" altLang="zh-CN" dirty="0"/>
              <a:t>externals</a:t>
            </a:r>
            <a:r>
              <a:rPr lang="zh-CN" altLang="en-US" dirty="0"/>
              <a:t>引入</a:t>
            </a:r>
            <a:r>
              <a:rPr lang="en-US" altLang="zh-CN" dirty="0" err="1"/>
              <a:t>cdn</a:t>
            </a:r>
            <a:r>
              <a:rPr lang="zh-CN" altLang="en-US" dirty="0"/>
              <a:t>资源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、环境配置和调试</a:t>
            </a:r>
            <a:r>
              <a:rPr lang="en-US" altLang="zh-CN" dirty="0"/>
              <a:t>-</a:t>
            </a:r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-build</a:t>
            </a:r>
            <a:r>
              <a:rPr lang="zh-CN" altLang="en-US" dirty="0"/>
              <a:t>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119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97" y="1355833"/>
            <a:ext cx="3924300" cy="5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7C03-1912-4B78-B71F-AF1E87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1A5B-3537-4DB0-94AB-C813FA7B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5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8123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31534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634006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69745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实例的生命周期，可以分为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个阶段：初始化阶段、模板编译阶段、挂载阶段、卸载阶段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到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之间的阶段叫作初始化阶段（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主要目的实例化一些属性、事件及响应式数据，如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inject</a:t>
            </a:r>
            <a:r>
              <a:rPr kumimoji="1" lang="zh-CN" altLang="en-US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初始化阶段源码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钩子函数与</a:t>
            </a:r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钩子函数之间的阶段是模板编译阶段。</a:t>
            </a:r>
          </a:p>
          <a:p>
            <a:r>
              <a:rPr kumimoji="1" lang="zh-CN" altLang="en-US" dirty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运行时版本和完整版（</a:t>
            </a:r>
            <a:r>
              <a:rPr lang="en-US" altLang="zh-CN" dirty="0"/>
              <a:t>template</a:t>
            </a:r>
            <a:r>
              <a:rPr lang="zh-CN" altLang="en-US" dirty="0"/>
              <a:t>模板、</a:t>
            </a:r>
            <a:r>
              <a:rPr lang="en-US" altLang="zh-CN" dirty="0"/>
              <a:t>render</a:t>
            </a:r>
            <a:r>
              <a:rPr lang="zh-CN" altLang="en-US" dirty="0"/>
              <a:t>函数）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钩子函数到</a:t>
            </a:r>
            <a:r>
              <a:rPr kumimoji="1" lang="en-US" altLang="zh-CN" dirty="0"/>
              <a:t>mounted</a:t>
            </a:r>
            <a:r>
              <a:rPr kumimoji="1" lang="zh-CN" altLang="en-US" dirty="0"/>
              <a:t>钩子函数 之间是持载阶段</a:t>
            </a:r>
          </a:p>
          <a:p>
            <a:r>
              <a:rPr kumimoji="1" lang="zh-CN" altLang="en-US" dirty="0"/>
              <a:t>通俗地讲，就是将模板渲染到指定的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元素中。在挂载的过程中，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会开启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来持续 追踪依赖的变化</a:t>
            </a:r>
          </a:p>
          <a:p>
            <a:r>
              <a:rPr kumimoji="1" lang="zh-CN" altLang="en-US" dirty="0"/>
              <a:t>当数据（状态）发生变化时，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会通知虚拟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重新渲染视图，在渲染视图前触发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钩子函数，渲染完毕后触发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钩子函数 ，这就是常说的响应式</a:t>
            </a:r>
          </a:p>
          <a:p>
            <a:r>
              <a:rPr kumimoji="1" lang="zh-CN" altLang="en-US" dirty="0"/>
              <a:t>已挂载阶段（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917</Words>
  <Application>Microsoft Office PowerPoint</Application>
  <PresentationFormat>宽屏</PresentationFormat>
  <Paragraphs>78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宋体</vt:lpstr>
      <vt:lpstr>Arial</vt:lpstr>
      <vt:lpstr>Calibri</vt:lpstr>
      <vt:lpstr>Calibri Light</vt:lpstr>
      <vt:lpstr>Office 主题</vt:lpstr>
      <vt:lpstr>vue学习心得 </vt:lpstr>
      <vt:lpstr>目录</vt:lpstr>
      <vt:lpstr>1、初始化-创建脚手架模板</vt:lpstr>
      <vt:lpstr>1、初始化-配置项(router、sass)</vt:lpstr>
      <vt:lpstr>1、初始化-配置项(eslint、单元测试、保存项)</vt:lpstr>
      <vt:lpstr>2、生命周期-初始化阶段</vt:lpstr>
      <vt:lpstr>2、生命周期-初始化阶段源码</vt:lpstr>
      <vt:lpstr>2、生命周期-模板编译阶段</vt:lpstr>
      <vt:lpstr>2、生命周期-挂载阶段</vt:lpstr>
      <vt:lpstr>2、生命周期-卸载阶段</vt:lpstr>
      <vt:lpstr>2、生命周期-activated和deactivated</vt:lpstr>
      <vt:lpstr>2、生命周期-errorCaptured</vt:lpstr>
      <vt:lpstr>3、双向绑定- v-model</vt:lpstr>
      <vt:lpstr>4、组件和组件通信-全局组件</vt:lpstr>
      <vt:lpstr>4、组件和组件通信-局部组件</vt:lpstr>
      <vt:lpstr>4、组件和组件通信-svg-icon组件使用</vt:lpstr>
      <vt:lpstr>4、组件和组件通信-数据交互</vt:lpstr>
      <vt:lpstr>4、组件和组件通信-props/ $emit</vt:lpstr>
      <vt:lpstr>5、vue-cli优化-alias和css</vt:lpstr>
      <vt:lpstr>5、 vue-cli优化-压缩、分割代码</vt:lpstr>
      <vt:lpstr>5、 vue-cli优化-删除console.log和debugger</vt:lpstr>
      <vt:lpstr>5、 vue-cli优化- CSS、JS预加载</vt:lpstr>
      <vt:lpstr>5、 vue-cli优化-配置externals引入cdn资源</vt:lpstr>
      <vt:lpstr>6、环境配置和调试-环境配置和代理设置</vt:lpstr>
      <vt:lpstr>6、环境配置与调试-路由懒加载</vt:lpstr>
      <vt:lpstr>6、环境配置与调试-build和babel-polyfill</vt:lpstr>
      <vt:lpstr>6、环境配置与调试-VS Code 断点调试</vt:lpstr>
      <vt:lpstr>7、最佳实践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76</cp:revision>
  <dcterms:created xsi:type="dcterms:W3CDTF">2019-07-08T11:36:42Z</dcterms:created>
  <dcterms:modified xsi:type="dcterms:W3CDTF">2019-07-18T09:39:33Z</dcterms:modified>
</cp:coreProperties>
</file>