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5089"/>
  </p:normalViewPr>
  <p:slideViewPr>
    <p:cSldViewPr snapToGrid="0" snapToObjects="1">
      <p:cViewPr varScale="1">
        <p:scale>
          <a:sx n="73" d="100"/>
          <a:sy n="73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Vue-Cli3</a:t>
            </a:r>
            <a:r>
              <a:rPr lang="zh-CN" altLang="en-US" b="1" dirty="0"/>
              <a:t>从搭建到优化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70295"/>
            <a:ext cx="3924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D9013-7063-4E45-9751-EBC67F0F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7072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324177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549925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51878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  <a:r>
              <a:rPr lang="en-US" altLang="zh-CN" dirty="0"/>
              <a:t>alias</a:t>
            </a:r>
            <a:r>
              <a:rPr lang="zh-CN" altLang="en-US" dirty="0"/>
              <a:t>别名和全局组件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792C88-E79E-4A94-926C-332D2D79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38" y="1417419"/>
            <a:ext cx="4724400" cy="1171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38" y="5170490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38" y="2721962"/>
            <a:ext cx="6696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AF2F9-F00D-4675-BF4C-6A5A646B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155</Words>
  <Application>Microsoft Office PowerPoint</Application>
  <PresentationFormat>宽屏</PresentationFormat>
  <Paragraphs>21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宋体</vt:lpstr>
      <vt:lpstr>Arial</vt:lpstr>
      <vt:lpstr>Calibri</vt:lpstr>
      <vt:lpstr>Calibri Light</vt:lpstr>
      <vt:lpstr>Office 主题</vt:lpstr>
      <vt:lpstr>Vue-Cli3从搭建到优化 </vt:lpstr>
      <vt:lpstr>创建脚手架模板</vt:lpstr>
      <vt:lpstr>配置项(router、sass)</vt:lpstr>
      <vt:lpstr>配置项(eslint、单元测试、保存项)</vt:lpstr>
      <vt:lpstr>路由懒加载</vt:lpstr>
      <vt:lpstr>CSS、JS预加载</vt:lpstr>
      <vt:lpstr>资源alias别名和全局组件</vt:lpstr>
      <vt:lpstr>svg-icon组件使用</vt:lpstr>
      <vt:lpstr>PowerPoint 演示文稿</vt:lpstr>
      <vt:lpstr>VS Code 断点调试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30</cp:revision>
  <dcterms:created xsi:type="dcterms:W3CDTF">2019-07-08T11:36:42Z</dcterms:created>
  <dcterms:modified xsi:type="dcterms:W3CDTF">2019-07-11T07:45:08Z</dcterms:modified>
</cp:coreProperties>
</file>