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7" r:id="rId14"/>
    <p:sldId id="265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185</Words>
  <Application>Microsoft Office PowerPoint</Application>
  <PresentationFormat>宽屏</PresentationFormat>
  <Paragraphs>27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压缩、分割代码</vt:lpstr>
      <vt:lpstr>删除线上环境console.log和debugger</vt:lpstr>
      <vt:lpstr>配置externals引入cdn资源</vt:lpstr>
      <vt:lpstr>打包环境配置和babel-polyfill</vt:lpstr>
      <vt:lpstr>VS Code 断点调试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45</cp:revision>
  <dcterms:created xsi:type="dcterms:W3CDTF">2019-07-08T11:36:42Z</dcterms:created>
  <dcterms:modified xsi:type="dcterms:W3CDTF">2019-07-15T09:54:31Z</dcterms:modified>
</cp:coreProperties>
</file>