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72" r:id="rId3"/>
    <p:sldId id="257" r:id="rId4"/>
    <p:sldId id="258" r:id="rId5"/>
    <p:sldId id="259" r:id="rId6"/>
    <p:sldId id="275" r:id="rId7"/>
    <p:sldId id="276" r:id="rId8"/>
    <p:sldId id="273" r:id="rId9"/>
    <p:sldId id="277" r:id="rId10"/>
    <p:sldId id="278" r:id="rId11"/>
    <p:sldId id="279" r:id="rId12"/>
    <p:sldId id="280" r:id="rId13"/>
    <p:sldId id="283" r:id="rId14"/>
    <p:sldId id="262" r:id="rId15"/>
    <p:sldId id="282" r:id="rId16"/>
    <p:sldId id="263" r:id="rId17"/>
    <p:sldId id="284" r:id="rId18"/>
    <p:sldId id="285" r:id="rId19"/>
    <p:sldId id="286" r:id="rId20"/>
    <p:sldId id="287" r:id="rId21"/>
    <p:sldId id="288" r:id="rId22"/>
    <p:sldId id="289" r:id="rId23"/>
    <p:sldId id="268" r:id="rId24"/>
    <p:sldId id="269" r:id="rId25"/>
    <p:sldId id="270" r:id="rId26"/>
    <p:sldId id="261" r:id="rId27"/>
    <p:sldId id="267" r:id="rId28"/>
    <p:sldId id="266" r:id="rId29"/>
    <p:sldId id="260" r:id="rId30"/>
    <p:sldId id="265" r:id="rId31"/>
    <p:sldId id="264" r:id="rId32"/>
    <p:sldId id="281" r:id="rId33"/>
    <p:sldId id="290" r:id="rId34"/>
    <p:sldId id="27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74190" autoAdjust="0"/>
  </p:normalViewPr>
  <p:slideViewPr>
    <p:cSldViewPr snapToGrid="0" snapToObjects="1">
      <p:cViewPr varScale="1">
        <p:scale>
          <a:sx n="64" d="100"/>
          <a:sy n="64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FA370-709D-4F72-8E6C-0710CCA00D33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8FAE-FC0D-4A1C-A95D-8FF8EA3D1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文档链接：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https://cli.vuejs.org/zh/guide/creating-a-project.html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转成浏览器支持的语法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stylus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代码风格检查和格式化（如：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tslint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单元测试（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）逻辑驱动白盒测试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to 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测试流程设计黑盒测试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describe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测试套件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suite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）断言库（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 chai/jest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25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6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$dispatch(</a:t>
            </a:r>
            <a:r>
              <a:rPr lang="zh-CN" altLang="en-US" dirty="0"/>
              <a:t>派发</a:t>
            </a:r>
            <a:r>
              <a:rPr lang="en-US" altLang="zh-CN" dirty="0"/>
              <a:t>)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 </a:t>
            </a:r>
            <a:r>
              <a:rPr lang="en-US" altLang="zh-CN" dirty="0"/>
              <a:t>$broadcast(</a:t>
            </a:r>
            <a:r>
              <a:rPr lang="zh-CN" altLang="en-US"/>
              <a:t>广播</a:t>
            </a:r>
            <a:r>
              <a:rPr lang="en-US" altLang="zh-CN"/>
              <a:t>) </a:t>
            </a:r>
            <a:r>
              <a:rPr lang="en-US" altLang="zh-CN" dirty="0"/>
              <a:t>(</a:t>
            </a:r>
            <a:r>
              <a:rPr kumimoji="1" lang="en-US" altLang="zh-CN" dirty="0"/>
              <a:t>$parent / $children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$dispatch </a:t>
            </a:r>
            <a:r>
              <a:rPr lang="zh-CN" altLang="en-US" dirty="0"/>
              <a:t>主要是事件流由当前组件往父组件流动，当满足一定条件的时候就会触发当前子组件的监听事件，</a:t>
            </a:r>
            <a:r>
              <a:rPr lang="en-US" altLang="zh-CN" dirty="0"/>
              <a:t>$broadcast </a:t>
            </a:r>
            <a:r>
              <a:rPr lang="zh-CN" altLang="en-US" dirty="0"/>
              <a:t>的功能是事件流由当前组件向子组件流动，当满足一定条件的时候就会触发当前子组件的监听事件。也就是说 </a:t>
            </a:r>
            <a:r>
              <a:rPr lang="en-US" altLang="zh-CN" dirty="0"/>
              <a:t>$dispatch </a:t>
            </a:r>
            <a:r>
              <a:rPr lang="zh-CN" altLang="en-US" dirty="0"/>
              <a:t>和 </a:t>
            </a:r>
            <a:r>
              <a:rPr lang="en-US" altLang="zh-CN" dirty="0"/>
              <a:t>$broadcast </a:t>
            </a:r>
            <a:r>
              <a:rPr lang="zh-CN" altLang="en-US" dirty="0"/>
              <a:t>主要解决了父子组件、嵌套父子组件的通信，并没有解决兄弟组件的通信问题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738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dirty="0"/>
              <a:t>istory  </a:t>
            </a:r>
            <a:r>
              <a:rPr lang="zh-CN" altLang="en-US" dirty="0"/>
              <a:t>后端支持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进行了重写，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的主要实现有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 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dirty="0"/>
              <a:t>node-sass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底层使用的是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less(less less-loader)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sass(sass-loader node-loader/dart-loader)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stylus(stylus stylus-loader)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lintOnSave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false </a:t>
            </a:r>
            <a:r>
              <a:rPr lang="zh-CN" altLang="en-US" dirty="0"/>
              <a:t>可以都不要</a:t>
            </a:r>
            <a:endParaRPr lang="en-US" altLang="zh-CN" dirty="0"/>
          </a:p>
          <a:p>
            <a:r>
              <a:rPr lang="zh-CN" altLang="en-US" dirty="0"/>
              <a:t>隐藏文件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 set registry https://registry.npm.taobao.org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~/.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vuerc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入口 </a:t>
            </a:r>
            <a:r>
              <a:rPr lang="en-US" altLang="zh-CN" dirty="0" err="1"/>
              <a:t>plateform</a:t>
            </a:r>
            <a:r>
              <a:rPr lang="en-US" altLang="zh-CN" dirty="0"/>
              <a:t>/web/entry-runtime-with-compiler </a:t>
            </a:r>
            <a:r>
              <a:rPr lang="zh-CN" altLang="en-US" dirty="0"/>
              <a:t>开始往下找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14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r>
              <a:rPr lang="en-US" altLang="zh-CN" dirty="0"/>
              <a:t> </a:t>
            </a:r>
            <a:r>
              <a:rPr lang="zh-CN" altLang="en-US" dirty="0"/>
              <a:t>它是同步的，主要用于服务端，例如</a:t>
            </a:r>
            <a:r>
              <a:rPr lang="en-US" altLang="zh-CN" dirty="0" err="1"/>
              <a:t>nodejs</a:t>
            </a:r>
            <a:endParaRPr lang="en-US" altLang="zh-CN" dirty="0"/>
          </a:p>
          <a:p>
            <a:r>
              <a:rPr lang="en-US" altLang="zh-CN" dirty="0"/>
              <a:t>UMD </a:t>
            </a:r>
            <a:r>
              <a:rPr lang="zh-CN" altLang="en-US" dirty="0"/>
              <a:t>（兼容</a:t>
            </a:r>
            <a:r>
              <a:rPr lang="en-US" altLang="zh-CN" dirty="0" err="1"/>
              <a:t>commojs</a:t>
            </a:r>
            <a:r>
              <a:rPr lang="zh-CN" altLang="en-US" dirty="0"/>
              <a:t>和</a:t>
            </a:r>
            <a:r>
              <a:rPr lang="en-US" altLang="zh-CN" dirty="0"/>
              <a:t>AMD</a:t>
            </a:r>
            <a:r>
              <a:rPr lang="zh-CN" altLang="en-US" dirty="0"/>
              <a:t>规范，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define([‘./a.js’, ‘./b.js’], function(a, b) {}</a:t>
            </a:r>
            <a:r>
              <a:rPr lang="zh-CN" altLang="en-US" dirty="0"/>
              <a:t>） 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exports 3</a:t>
            </a:r>
            <a:r>
              <a:rPr lang="zh-CN" altLang="en-US" dirty="0"/>
              <a:t>、挂载全局</a:t>
            </a:r>
            <a:r>
              <a:rPr lang="en-US" altLang="zh-CN" dirty="0"/>
              <a:t>window</a:t>
            </a:r>
            <a:r>
              <a:rPr lang="zh-CN" altLang="en-US" dirty="0"/>
              <a:t>或</a:t>
            </a:r>
            <a:r>
              <a:rPr lang="en-US" altLang="zh-CN" dirty="0"/>
              <a:t>global)</a:t>
            </a:r>
          </a:p>
          <a:p>
            <a:r>
              <a:rPr lang="en-US" altLang="zh-CN" dirty="0" err="1"/>
              <a:t>Requirejs</a:t>
            </a:r>
            <a:r>
              <a:rPr lang="en-US" altLang="zh-CN" dirty="0"/>
              <a:t>(AMD </a:t>
            </a:r>
            <a:r>
              <a:rPr lang="zh-CN" altLang="en-US" dirty="0"/>
              <a:t>预加载</a:t>
            </a:r>
            <a:r>
              <a:rPr lang="en-US" altLang="zh-CN" dirty="0"/>
              <a:t>)  </a:t>
            </a:r>
            <a:r>
              <a:rPr lang="en-US" altLang="zh-CN" dirty="0" err="1"/>
              <a:t>Seajs</a:t>
            </a:r>
            <a:r>
              <a:rPr lang="en-US" altLang="zh-CN" dirty="0"/>
              <a:t>(CMD </a:t>
            </a:r>
            <a:r>
              <a:rPr lang="zh-CN" altLang="en-US" dirty="0"/>
              <a:t>懒加载</a:t>
            </a:r>
            <a:r>
              <a:rPr lang="en-US" altLang="zh-CN" dirty="0"/>
              <a:t>) </a:t>
            </a:r>
            <a:r>
              <a:rPr lang="zh-CN" altLang="en-US" dirty="0"/>
              <a:t>玉伯  </a:t>
            </a:r>
            <a:endParaRPr lang="en-US" altLang="zh-CN" dirty="0"/>
          </a:p>
          <a:p>
            <a:r>
              <a:rPr lang="en-US" altLang="zh-CN" dirty="0"/>
              <a:t>ES Module ES6</a:t>
            </a:r>
            <a:r>
              <a:rPr lang="zh-CN" altLang="en-US" dirty="0"/>
              <a:t>，部分浏览器支持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1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beforeUpdate</a:t>
            </a:r>
            <a:r>
              <a:rPr lang="zh-CN" altLang="en-US" dirty="0"/>
              <a:t>、</a:t>
            </a:r>
            <a:r>
              <a:rPr lang="en-US" altLang="zh-CN" dirty="0"/>
              <a:t>updated </a:t>
            </a:r>
            <a:r>
              <a:rPr lang="zh-CN" altLang="en-US" dirty="0"/>
              <a:t>建议少用，可能会影响渲染效率 如果需要根据</a:t>
            </a:r>
            <a:r>
              <a:rPr lang="en-US" altLang="zh-CN" dirty="0"/>
              <a:t>update</a:t>
            </a:r>
            <a:r>
              <a:rPr lang="zh-CN" altLang="en-US" dirty="0"/>
              <a:t>的数据做业务逻辑，建议在</a:t>
            </a:r>
            <a:r>
              <a:rPr lang="en-US" altLang="zh-CN" dirty="0"/>
              <a:t>watch</a:t>
            </a:r>
            <a:r>
              <a:rPr lang="zh-CN" altLang="en-US" dirty="0"/>
              <a:t>上做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521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chileComponent</a:t>
            </a:r>
            <a:r>
              <a:rPr lang="en-US" altLang="zh-CN" dirty="0"/>
              <a:t> click() { </a:t>
            </a:r>
            <a:r>
              <a:rPr lang="en-US" altLang="zh-CN" dirty="0" err="1"/>
              <a:t>this.$emit</a:t>
            </a:r>
            <a:r>
              <a:rPr lang="en-US" altLang="zh-CN" dirty="0"/>
              <a:t>(‘event’, data)} mound() { </a:t>
            </a:r>
            <a:r>
              <a:rPr lang="en-US" altLang="zh-CN" dirty="0" err="1"/>
              <a:t>this.$on</a:t>
            </a:r>
            <a:r>
              <a:rPr lang="en-US" altLang="zh-CN" dirty="0"/>
              <a:t>(‘event’, </a:t>
            </a:r>
            <a:r>
              <a:rPr lang="en-US" altLang="zh-CN" dirty="0" err="1"/>
              <a:t>cb</a:t>
            </a:r>
            <a:r>
              <a:rPr lang="en-US" altLang="zh-CN" dirty="0"/>
              <a:t>(data) }  </a:t>
            </a:r>
            <a:r>
              <a:rPr lang="en-US" altLang="zh-CN" dirty="0" err="1"/>
              <a:t>deforeDestroy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{ </a:t>
            </a:r>
            <a:r>
              <a:rPr lang="en-US" altLang="zh-CN" dirty="0" err="1"/>
              <a:t>this.$off</a:t>
            </a:r>
            <a:r>
              <a:rPr lang="en-US" altLang="zh-CN" dirty="0"/>
              <a:t>(‘event)}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10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Fundebug</a:t>
            </a:r>
            <a:r>
              <a:rPr lang="en-US" altLang="zh-CN" dirty="0"/>
              <a:t>  https://www.fundebug.com/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075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web-components </a:t>
            </a:r>
            <a:r>
              <a:rPr lang="zh-CN" altLang="en-US" dirty="0"/>
              <a:t>兼容性差，加大引入文件包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https://www.iconfont.cn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http://fontawesome.dashgame.com/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9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7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7EFC-D787-6544-BBED-AC7F5B40DC0C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学习心得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卸载阶段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卸载阶段（</a:t>
            </a:r>
            <a:r>
              <a:rPr kumimoji="1" lang="en-US" altLang="zh-CN" dirty="0" err="1"/>
              <a:t>beforeDestroy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destroyed</a:t>
            </a:r>
            <a:r>
              <a:rPr kumimoji="1" lang="zh-CN" altLang="en-US" dirty="0"/>
              <a:t>） </a:t>
            </a:r>
          </a:p>
          <a:p>
            <a:r>
              <a:rPr kumimoji="1" lang="zh-CN" altLang="en-US" dirty="0"/>
              <a:t>会将自身从父组件中删除，取消实例上所有依赖的追踪并且移除所有的事件监听器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0D77E6-1F94-4D62-9373-65634836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1056"/>
            <a:ext cx="47815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4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-activated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deactivated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将需要缓存的组件缓存在内存当中，下次再次访问的时候，直接从缓存中读取，而不是重新创建或者销毁。在</a:t>
            </a:r>
            <a:r>
              <a:rPr kumimoji="1" lang="en-US" altLang="zh-CN" dirty="0"/>
              <a:t>keep-alive</a:t>
            </a:r>
            <a:r>
              <a:rPr kumimoji="1" lang="zh-CN" altLang="en-US" dirty="0"/>
              <a:t>下有效</a:t>
            </a:r>
          </a:p>
          <a:p>
            <a:r>
              <a:rPr kumimoji="1" lang="en-US" altLang="zh-CN" dirty="0"/>
              <a:t>activate</a:t>
            </a:r>
            <a:r>
              <a:rPr kumimoji="1" lang="zh-CN" altLang="en-US" dirty="0"/>
              <a:t>：是在被包裹组建被激活的状态下使用的生命周期钩子</a:t>
            </a:r>
          </a:p>
          <a:p>
            <a:r>
              <a:rPr kumimoji="1" lang="en-US" altLang="zh-CN" dirty="0"/>
              <a:t>deactivated</a:t>
            </a:r>
            <a:r>
              <a:rPr kumimoji="1" lang="zh-CN" altLang="en-US" dirty="0"/>
              <a:t>：在被包裹组件停止使用时调用</a:t>
            </a:r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F672EA-F394-4FDC-8971-1256C8BA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62" y="3867150"/>
            <a:ext cx="6629400" cy="876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A96E02-6BEA-4C08-9BCC-9894B8C9A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62" y="5041381"/>
            <a:ext cx="6124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2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errorCaptured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errorCaptured</a:t>
            </a:r>
            <a:r>
              <a:rPr kumimoji="1" lang="zh-CN" altLang="en-US" dirty="0"/>
              <a:t>钩子函数的作用是捕获来自子孙组件的错误，有三个参数（错误对象、发生错误的组件实例、包含错误来源信息的字符串），可以返回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，阻止该错误继续向上传播。类似</a:t>
            </a:r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catch</a:t>
            </a:r>
            <a:r>
              <a:rPr kumimoji="1" lang="zh-CN" altLang="en-US" dirty="0"/>
              <a:t>可以不停向上抛</a:t>
            </a:r>
          </a:p>
          <a:p>
            <a:r>
              <a:rPr kumimoji="1" lang="zh-CN" altLang="en-US" dirty="0"/>
              <a:t>相关代码源码路径：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/core/</a:t>
            </a:r>
            <a:r>
              <a:rPr kumimoji="1" lang="en-US" altLang="zh-CN" dirty="0" err="1"/>
              <a:t>util</a:t>
            </a:r>
            <a:r>
              <a:rPr kumimoji="1" lang="en-US" altLang="zh-CN" dirty="0"/>
              <a:t>/error.js</a:t>
            </a:r>
          </a:p>
          <a:p>
            <a:r>
              <a:rPr kumimoji="1" lang="zh-CN" altLang="en-US" dirty="0"/>
              <a:t>源码调试，在想断点调试打上</a:t>
            </a:r>
            <a:r>
              <a:rPr kumimoji="1" lang="en-US" altLang="zh-CN" dirty="0"/>
              <a:t>debugger</a:t>
            </a:r>
            <a:r>
              <a:rPr kumimoji="1" lang="zh-CN" altLang="en-US" dirty="0"/>
              <a:t>，重启本地服务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2C1F7D-9EAF-4557-B424-787EE5575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6288"/>
            <a:ext cx="77343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3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E7417-2E4C-44C2-AA17-79EFC080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、双向绑定</a:t>
            </a:r>
            <a:r>
              <a:rPr lang="en-US" altLang="zh-CN" dirty="0"/>
              <a:t>- v-model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42078-F164-418F-8076-658B4896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 </a:t>
            </a:r>
            <a:r>
              <a:rPr lang="zh-CN" altLang="en-US" dirty="0"/>
              <a:t>为受控组件，它总会显示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绑定值。</a:t>
            </a:r>
          </a:p>
          <a:p>
            <a:r>
              <a:rPr lang="zh-CN" altLang="en-US" dirty="0"/>
              <a:t>通常情况下，应当处理 </a:t>
            </a:r>
            <a:r>
              <a:rPr lang="en-US" altLang="zh-CN" dirty="0"/>
              <a:t>input </a:t>
            </a:r>
            <a:r>
              <a:rPr lang="zh-CN" altLang="en-US" dirty="0"/>
              <a:t>事件，并更新组件的绑定值（或使用</a:t>
            </a:r>
            <a:r>
              <a:rPr lang="en-US" altLang="zh-CN" dirty="0"/>
              <a:t>v-model</a:t>
            </a:r>
            <a:r>
              <a:rPr lang="zh-CN" altLang="en-US" dirty="0"/>
              <a:t>）。否则，输入框内显示的值将不会改变。</a:t>
            </a: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58C500FF-A25C-4DFD-9B99-B3184891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3" y="3569548"/>
            <a:ext cx="7439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4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r>
              <a:rPr lang="en-US" altLang="zh-CN" dirty="0"/>
              <a:t>-</a:t>
            </a:r>
            <a:r>
              <a:rPr lang="zh-CN" altLang="en-US" dirty="0"/>
              <a:t>全局组件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FC1EC9-5728-4F74-AFA9-4556119A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47496"/>
            <a:ext cx="4476750" cy="1257300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15F2150D-EB48-440E-8028-3969D63E2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0" y="2657693"/>
            <a:ext cx="6696075" cy="2305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8CA3F3-2E80-4ED2-8E53-3070D3BB0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59762"/>
            <a:ext cx="28289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988E6-0FCA-4171-86D3-9EA12EA0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r>
              <a:rPr lang="en-US" altLang="zh-CN" dirty="0"/>
              <a:t>-</a:t>
            </a:r>
            <a:r>
              <a:rPr lang="zh-CN" altLang="en-US" dirty="0"/>
              <a:t>局部组件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DD3023-08AB-48EF-9E17-0845C0BDE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81700" cy="1162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9E32C7-1E56-4B9B-BB1B-4D70CF2B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76" y="1690688"/>
            <a:ext cx="4400550" cy="4543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6DC550-C21B-4D9A-B39B-C75C8473F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58266"/>
            <a:ext cx="6353175" cy="962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1708E2-7A38-4372-87D5-7F3293A17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19462"/>
            <a:ext cx="48577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5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 err="1"/>
              <a:t>svg</a:t>
            </a:r>
            <a:r>
              <a:rPr kumimoji="1" lang="en-US" altLang="zh-CN" dirty="0"/>
              <a:t>-icon</a:t>
            </a:r>
            <a:r>
              <a:rPr kumimoji="1" lang="zh-CN" altLang="en-US" dirty="0"/>
              <a:t>组件使用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8922FC-5EC4-49AB-8CEF-CA0BDEF4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4768"/>
            <a:ext cx="7696200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7495AC-31E9-4E4A-A75B-11713BB9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1825"/>
            <a:ext cx="2362200" cy="676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FB918F-23E0-43AE-9E83-6E7BCF05C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31584"/>
            <a:ext cx="4724400" cy="52387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947E7DA-C0D0-4A5E-B7BA-31EB85674354}"/>
              </a:ext>
            </a:extLst>
          </p:cNvPr>
          <p:cNvSpPr/>
          <p:nvPr/>
        </p:nvSpPr>
        <p:spPr>
          <a:xfrm>
            <a:off x="838200" y="5318232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449CD4-4281-40C8-851B-3AA8A42E7A19}"/>
              </a:ext>
            </a:extLst>
          </p:cNvPr>
          <p:cNvSpPr/>
          <p:nvPr/>
        </p:nvSpPr>
        <p:spPr>
          <a:xfrm>
            <a:off x="838200" y="1411944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EA6791-01FD-41E2-B214-C0F3866C8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840" y="5283909"/>
            <a:ext cx="4895850" cy="9715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60BEB7-217A-4DDC-BC6C-A4E7C1AF2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1552" y="1774768"/>
            <a:ext cx="29622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5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B60D0-34C7-4381-B826-C12031F8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zh-CN" altLang="en-US" dirty="0"/>
              <a:t>数据交互</a:t>
            </a:r>
            <a:endParaRPr lang="zh-CN" altLang="en-US" dirty="0"/>
          </a:p>
        </p:txBody>
      </p:sp>
      <p:sp>
        <p:nvSpPr>
          <p:cNvPr id="4" name="AutoShape 2" descr="https://mmbiz.qpic.cn/mmbiz_png/zewrLkrYfsMrdVSbzwxKzLia3VDF6JFmzgIRoXcMXhICcMKfOMTEJltOay7Q3FDYu2cebjJACQwy7WSiaFaKtj0w/640?wx_fmt=png&amp;tp=webp&amp;wxfrom=5&amp;wx_lazy=1&amp;wx_co=1">
            <a:extLst>
              <a:ext uri="{FF2B5EF4-FFF2-40B4-BE49-F238E27FC236}">
                <a16:creationId xmlns:a16="http://schemas.microsoft.com/office/drawing/2014/main" id="{167FD107-28C9-430C-AD1C-70155606790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64034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D </a:t>
            </a:r>
            <a:r>
              <a:rPr lang="zh-CN" altLang="en-US" dirty="0"/>
              <a:t>都是父子关系，</a:t>
            </a:r>
            <a:r>
              <a:rPr lang="en-US" altLang="zh-CN" dirty="0"/>
              <a:t>C </a:t>
            </a:r>
            <a:r>
              <a:rPr lang="zh-CN" altLang="en-US" dirty="0"/>
              <a:t>和 </a:t>
            </a:r>
            <a:r>
              <a:rPr lang="en-US" altLang="zh-CN" dirty="0"/>
              <a:t>D </a:t>
            </a:r>
            <a:r>
              <a:rPr lang="zh-CN" altLang="en-US" dirty="0"/>
              <a:t>是兄弟关系，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是隔代关系（可能隔多代）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vue</a:t>
            </a:r>
            <a:r>
              <a:rPr lang="zh-CN" altLang="en-US" dirty="0"/>
              <a:t>组件间通信的几种方式，如</a:t>
            </a:r>
            <a:r>
              <a:rPr lang="en-US" altLang="zh-CN" dirty="0"/>
              <a:t>props</a:t>
            </a:r>
            <a:r>
              <a:rPr lang="zh-CN" altLang="en-US" dirty="0"/>
              <a:t>、 </a:t>
            </a:r>
            <a:r>
              <a:rPr lang="en-US" altLang="zh-CN" dirty="0"/>
              <a:t>$emit/ $on</a:t>
            </a:r>
            <a:r>
              <a:rPr lang="zh-CN" altLang="en-US" dirty="0"/>
              <a:t>、</a:t>
            </a:r>
            <a:r>
              <a:rPr lang="en-US" altLang="zh-CN" dirty="0" err="1"/>
              <a:t>vuex</a:t>
            </a:r>
            <a:r>
              <a:rPr lang="zh-CN" altLang="en-US" dirty="0"/>
              <a:t>、 </a:t>
            </a:r>
            <a:r>
              <a:rPr lang="en-US" altLang="zh-CN" dirty="0"/>
              <a:t>$parent / $children</a:t>
            </a:r>
            <a:r>
              <a:rPr lang="zh-CN" altLang="en-US" dirty="0"/>
              <a:t>、 </a:t>
            </a:r>
            <a:r>
              <a:rPr lang="en-US" altLang="zh-CN" dirty="0"/>
              <a:t>$</a:t>
            </a:r>
            <a:r>
              <a:rPr lang="en-US" altLang="zh-CN" dirty="0" err="1"/>
              <a:t>attrs</a:t>
            </a:r>
            <a:r>
              <a:rPr lang="en-US" altLang="zh-CN" dirty="0"/>
              <a:t>/ $listeners</a:t>
            </a:r>
            <a:r>
              <a:rPr lang="zh-CN" altLang="en-US" dirty="0"/>
              <a:t>和</a:t>
            </a:r>
            <a:r>
              <a:rPr lang="en-US" altLang="zh-CN" dirty="0"/>
              <a:t>provide/inject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7E29B6-69BE-435E-A2F1-DDC8EA03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523" y="1458611"/>
            <a:ext cx="4887311" cy="508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50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A4889-ACF8-484A-8E09-0F9FE04F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/>
              <a:t>props/ $emit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1E807-A932-43CB-A523-5887BDF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场景：父组件</a:t>
            </a:r>
            <a:r>
              <a:rPr lang="en-US" altLang="zh-CN" dirty="0"/>
              <a:t>A</a:t>
            </a:r>
            <a:r>
              <a:rPr lang="zh-CN" altLang="en-US" dirty="0"/>
              <a:t>通过</a:t>
            </a:r>
            <a:r>
              <a:rPr lang="en-US" altLang="zh-CN" dirty="0"/>
              <a:t>props</a:t>
            </a:r>
            <a:r>
              <a:rPr lang="zh-CN" altLang="en-US" dirty="0"/>
              <a:t>的方式向子组件</a:t>
            </a:r>
            <a:r>
              <a:rPr lang="en-US" altLang="zh-CN" dirty="0"/>
              <a:t>B</a:t>
            </a:r>
            <a:r>
              <a:rPr lang="zh-CN" altLang="en-US" dirty="0"/>
              <a:t>传递，</a:t>
            </a:r>
            <a:r>
              <a:rPr lang="en-US" altLang="zh-CN" dirty="0"/>
              <a:t>B to A </a:t>
            </a:r>
            <a:r>
              <a:rPr lang="zh-CN" altLang="en-US" dirty="0"/>
              <a:t>通过在 </a:t>
            </a:r>
            <a:r>
              <a:rPr lang="en-US" altLang="zh-CN" dirty="0"/>
              <a:t>B </a:t>
            </a:r>
            <a:r>
              <a:rPr lang="zh-CN" altLang="en-US" dirty="0"/>
              <a:t>组件中 </a:t>
            </a:r>
            <a:r>
              <a:rPr lang="en-US" altLang="zh-CN" dirty="0"/>
              <a:t>$emit, A </a:t>
            </a:r>
            <a:r>
              <a:rPr lang="zh-CN" altLang="en-US" dirty="0"/>
              <a:t>组件中 </a:t>
            </a:r>
            <a:r>
              <a:rPr lang="en-US" altLang="zh-CN" dirty="0"/>
              <a:t>v-on </a:t>
            </a:r>
            <a:r>
              <a:rPr lang="zh-CN" altLang="en-US" dirty="0"/>
              <a:t>的方式实现。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52" y="2789212"/>
            <a:ext cx="3162300" cy="1549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52" y="4629137"/>
            <a:ext cx="7543800" cy="419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404" y="2789212"/>
            <a:ext cx="5422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/>
              <a:t>$emit/ $on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</a:rPr>
              <a:t>通过一个空的</a:t>
            </a:r>
            <a:r>
              <a:rPr kumimoji="1" lang="en-US" altLang="zh-CN" dirty="0" err="1">
                <a:latin typeface="+mn-ea"/>
              </a:rPr>
              <a:t>Vue</a:t>
            </a:r>
            <a:r>
              <a:rPr kumimoji="1" lang="zh-CN" altLang="en-US" dirty="0">
                <a:latin typeface="+mn-ea"/>
              </a:rPr>
              <a:t>实例作为中央事件总线（事件中心），用它来触发事件和监听事件</a:t>
            </a:r>
            <a:r>
              <a:rPr kumimoji="1" lang="en-US" altLang="zh-CN" dirty="0">
                <a:latin typeface="+mn-ea"/>
              </a:rPr>
              <a:t>,</a:t>
            </a:r>
            <a:r>
              <a:rPr kumimoji="1" lang="zh-CN" altLang="en-US" dirty="0">
                <a:latin typeface="+mn-ea"/>
              </a:rPr>
              <a:t>巧妙而轻量地实现了任何组件间的通信，包括父子、兄弟、跨级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7004"/>
            <a:ext cx="2908300" cy="977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22033"/>
            <a:ext cx="3695700" cy="1117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0" y="5730679"/>
            <a:ext cx="9385300" cy="546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AAB0E3-45D6-417E-9634-46EE44BEF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985" y="3137004"/>
            <a:ext cx="48672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4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684B9-985E-47F5-A474-082B14F9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B31AB-61F7-4340-B9A5-5F109860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、生命周期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、双向绑定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、最佳实践 </a:t>
            </a:r>
            <a:r>
              <a:rPr lang="en-US" altLang="zh-CN" dirty="0"/>
              <a:t>&amp; </a:t>
            </a:r>
            <a:r>
              <a:rPr lang="zh-CN" altLang="en-US" dirty="0"/>
              <a:t>踩坑记录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2565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 err="1"/>
              <a:t>Vuex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Vuex</a:t>
            </a:r>
            <a:r>
              <a:rPr kumimoji="1" lang="zh-CN" altLang="en-US" dirty="0"/>
              <a:t>实现了一个单向数据流，在全局拥有一个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存放数据，当组件要更改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中的数据时，必须通过</a:t>
            </a:r>
            <a:r>
              <a:rPr kumimoji="1" lang="en-US" altLang="zh-CN" dirty="0"/>
              <a:t>Mutation</a:t>
            </a:r>
            <a:r>
              <a:rPr kumimoji="1" lang="zh-CN" altLang="en-US" dirty="0"/>
              <a:t>进行，</a:t>
            </a:r>
            <a:r>
              <a:rPr kumimoji="1" lang="en-US" altLang="zh-CN" dirty="0"/>
              <a:t>Mutation</a:t>
            </a:r>
            <a:r>
              <a:rPr kumimoji="1" lang="zh-CN" altLang="en-US" dirty="0"/>
              <a:t>同时提供了订阅者模式供外部插件调用获取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数据的更新。而当所有异步操作</a:t>
            </a:r>
            <a:r>
              <a:rPr kumimoji="1" lang="en-US" altLang="zh-CN" dirty="0"/>
              <a:t>(</a:t>
            </a:r>
            <a:r>
              <a:rPr kumimoji="1" lang="zh-CN" altLang="en-US" dirty="0"/>
              <a:t>常见于调用后端接口异步获取更新数据</a:t>
            </a:r>
            <a:r>
              <a:rPr kumimoji="1" lang="en-US" altLang="zh-CN" dirty="0"/>
              <a:t>)</a:t>
            </a:r>
            <a:r>
              <a:rPr kumimoji="1" lang="zh-CN" altLang="en-US" dirty="0"/>
              <a:t>或批量的同步操作需要走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，但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也是无法直接修改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的，还是需要通过</a:t>
            </a:r>
            <a:r>
              <a:rPr kumimoji="1" lang="en-US" altLang="zh-CN" dirty="0"/>
              <a:t>Mutation</a:t>
            </a:r>
            <a:r>
              <a:rPr kumimoji="1" lang="zh-CN" altLang="en-US" dirty="0"/>
              <a:t>来修改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的数据。最后，根据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的变化，渲染到视图上。</a:t>
            </a:r>
          </a:p>
          <a:p>
            <a:r>
              <a:rPr kumimoji="1" lang="en-US" altLang="zh-CN" dirty="0" err="1"/>
              <a:t>Vuex</a:t>
            </a:r>
            <a:r>
              <a:rPr kumimoji="1" lang="en-US" altLang="zh-CN" dirty="0"/>
              <a:t> </a:t>
            </a:r>
            <a:r>
              <a:rPr kumimoji="1" lang="zh-CN" altLang="en-US" dirty="0"/>
              <a:t>是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的状态管理器，存储的数据是响应式的。但是并不会保存起来，刷新之后就回到了初始状态，具体做法应该在</a:t>
            </a:r>
            <a:r>
              <a:rPr kumimoji="1" lang="en-US" altLang="zh-CN" dirty="0" err="1"/>
              <a:t>vuex</a:t>
            </a:r>
            <a:r>
              <a:rPr kumimoji="1" lang="zh-CN" altLang="en-US" dirty="0"/>
              <a:t>里数据改变的时候把数据拷贝一份保存到</a:t>
            </a:r>
            <a:r>
              <a:rPr kumimoji="1" lang="en-US" altLang="zh-CN" dirty="0" err="1"/>
              <a:t>localStorage</a:t>
            </a:r>
            <a:r>
              <a:rPr kumimoji="1" lang="zh-CN" altLang="en-US" dirty="0"/>
              <a:t>里面，刷新之后，如果</a:t>
            </a:r>
            <a:r>
              <a:rPr kumimoji="1" lang="en-US" altLang="zh-CN" dirty="0" err="1"/>
              <a:t>localStorage</a:t>
            </a:r>
            <a:r>
              <a:rPr kumimoji="1" lang="zh-CN" altLang="en-US" dirty="0"/>
              <a:t>里有保存的数据，取出来再替换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里的</a:t>
            </a:r>
            <a:r>
              <a:rPr kumimoji="1" lang="en-US" altLang="zh-CN" dirty="0"/>
              <a:t>state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441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 err="1"/>
              <a:t>Vuex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1371938"/>
            <a:ext cx="1485900" cy="787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83" y="2271037"/>
            <a:ext cx="4076700" cy="4394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950" y="1486656"/>
            <a:ext cx="6515100" cy="2108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437" y="3706137"/>
            <a:ext cx="2438400" cy="2959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00837" y="3706137"/>
            <a:ext cx="44514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mutations</a:t>
            </a:r>
            <a:r>
              <a:rPr kumimoji="1" lang="zh-CN" altLang="en-US" sz="2400" dirty="0"/>
              <a:t>：状态改变操作方法，由</a:t>
            </a:r>
            <a:r>
              <a:rPr kumimoji="1" lang="en-US" altLang="zh-CN" sz="2400" dirty="0"/>
              <a:t>actions</a:t>
            </a:r>
            <a:r>
              <a:rPr kumimoji="1" lang="zh-CN" altLang="en-US" sz="2400" dirty="0"/>
              <a:t>中的 </a:t>
            </a:r>
            <a:r>
              <a:rPr kumimoji="1" lang="en-US" altLang="zh-CN" sz="2400" dirty="0"/>
              <a:t>commit(‘mutation </a:t>
            </a:r>
            <a:r>
              <a:rPr kumimoji="1" lang="zh-CN" altLang="en-US" sz="2400" dirty="0"/>
              <a:t>名称</a:t>
            </a:r>
            <a:r>
              <a:rPr kumimoji="1" lang="en-US" altLang="zh-CN" sz="2400" dirty="0"/>
              <a:t>’)</a:t>
            </a:r>
            <a:r>
              <a:rPr kumimoji="1" lang="zh-CN" altLang="en-US" sz="2400" dirty="0"/>
              <a:t>来触发</a:t>
            </a:r>
          </a:p>
          <a:p>
            <a:r>
              <a:rPr kumimoji="1" lang="en-US" altLang="zh-CN" sz="2400" dirty="0"/>
              <a:t>actions</a:t>
            </a:r>
            <a:r>
              <a:rPr kumimoji="1" lang="zh-CN" altLang="en-US" sz="2400" dirty="0"/>
              <a:t>：操作行为处理模块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由组件中的 </a:t>
            </a:r>
            <a:r>
              <a:rPr kumimoji="1" lang="en-US" altLang="zh-CN" sz="2400" dirty="0"/>
              <a:t>$</a:t>
            </a:r>
            <a:r>
              <a:rPr kumimoji="1" lang="en-US" altLang="zh-CN" sz="2400" dirty="0" err="1"/>
              <a:t>store.dispatch</a:t>
            </a:r>
            <a:r>
              <a:rPr kumimoji="1" lang="en-US" altLang="zh-CN" sz="2400" dirty="0"/>
              <a:t>('action </a:t>
            </a:r>
            <a:r>
              <a:rPr kumimoji="1" lang="zh-CN" altLang="en-US" sz="2400" dirty="0"/>
              <a:t>名称</a:t>
            </a:r>
            <a:r>
              <a:rPr kumimoji="1" lang="en-US" altLang="zh-CN" sz="2400" dirty="0"/>
              <a:t>',data1)</a:t>
            </a:r>
            <a:r>
              <a:rPr kumimoji="1" lang="zh-CN" altLang="en-US" sz="2400" dirty="0"/>
              <a:t>来触发。然后由</a:t>
            </a:r>
            <a:r>
              <a:rPr kumimoji="1" lang="en-US" altLang="zh-CN" sz="2400" dirty="0"/>
              <a:t>commit()</a:t>
            </a:r>
            <a:r>
              <a:rPr kumimoji="1" lang="zh-CN" altLang="en-US" sz="2400" dirty="0"/>
              <a:t>来触发</a:t>
            </a:r>
            <a:r>
              <a:rPr kumimoji="1" lang="en-US" altLang="zh-CN" sz="2400" dirty="0"/>
              <a:t>mutation</a:t>
            </a:r>
            <a:r>
              <a:rPr kumimoji="1" lang="zh-CN" altLang="en-US" sz="2400" dirty="0"/>
              <a:t>的调用 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间接更新 </a:t>
            </a:r>
            <a:r>
              <a:rPr kumimoji="1" lang="en-US" altLang="zh-CN" sz="2400" dirty="0"/>
              <a:t>state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2104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lang="zh-CN" altLang="en-US" dirty="0"/>
              <a:t>其它交互方式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1)$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/ $listeners </a:t>
            </a:r>
            <a:r>
              <a:rPr kumimoji="1" lang="zh-CN" altLang="en-US" dirty="0"/>
              <a:t> </a:t>
            </a:r>
            <a:r>
              <a:rPr kumimoji="1" lang="en-US" altLang="zh-CN" dirty="0"/>
              <a:t>2)provide/inject  </a:t>
            </a:r>
            <a:r>
              <a:rPr kumimoji="1" lang="zh-CN" altLang="en-US" dirty="0"/>
              <a:t> </a:t>
            </a:r>
            <a:r>
              <a:rPr kumimoji="1" lang="en-US" altLang="zh-CN" dirty="0"/>
              <a:t>3)$parent / $children</a:t>
            </a:r>
            <a:r>
              <a:rPr kumimoji="1" lang="zh-CN" altLang="en-US" dirty="0"/>
              <a:t>＆</a:t>
            </a:r>
            <a:r>
              <a:rPr kumimoji="1" lang="en-US" altLang="zh-CN" dirty="0"/>
              <a:t>ref</a:t>
            </a:r>
            <a:endParaRPr kumimoji="1" lang="zh-CN" altLang="en-US" dirty="0"/>
          </a:p>
          <a:p>
            <a:r>
              <a:rPr kumimoji="1" lang="en-US" altLang="zh-CN" dirty="0"/>
              <a:t>$parent / $children</a:t>
            </a:r>
            <a:r>
              <a:rPr kumimoji="1" lang="zh-CN" altLang="en-US" dirty="0"/>
              <a:t>：访问父 </a:t>
            </a:r>
            <a:r>
              <a:rPr kumimoji="1" lang="en-US" altLang="zh-CN" dirty="0"/>
              <a:t>/ </a:t>
            </a:r>
            <a:r>
              <a:rPr kumimoji="1" lang="zh-CN" altLang="en-US" dirty="0"/>
              <a:t>子实例 </a:t>
            </a:r>
            <a:r>
              <a:rPr kumimoji="1" lang="en-US" altLang="zh-CN" dirty="0"/>
              <a:t>;ref</a:t>
            </a:r>
            <a:r>
              <a:rPr kumimoji="1" lang="zh-CN" altLang="en-US" dirty="0"/>
              <a:t>：如果在普通的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元素上使用，引用指向的就是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元素；如果用在子组件上，引用就指向组件实例</a:t>
            </a:r>
          </a:p>
          <a:p>
            <a:r>
              <a:rPr kumimoji="1" lang="zh-CN" altLang="en-US" dirty="0"/>
              <a:t>父子通信： 父向子传递数据是通过 </a:t>
            </a:r>
            <a:r>
              <a:rPr kumimoji="1" lang="en-US" altLang="zh-CN" dirty="0"/>
              <a:t>props</a:t>
            </a:r>
            <a:r>
              <a:rPr kumimoji="1" lang="zh-CN" altLang="en-US" dirty="0"/>
              <a:t>，子向父是通过 </a:t>
            </a:r>
            <a:r>
              <a:rPr kumimoji="1" lang="en-US" altLang="zh-CN" dirty="0"/>
              <a:t>events</a:t>
            </a:r>
            <a:r>
              <a:rPr kumimoji="1" lang="zh-CN" altLang="en-US" dirty="0"/>
              <a:t>（ </a:t>
            </a:r>
            <a:r>
              <a:rPr kumimoji="1" lang="en-US" altLang="zh-CN" dirty="0"/>
              <a:t>$emit</a:t>
            </a:r>
            <a:r>
              <a:rPr kumimoji="1" lang="zh-CN" altLang="en-US" dirty="0"/>
              <a:t>）；通过父链 </a:t>
            </a:r>
            <a:r>
              <a:rPr kumimoji="1" lang="en-US" altLang="zh-CN" dirty="0"/>
              <a:t>/ </a:t>
            </a:r>
            <a:r>
              <a:rPr kumimoji="1" lang="zh-CN" altLang="en-US" dirty="0"/>
              <a:t>子链也可以通信（ </a:t>
            </a:r>
            <a:r>
              <a:rPr kumimoji="1" lang="en-US" altLang="zh-CN" dirty="0"/>
              <a:t>$parent / $children</a:t>
            </a:r>
            <a:r>
              <a:rPr kumimoji="1" lang="zh-CN" altLang="en-US" dirty="0"/>
              <a:t>）；</a:t>
            </a:r>
            <a:r>
              <a:rPr kumimoji="1" lang="en-US" altLang="zh-CN" dirty="0"/>
              <a:t>ref </a:t>
            </a:r>
            <a:r>
              <a:rPr kumimoji="1" lang="zh-CN" altLang="en-US" dirty="0"/>
              <a:t>也可以访问组件实例；</a:t>
            </a:r>
            <a:r>
              <a:rPr kumimoji="1" lang="en-US" altLang="zh-CN" dirty="0"/>
              <a:t>provide / inject API</a:t>
            </a:r>
            <a:r>
              <a:rPr kumimoji="1" lang="zh-CN" altLang="en-US" dirty="0"/>
              <a:t>； </a:t>
            </a:r>
            <a:r>
              <a:rPr kumimoji="1" lang="en-US" altLang="zh-CN" dirty="0"/>
              <a:t>$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/$listeners</a:t>
            </a:r>
            <a:endParaRPr kumimoji="1" lang="zh-CN" altLang="en-US" dirty="0"/>
          </a:p>
          <a:p>
            <a:r>
              <a:rPr kumimoji="1" lang="zh-CN" altLang="en-US" dirty="0"/>
              <a:t>兄弟通信： </a:t>
            </a:r>
            <a:r>
              <a:rPr kumimoji="1" lang="en-US" altLang="zh-CN" dirty="0"/>
              <a:t>Bus</a:t>
            </a:r>
            <a:r>
              <a:rPr kumimoji="1" lang="zh-CN" altLang="en-US" dirty="0"/>
              <a:t>；</a:t>
            </a:r>
            <a:r>
              <a:rPr kumimoji="1" lang="en-US" altLang="zh-CN" dirty="0" err="1"/>
              <a:t>Vuex</a:t>
            </a:r>
            <a:endParaRPr kumimoji="1" lang="zh-CN" altLang="en-US" dirty="0"/>
          </a:p>
          <a:p>
            <a:r>
              <a:rPr kumimoji="1" lang="zh-CN" altLang="en-US" dirty="0"/>
              <a:t>跨级通信： </a:t>
            </a:r>
            <a:r>
              <a:rPr kumimoji="1" lang="en-US" altLang="zh-CN" dirty="0"/>
              <a:t>Bus</a:t>
            </a:r>
            <a:r>
              <a:rPr kumimoji="1" lang="zh-CN" altLang="en-US" dirty="0"/>
              <a:t>；</a:t>
            </a:r>
            <a:r>
              <a:rPr kumimoji="1" lang="en-US" altLang="zh-CN" dirty="0" err="1"/>
              <a:t>Vuex</a:t>
            </a:r>
            <a:r>
              <a:rPr kumimoji="1" lang="zh-CN" altLang="en-US" dirty="0"/>
              <a:t>；</a:t>
            </a:r>
            <a:r>
              <a:rPr kumimoji="1" lang="en-US" altLang="zh-CN" dirty="0"/>
              <a:t>provide / inject API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$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/$listeners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39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A4B77-9446-4770-9AA5-0D599234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-alias</a:t>
            </a:r>
            <a:r>
              <a:rPr lang="zh-CN" altLang="en-US" dirty="0"/>
              <a:t>和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58D7C4-84F9-455C-9A78-A522C4F33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4907"/>
            <a:ext cx="5617839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EEA241-12C8-4E90-8AB5-1A531D63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13" y="1604907"/>
            <a:ext cx="4972050" cy="1171575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42E3781A-613B-4919-A837-2C972C0AF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913" y="3194788"/>
            <a:ext cx="47244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8A56-9F93-42F3-BA06-8146651E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压缩、分割代码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A543ED-C43C-4CD5-97AC-BE8F0CB9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4397"/>
            <a:ext cx="5662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69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65105-F5D1-4C8D-9036-D8BFEFE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删除</a:t>
            </a:r>
            <a:r>
              <a:rPr lang="en-US" altLang="zh-CN" dirty="0"/>
              <a:t>console.log</a:t>
            </a:r>
            <a:r>
              <a:rPr lang="zh-CN" altLang="en-US" dirty="0"/>
              <a:t>和</a:t>
            </a:r>
            <a:r>
              <a:rPr lang="en-US" altLang="zh-CN" dirty="0"/>
              <a:t>debugger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53A5A1-7905-4293-89B1-F9C6BC585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96500" cy="933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A474A5-AF0B-4764-BB3F-1BEBC9B5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251"/>
            <a:ext cx="7667625" cy="366712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25080B-F5EE-43F8-A15A-D9BEF537684F}"/>
              </a:ext>
            </a:extLst>
          </p:cNvPr>
          <p:cNvSpPr/>
          <p:nvPr/>
        </p:nvSpPr>
        <p:spPr>
          <a:xfrm>
            <a:off x="838200" y="2701389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227E6DC-B7EE-4319-A9A6-4D07EBE0E88D}"/>
              </a:ext>
            </a:extLst>
          </p:cNvPr>
          <p:cNvSpPr/>
          <p:nvPr/>
        </p:nvSpPr>
        <p:spPr>
          <a:xfrm>
            <a:off x="838200" y="1367260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</p:spTree>
    <p:extLst>
      <p:ext uri="{BB962C8B-B14F-4D97-AF65-F5344CB8AC3E}">
        <p14:creationId xmlns:p14="http://schemas.microsoft.com/office/powerpoint/2010/main" val="2764698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 </a:t>
            </a:r>
            <a:r>
              <a:rPr kumimoji="1" lang="en-US" altLang="zh-CN" dirty="0"/>
              <a:t>CSS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JS</a:t>
            </a:r>
            <a:r>
              <a:rPr kumimoji="1" lang="zh-CN" altLang="en-US" dirty="0"/>
              <a:t>预加载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A6EDDFE-5C59-47EC-9A38-E484C87D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3238"/>
            <a:ext cx="420052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DA313-BA1C-4FBF-8F39-CBDF77E3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5463"/>
            <a:ext cx="4391025" cy="1162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E3DBAA-B031-4AC5-9FC4-8808D8A9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42804"/>
            <a:ext cx="3562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4824E-59F2-4BEF-BED7-4F9976B4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配置</a:t>
            </a:r>
            <a:r>
              <a:rPr lang="en-US" altLang="zh-CN" dirty="0"/>
              <a:t>externals</a:t>
            </a:r>
            <a:r>
              <a:rPr lang="zh-CN" altLang="en-US" dirty="0"/>
              <a:t>引入</a:t>
            </a:r>
            <a:r>
              <a:rPr lang="en-US" altLang="zh-CN" dirty="0" err="1"/>
              <a:t>cdn</a:t>
            </a:r>
            <a:r>
              <a:rPr lang="zh-CN" altLang="en-US" dirty="0"/>
              <a:t>资源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9EA9B7-A86C-4240-9292-56540CB75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627" y="4485234"/>
            <a:ext cx="8801100" cy="205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B078DE-7D3B-4F2C-942F-3BCF4F7E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634"/>
            <a:ext cx="6810375" cy="2085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1C5B0E-A4CD-4FB1-9535-90CE6A38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154" y="1503144"/>
            <a:ext cx="2905125" cy="1628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A90273-0B64-49D4-93ED-956ED2634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154" y="3256401"/>
            <a:ext cx="3381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0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72104-81E9-4C30-8FF6-52E38914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、环境配置和调试</a:t>
            </a:r>
            <a:r>
              <a:rPr lang="en-US" altLang="zh-CN" dirty="0"/>
              <a:t>-</a:t>
            </a:r>
            <a:r>
              <a:rPr lang="zh-CN" altLang="en-US" dirty="0"/>
              <a:t>环境配置和代理设置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6F19B34-3C2F-4D89-AF3D-35ABE6639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6"/>
            <a:ext cx="2867025" cy="1042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8A1561-BDB6-45F4-8A96-3FF1758F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24" y="1690688"/>
            <a:ext cx="2867025" cy="10442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F33D56-B8C2-49C0-BB1A-599932FE0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419600" cy="2800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C11846-8D97-4C1E-BA87-5C253B64F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636" y="2996487"/>
            <a:ext cx="6010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9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r>
              <a:rPr lang="en-US" altLang="zh-CN" dirty="0"/>
              <a:t>-</a:t>
            </a:r>
            <a:r>
              <a:rPr kumimoji="1" lang="zh-CN" altLang="en-US" dirty="0"/>
              <a:t>路由懒加载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6FFE1-940C-490B-A3EB-DFE6F59F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200"/>
            <a:ext cx="100965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zh-CN" altLang="en-US" dirty="0"/>
              <a:t>初始化</a:t>
            </a:r>
            <a:r>
              <a:rPr lang="en-US" altLang="zh-CN" dirty="0"/>
              <a:t>-</a:t>
            </a:r>
            <a:r>
              <a:rPr kumimoji="1" lang="zh-CN" altLang="en-US" dirty="0"/>
              <a:t>创建脚手架模板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可视化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</a:t>
            </a:r>
            <a:r>
              <a:rPr kumimoji="1" lang="en-US" altLang="zh-CN" dirty="0" err="1"/>
              <a:t>projectName</a:t>
            </a:r>
            <a:r>
              <a:rPr kumimoji="1" lang="en-US" altLang="zh-CN" dirty="0"/>
              <a:t>’</a:t>
            </a:r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方向键上下切换，空格选择，回车确定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5" y="2854826"/>
            <a:ext cx="3365500" cy="185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79" y="2836863"/>
            <a:ext cx="4724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3748D-7095-48E9-A34B-803B3E1C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r>
              <a:rPr lang="en-US" altLang="zh-CN" dirty="0"/>
              <a:t>-build</a:t>
            </a:r>
            <a:r>
              <a:rPr lang="zh-CN" altLang="en-US" dirty="0"/>
              <a:t>和</a:t>
            </a:r>
            <a:r>
              <a:rPr lang="en-US" altLang="zh-CN" dirty="0"/>
              <a:t>babel-</a:t>
            </a:r>
            <a:r>
              <a:rPr lang="en-US" altLang="zh-CN" dirty="0" err="1"/>
              <a:t>polyfill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DA2931-5A7B-4CA2-9780-112DF5E61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29800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C7916F-58E4-43D9-B9C0-377639CB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21196"/>
            <a:ext cx="5600700" cy="476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DB7BA4-2EFF-4E64-B855-841152DC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306"/>
            <a:ext cx="4191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37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26CC-66E2-4459-A01E-E717E5EF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r>
              <a:rPr lang="en-US" altLang="zh-CN" dirty="0"/>
              <a:t>-VS Code </a:t>
            </a:r>
            <a:r>
              <a:rPr lang="zh-CN" altLang="en-US" dirty="0"/>
              <a:t>断点调试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C104E4-0E4D-4FDE-8B31-F38A0567B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523" y="1498846"/>
            <a:ext cx="4505325" cy="3638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B78E45-1D11-4CF5-B096-87B8D294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23" y="5311775"/>
            <a:ext cx="394335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1D5DDC-98C7-40D6-83E3-A0CB0AE5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297" y="1355833"/>
            <a:ext cx="3924300" cy="5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57C03-1912-4B78-B71F-AF1E875C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、最佳实践 </a:t>
            </a:r>
            <a:r>
              <a:rPr lang="en-US" altLang="zh-CN" dirty="0"/>
              <a:t>&amp; </a:t>
            </a:r>
            <a:r>
              <a:rPr lang="zh-CN" altLang="en-US" dirty="0"/>
              <a:t>踩坑记录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51A5B-3537-4DB0-94AB-C813FA7B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03" y="1825625"/>
            <a:ext cx="1113019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、为列表渲染设置属性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&lt;div</a:t>
            </a:r>
            <a:r>
              <a:rPr lang="zh-CN" altLang="en-US" dirty="0"/>
              <a:t> </a:t>
            </a:r>
            <a:r>
              <a:rPr lang="en-US" altLang="zh-CN" dirty="0"/>
              <a:t>v-for=“item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items”</a:t>
            </a:r>
            <a:r>
              <a:rPr lang="zh-CN" altLang="en-US" dirty="0"/>
              <a:t> </a:t>
            </a:r>
            <a:r>
              <a:rPr lang="en-US" altLang="zh-CN" dirty="0"/>
              <a:t>:key=“</a:t>
            </a:r>
            <a:r>
              <a:rPr lang="en-US" altLang="zh-CN" dirty="0" err="1"/>
              <a:t>item.id</a:t>
            </a:r>
            <a:r>
              <a:rPr lang="en-US" altLang="zh-CN" dirty="0"/>
              <a:t>”&gt;&lt;/div&gt;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、避免</a:t>
            </a:r>
            <a:r>
              <a:rPr lang="en-US" altLang="zh-CN" dirty="0"/>
              <a:t>v-if</a:t>
            </a:r>
            <a:r>
              <a:rPr lang="zh-CN" altLang="en-US" dirty="0"/>
              <a:t>和</a:t>
            </a:r>
            <a:r>
              <a:rPr lang="en-US" altLang="zh-CN" dirty="0"/>
              <a:t>v-for</a:t>
            </a:r>
            <a:r>
              <a:rPr lang="zh-CN" altLang="en-US" dirty="0"/>
              <a:t>一起使用，</a:t>
            </a:r>
            <a:r>
              <a:rPr lang="en-US" altLang="zh-CN" dirty="0"/>
              <a:t>v-for</a:t>
            </a:r>
            <a:r>
              <a:rPr lang="zh-CN" altLang="en-US" dirty="0"/>
              <a:t>优先级更高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、为组件样式设置作用域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03" y="4906644"/>
            <a:ext cx="6705600" cy="469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714" y="2300574"/>
            <a:ext cx="4127500" cy="4356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03" y="3473450"/>
            <a:ext cx="7442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56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、最佳实践 </a:t>
            </a:r>
            <a:r>
              <a:rPr lang="en-US" altLang="zh-CN" dirty="0"/>
              <a:t>&amp; </a:t>
            </a:r>
            <a:r>
              <a:rPr lang="zh-CN" altLang="en-US" dirty="0"/>
              <a:t>踩坑记录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 </a:t>
            </a:r>
            <a:r>
              <a:rPr kumimoji="1" lang="zh-CN" altLang="en-US" dirty="0"/>
              <a:t>不能检测实时检测变动的复杂类型，例如对象和数组</a:t>
            </a:r>
          </a:p>
          <a:p>
            <a:pPr marL="0" indent="0">
              <a:buNone/>
            </a:pPr>
            <a:r>
              <a:rPr kumimoji="1" lang="zh-CN" altLang="en-US" dirty="0"/>
              <a:t>解决方案：</a:t>
            </a:r>
            <a:r>
              <a:rPr kumimoji="1" lang="en-US" altLang="zh-CN" dirty="0" err="1"/>
              <a:t>this.$set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) 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this.$set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event bus </a:t>
            </a:r>
            <a:r>
              <a:rPr kumimoji="1" lang="zh-CN" altLang="en-US" dirty="0"/>
              <a:t>多次触发</a:t>
            </a:r>
          </a:p>
          <a:p>
            <a:pPr marL="0" indent="0">
              <a:buNone/>
            </a:pPr>
            <a:r>
              <a:rPr kumimoji="1" lang="zh-CN" altLang="en-US" dirty="0"/>
              <a:t>解决方案：</a:t>
            </a:r>
            <a:r>
              <a:rPr kumimoji="1" lang="en-US" altLang="zh-CN" dirty="0"/>
              <a:t>$on </a:t>
            </a:r>
            <a:r>
              <a:rPr kumimoji="1" lang="zh-CN" altLang="en-US" dirty="0"/>
              <a:t>的事件可在 </a:t>
            </a:r>
            <a:r>
              <a:rPr kumimoji="1" lang="en-US" altLang="zh-CN" dirty="0"/>
              <a:t>created </a:t>
            </a:r>
            <a:r>
              <a:rPr kumimoji="1" lang="zh-CN" altLang="en-US" dirty="0"/>
              <a:t>或 </a:t>
            </a:r>
            <a:r>
              <a:rPr kumimoji="1" lang="en-US" altLang="zh-CN" dirty="0"/>
              <a:t>mounted </a:t>
            </a:r>
            <a:r>
              <a:rPr kumimoji="1" lang="zh-CN" altLang="en-US" dirty="0"/>
              <a:t>注册，但需在 </a:t>
            </a:r>
            <a:r>
              <a:rPr kumimoji="1" lang="en-US" altLang="zh-CN" dirty="0" err="1"/>
              <a:t>beforeDestroy</a:t>
            </a:r>
            <a:r>
              <a:rPr kumimoji="1" lang="en-US" altLang="zh-CN" dirty="0"/>
              <a:t> </a:t>
            </a:r>
            <a:r>
              <a:rPr kumimoji="1" lang="zh-CN" altLang="en-US" dirty="0"/>
              <a:t>或 </a:t>
            </a:r>
            <a:r>
              <a:rPr kumimoji="1" lang="en-US" altLang="zh-CN" dirty="0" err="1"/>
              <a:t>destoryed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的时候使用用 </a:t>
            </a:r>
            <a:r>
              <a:rPr kumimoji="1" lang="en-US" altLang="zh-CN" dirty="0"/>
              <a:t>$off </a:t>
            </a:r>
            <a:r>
              <a:rPr kumimoji="1" lang="zh-CN" altLang="en-US" dirty="0"/>
              <a:t>销毁否则在某些情况下会被被多次触发</a:t>
            </a:r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、变量命名</a:t>
            </a:r>
          </a:p>
          <a:p>
            <a:pPr marL="0" indent="0">
              <a:buNone/>
            </a:pPr>
            <a:r>
              <a:rPr kumimoji="1" lang="zh-CN" altLang="en-US" dirty="0"/>
              <a:t>解决方案：变量名不要以</a:t>
            </a:r>
            <a:r>
              <a:rPr kumimoji="1" lang="en-US" altLang="zh-CN" dirty="0"/>
              <a:t>_</a:t>
            </a:r>
            <a:r>
              <a:rPr kumimoji="1" lang="zh-CN" altLang="en-US" dirty="0"/>
              <a:t>、</a:t>
            </a:r>
            <a:r>
              <a:rPr kumimoji="1" lang="en-US" altLang="zh-CN" dirty="0"/>
              <a:t>$</a:t>
            </a:r>
            <a:r>
              <a:rPr kumimoji="1" lang="zh-CN" altLang="en-US" dirty="0"/>
              <a:t>开头，因为名字以 </a:t>
            </a:r>
            <a:r>
              <a:rPr kumimoji="1" lang="en-US" altLang="zh-CN" dirty="0"/>
              <a:t>_ </a:t>
            </a:r>
            <a:r>
              <a:rPr kumimoji="1" lang="zh-CN" altLang="en-US" dirty="0"/>
              <a:t>或 </a:t>
            </a:r>
            <a:r>
              <a:rPr kumimoji="1" lang="en-US" altLang="zh-CN" dirty="0"/>
              <a:t>$ </a:t>
            </a:r>
            <a:r>
              <a:rPr kumimoji="1" lang="zh-CN" altLang="en-US" dirty="0"/>
              <a:t>开始的属性不会被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 </a:t>
            </a:r>
            <a:r>
              <a:rPr kumimoji="1" lang="zh-CN" altLang="en-US" dirty="0"/>
              <a:t>实例代理，因为它们可能与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的内置属性与 </a:t>
            </a:r>
            <a:r>
              <a:rPr kumimoji="1" lang="en-US" altLang="zh-CN" dirty="0"/>
              <a:t>API </a:t>
            </a:r>
            <a:r>
              <a:rPr kumimoji="1" lang="zh-CN" altLang="en-US" dirty="0"/>
              <a:t>方法冲突。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内部需要用 </a:t>
            </a:r>
            <a:r>
              <a:rPr kumimoji="1" lang="en-US" altLang="zh-CN" dirty="0" err="1"/>
              <a:t>vm</a:t>
            </a:r>
            <a:r>
              <a:rPr kumimoji="1" lang="en-US" altLang="zh-CN" dirty="0"/>
              <a:t>.$</a:t>
            </a:r>
            <a:r>
              <a:rPr kumimoji="1" lang="en-US" altLang="zh-CN" dirty="0" err="1"/>
              <a:t>data._property</a:t>
            </a:r>
            <a:r>
              <a:rPr kumimoji="1" lang="en-US" altLang="zh-CN" dirty="0"/>
              <a:t> </a:t>
            </a:r>
            <a:r>
              <a:rPr kumimoji="1" lang="zh-CN" altLang="en-US" dirty="0"/>
              <a:t>访问它们。</a:t>
            </a:r>
          </a:p>
        </p:txBody>
      </p:sp>
    </p:spTree>
    <p:extLst>
      <p:ext uri="{BB962C8B-B14F-4D97-AF65-F5344CB8AC3E}">
        <p14:creationId xmlns:p14="http://schemas.microsoft.com/office/powerpoint/2010/main" val="674756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1F0BC-C9CC-427C-BB8E-4AB95890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谢谢大家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33EE6-D08F-4B07-865B-90F382C3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源码地址：</a:t>
            </a:r>
            <a:r>
              <a:rPr lang="en-US" altLang="zh-CN" dirty="0"/>
              <a:t>https://github.com/liwenxin-jam/vuecli3-starter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07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zh-CN" altLang="en-US" dirty="0"/>
              <a:t>初始化</a:t>
            </a:r>
            <a:r>
              <a:rPr lang="en-US" altLang="zh-CN" dirty="0"/>
              <a:t>-</a:t>
            </a:r>
            <a:r>
              <a:rPr kumimoji="1" lang="zh-CN" altLang="en-US" dirty="0"/>
              <a:t>配置项</a:t>
            </a:r>
            <a:r>
              <a:rPr kumimoji="1" lang="en-US" altLang="zh-CN" dirty="0"/>
              <a:t>(router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sass)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6693"/>
            <a:ext cx="71247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5576"/>
            <a:ext cx="712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zh-CN" altLang="en-US" dirty="0"/>
              <a:t>初始化</a:t>
            </a:r>
            <a:r>
              <a:rPr lang="en-US" altLang="zh-CN" dirty="0"/>
              <a:t>-</a:t>
            </a:r>
            <a:r>
              <a:rPr kumimoji="1" lang="zh-CN" altLang="en-US" dirty="0"/>
              <a:t>配置项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eslint</a:t>
            </a:r>
            <a:r>
              <a:rPr kumimoji="1" lang="zh-CN" altLang="en-US" dirty="0"/>
              <a:t>、单元测试、保存项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516" y="1812312"/>
            <a:ext cx="71628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58" y="3315344"/>
            <a:ext cx="717550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16" y="4634006"/>
            <a:ext cx="70358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16" y="5697455"/>
            <a:ext cx="5130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初始化阶段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实例的生命周期，可以分为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个阶段：初始化阶段、模板编译阶段、挂载阶段、卸载阶段</a:t>
            </a:r>
          </a:p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()</a:t>
            </a:r>
            <a:r>
              <a:rPr kumimoji="1" lang="zh-CN" altLang="en-US" dirty="0"/>
              <a:t>到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之间的阶段叫作初始化阶段（</a:t>
            </a:r>
            <a:r>
              <a:rPr kumimoji="1" lang="en-US" altLang="zh-CN" dirty="0" err="1"/>
              <a:t>beforeCreate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）</a:t>
            </a:r>
          </a:p>
          <a:p>
            <a:r>
              <a:rPr kumimoji="1" lang="zh-CN" altLang="en-US" dirty="0"/>
              <a:t>主要目的实例化一些属性、事件及响应式数据，如</a:t>
            </a:r>
            <a:r>
              <a:rPr kumimoji="1" lang="en-US" altLang="zh-CN" dirty="0"/>
              <a:t>props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watch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provide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inject</a:t>
            </a:r>
            <a:r>
              <a:rPr kumimoji="1" lang="zh-CN" altLang="en-US" dirty="0"/>
              <a:t>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53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初始化阶段源码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41953"/>
            <a:ext cx="74200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模板编译阶段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58743" cy="4351338"/>
          </a:xfrm>
        </p:spPr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钩子函数与</a:t>
            </a:r>
            <a:r>
              <a:rPr kumimoji="1" lang="en-US" altLang="zh-CN" dirty="0" err="1"/>
              <a:t>beforeMount</a:t>
            </a:r>
            <a:r>
              <a:rPr kumimoji="1" lang="zh-CN" altLang="en-US" dirty="0"/>
              <a:t>钩子函数之间的阶段是模板编译阶段。</a:t>
            </a:r>
          </a:p>
          <a:p>
            <a:r>
              <a:rPr kumimoji="1" lang="zh-CN" altLang="en-US" dirty="0"/>
              <a:t>主要目的是将模板编译为渲函数 ，只存在于完整版中。</a:t>
            </a:r>
          </a:p>
          <a:p>
            <a:r>
              <a:rPr lang="zh-CN" altLang="en-US" dirty="0"/>
              <a:t>根据是否需要编译器分为</a:t>
            </a:r>
            <a:r>
              <a:rPr lang="en-US" altLang="zh-CN" dirty="0"/>
              <a:t>: </a:t>
            </a:r>
            <a:r>
              <a:rPr lang="zh-CN" altLang="en-US" dirty="0"/>
              <a:t>运行时版本和完整版（</a:t>
            </a:r>
            <a:r>
              <a:rPr lang="en-US" altLang="zh-CN" dirty="0"/>
              <a:t>template</a:t>
            </a:r>
            <a:r>
              <a:rPr lang="zh-CN" altLang="en-US" dirty="0"/>
              <a:t>模板、</a:t>
            </a:r>
            <a:r>
              <a:rPr lang="en-US" altLang="zh-CN" dirty="0"/>
              <a:t>render</a:t>
            </a:r>
            <a:r>
              <a:rPr lang="zh-CN" altLang="en-US" dirty="0"/>
              <a:t>函数）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342" y="1825625"/>
            <a:ext cx="2743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7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挂载阶段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beforeMount</a:t>
            </a:r>
            <a:r>
              <a:rPr kumimoji="1" lang="zh-CN" altLang="en-US" dirty="0"/>
              <a:t>钩子函数到</a:t>
            </a:r>
            <a:r>
              <a:rPr kumimoji="1" lang="en-US" altLang="zh-CN" dirty="0"/>
              <a:t>mounted</a:t>
            </a:r>
            <a:r>
              <a:rPr kumimoji="1" lang="zh-CN" altLang="en-US" dirty="0"/>
              <a:t>钩子函数 之间是持载阶段</a:t>
            </a:r>
          </a:p>
          <a:p>
            <a:r>
              <a:rPr kumimoji="1" lang="zh-CN" altLang="en-US" dirty="0"/>
              <a:t>通俗地讲，就是将模板渲染到指定的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元素中。在挂载的过程中，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会开启</a:t>
            </a:r>
            <a:r>
              <a:rPr kumimoji="1" lang="en-US" altLang="zh-CN" dirty="0"/>
              <a:t>watcher</a:t>
            </a:r>
            <a:r>
              <a:rPr kumimoji="1" lang="zh-CN" altLang="en-US" dirty="0"/>
              <a:t>来持续 追踪依赖的变化</a:t>
            </a:r>
          </a:p>
          <a:p>
            <a:r>
              <a:rPr kumimoji="1" lang="zh-CN" altLang="en-US" dirty="0"/>
              <a:t>当数据（状态）发生变化时，</a:t>
            </a:r>
            <a:r>
              <a:rPr kumimoji="1" lang="en-US" altLang="zh-CN" dirty="0"/>
              <a:t>watcher</a:t>
            </a:r>
            <a:r>
              <a:rPr kumimoji="1" lang="zh-CN" altLang="en-US" dirty="0"/>
              <a:t>会通知虚拟</a:t>
            </a:r>
            <a:r>
              <a:rPr kumimoji="1" lang="en-US" altLang="zh-CN" dirty="0"/>
              <a:t>Dom</a:t>
            </a:r>
            <a:r>
              <a:rPr kumimoji="1" lang="zh-CN" altLang="en-US" dirty="0"/>
              <a:t>重新渲染视图，在渲染视图前触发</a:t>
            </a:r>
            <a:r>
              <a:rPr kumimoji="1" lang="en-US" altLang="zh-CN" dirty="0" err="1"/>
              <a:t>beforeUpdate</a:t>
            </a:r>
            <a:r>
              <a:rPr kumimoji="1" lang="zh-CN" altLang="en-US" dirty="0"/>
              <a:t>钩子函数，渲染完毕后触发</a:t>
            </a:r>
            <a:r>
              <a:rPr kumimoji="1" lang="en-US" altLang="zh-CN" dirty="0"/>
              <a:t>updated</a:t>
            </a:r>
            <a:r>
              <a:rPr kumimoji="1" lang="zh-CN" altLang="en-US" dirty="0"/>
              <a:t>钩子函数 ，这就是常说的响应式</a:t>
            </a:r>
          </a:p>
          <a:p>
            <a:r>
              <a:rPr kumimoji="1" lang="zh-CN" altLang="en-US" dirty="0"/>
              <a:t>已挂载阶段（</a:t>
            </a:r>
            <a:r>
              <a:rPr kumimoji="1" lang="en-US" altLang="zh-CN" dirty="0" err="1"/>
              <a:t>beforeUpdate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updated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3173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1678</Words>
  <Application>Microsoft Office PowerPoint</Application>
  <PresentationFormat>宽屏</PresentationFormat>
  <Paragraphs>137</Paragraphs>
  <Slides>34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等线</vt:lpstr>
      <vt:lpstr>宋体</vt:lpstr>
      <vt:lpstr>Arial</vt:lpstr>
      <vt:lpstr>Calibri</vt:lpstr>
      <vt:lpstr>Calibri Light</vt:lpstr>
      <vt:lpstr>Office 主题</vt:lpstr>
      <vt:lpstr>vue学习心得 </vt:lpstr>
      <vt:lpstr>目录</vt:lpstr>
      <vt:lpstr>1、初始化-创建脚手架模板</vt:lpstr>
      <vt:lpstr>1、初始化-配置项(router、sass)</vt:lpstr>
      <vt:lpstr>1、初始化-配置项(eslint、单元测试、保存项)</vt:lpstr>
      <vt:lpstr>2、生命周期-初始化阶段</vt:lpstr>
      <vt:lpstr>2、生命周期-初始化阶段源码</vt:lpstr>
      <vt:lpstr>2、生命周期-模板编译阶段</vt:lpstr>
      <vt:lpstr>2、生命周期-挂载阶段</vt:lpstr>
      <vt:lpstr>2、生命周期-卸载阶段</vt:lpstr>
      <vt:lpstr>2、生命周期-activated和deactivated</vt:lpstr>
      <vt:lpstr>2、生命周期-errorCaptured</vt:lpstr>
      <vt:lpstr>3、双向绑定- v-model</vt:lpstr>
      <vt:lpstr>4、组件和组件通信-全局组件</vt:lpstr>
      <vt:lpstr>4、组件和组件通信-局部组件</vt:lpstr>
      <vt:lpstr>4、组件和组件通信-svg-icon组件使用</vt:lpstr>
      <vt:lpstr>4、组件和组件通信-数据交互</vt:lpstr>
      <vt:lpstr>4、组件和组件通信-props/ $emit</vt:lpstr>
      <vt:lpstr>4、组件和组件通信-$emit/ $on</vt:lpstr>
      <vt:lpstr>4、组件和组件通信-Vuex</vt:lpstr>
      <vt:lpstr>4、组件和组件通信-Vuex</vt:lpstr>
      <vt:lpstr>4、组件和组件通信-其它交互方式</vt:lpstr>
      <vt:lpstr>5、vue-cli优化-alias和css</vt:lpstr>
      <vt:lpstr>5、 vue-cli优化-压缩、分割代码</vt:lpstr>
      <vt:lpstr>5、 vue-cli优化-删除console.log和debugger</vt:lpstr>
      <vt:lpstr>5、 vue-cli优化- CSS、JS预加载</vt:lpstr>
      <vt:lpstr>5、 vue-cli优化-配置externals引入cdn资源</vt:lpstr>
      <vt:lpstr>6、环境配置和调试-环境配置和代理设置</vt:lpstr>
      <vt:lpstr>6、环境配置与调试-路由懒加载</vt:lpstr>
      <vt:lpstr>6、环境配置与调试-build和babel-polyfill</vt:lpstr>
      <vt:lpstr>6、环境配置与调试-VS Code 断点调试</vt:lpstr>
      <vt:lpstr>7、最佳实践 &amp; 踩坑记录</vt:lpstr>
      <vt:lpstr>7、最佳实践 &amp; 踩坑记录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Vue-Cli3</dc:title>
  <dc:creator>Microsoft Office 用户</dc:creator>
  <cp:lastModifiedBy>黎 文欣</cp:lastModifiedBy>
  <cp:revision>119</cp:revision>
  <dcterms:created xsi:type="dcterms:W3CDTF">2019-07-08T11:36:42Z</dcterms:created>
  <dcterms:modified xsi:type="dcterms:W3CDTF">2019-07-29T07:32:01Z</dcterms:modified>
</cp:coreProperties>
</file>