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74" r:id="rId14"/>
    <p:sldId id="262" r:id="rId15"/>
    <p:sldId id="282" r:id="rId16"/>
    <p:sldId id="263" r:id="rId17"/>
    <p:sldId id="268" r:id="rId18"/>
    <p:sldId id="269" r:id="rId19"/>
    <p:sldId id="270" r:id="rId20"/>
    <p:sldId id="261" r:id="rId21"/>
    <p:sldId id="267" r:id="rId22"/>
    <p:sldId id="266" r:id="rId23"/>
    <p:sldId id="260" r:id="rId24"/>
    <p:sldId id="265" r:id="rId25"/>
    <p:sldId id="264" r:id="rId26"/>
    <p:sldId id="281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30D9-46F0-4921-94C6-EDF45DFB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D9ED-8A01-4143-BAF0-188B7EC1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3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75F2F-8CB7-42F8-8AE3-FAFEF122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746</Words>
  <Application>Microsoft Office PowerPoint</Application>
  <PresentationFormat>宽屏</PresentationFormat>
  <Paragraphs>70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</vt:lpstr>
      <vt:lpstr>4、组件和组件通信-全局组件</vt:lpstr>
      <vt:lpstr>4、组件和组件通信-局部组件</vt:lpstr>
      <vt:lpstr>4、组件和组件通信-svg-icon组件使用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66</cp:revision>
  <dcterms:created xsi:type="dcterms:W3CDTF">2019-07-08T11:36:42Z</dcterms:created>
  <dcterms:modified xsi:type="dcterms:W3CDTF">2019-07-18T02:39:53Z</dcterms:modified>
</cp:coreProperties>
</file>