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58" r:id="rId5"/>
    <p:sldId id="259" r:id="rId6"/>
    <p:sldId id="273" r:id="rId7"/>
    <p:sldId id="274" r:id="rId8"/>
    <p:sldId id="262" r:id="rId9"/>
    <p:sldId id="263" r:id="rId10"/>
    <p:sldId id="268" r:id="rId11"/>
    <p:sldId id="269" r:id="rId12"/>
    <p:sldId id="270" r:id="rId13"/>
    <p:sldId id="261" r:id="rId14"/>
    <p:sldId id="267" r:id="rId15"/>
    <p:sldId id="266" r:id="rId16"/>
    <p:sldId id="260" r:id="rId17"/>
    <p:sldId id="265" r:id="rId18"/>
    <p:sldId id="264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r>
              <a:rPr lang="zh-CN" altLang="en-US" b="1" dirty="0"/>
              <a:t>从搭建到优化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相关配置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、删除线上环境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、配置</a:t>
            </a:r>
            <a:r>
              <a:rPr lang="en-US" altLang="zh-CN" b="1" dirty="0"/>
              <a:t>externals</a:t>
            </a:r>
            <a:r>
              <a:rPr lang="zh-CN" altLang="en-US" b="1" dirty="0"/>
              <a:t>引入</a:t>
            </a:r>
            <a:r>
              <a:rPr lang="en-US" altLang="zh-CN" b="1" dirty="0" err="1"/>
              <a:t>cdn</a:t>
            </a:r>
            <a:r>
              <a:rPr lang="zh-CN" altLang="en-US" b="1" dirty="0"/>
              <a:t>资源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、打包环境配置和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 </a:t>
            </a:r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、初始化构建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r>
              <a:rPr lang="en-US" altLang="zh-CN" dirty="0"/>
              <a:t>(TODO)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r>
              <a:rPr lang="en-US" altLang="zh-CN" dirty="0"/>
              <a:t>(TODO)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(TODO) 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JS</a:t>
            </a:r>
            <a:r>
              <a:rPr lang="zh-CN" altLang="en-US" dirty="0"/>
              <a:t>相关优化配置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05135-0013-4D02-A3BB-16E3B1CE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9BB56-A878-45A1-8169-597B0601F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beforeCreate</a:t>
            </a:r>
            <a:endParaRPr lang="en-US" altLang="zh-CN" dirty="0"/>
          </a:p>
          <a:p>
            <a:r>
              <a:rPr lang="en-US" altLang="zh-CN" dirty="0"/>
              <a:t>created</a:t>
            </a:r>
          </a:p>
          <a:p>
            <a:r>
              <a:rPr lang="en-US" altLang="zh-CN" dirty="0" err="1"/>
              <a:t>beforeMount</a:t>
            </a:r>
            <a:endParaRPr lang="en-US" altLang="zh-CN" dirty="0"/>
          </a:p>
          <a:p>
            <a:r>
              <a:rPr lang="en-US" altLang="zh-CN" dirty="0"/>
              <a:t>mounted</a:t>
            </a:r>
          </a:p>
          <a:p>
            <a:r>
              <a:rPr lang="en-US" altLang="zh-CN" dirty="0" err="1"/>
              <a:t>beforeUpdate</a:t>
            </a:r>
            <a:endParaRPr lang="en-US" altLang="zh-CN" dirty="0"/>
          </a:p>
          <a:p>
            <a:r>
              <a:rPr lang="en-US" altLang="zh-CN" dirty="0"/>
              <a:t>updated</a:t>
            </a:r>
          </a:p>
          <a:p>
            <a:r>
              <a:rPr lang="en-US" altLang="zh-CN" dirty="0" err="1"/>
              <a:t>beforeDestory</a:t>
            </a:r>
            <a:endParaRPr lang="en-US" altLang="zh-CN" dirty="0"/>
          </a:p>
          <a:p>
            <a:r>
              <a:rPr lang="en-US" altLang="zh-CN" dirty="0"/>
              <a:t>destroyed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91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830D9-46F0-4921-94C6-EDF45DFB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DD9ED-8A01-4143-BAF0-188B7EC1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3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289</Words>
  <Application>Microsoft Office PowerPoint</Application>
  <PresentationFormat>宽屏</PresentationFormat>
  <Paragraphs>50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Calibri</vt:lpstr>
      <vt:lpstr>Calibri Light</vt:lpstr>
      <vt:lpstr>Office 主题</vt:lpstr>
      <vt:lpstr>Vue-Cli3从搭建到优化 </vt:lpstr>
      <vt:lpstr>目录</vt:lpstr>
      <vt:lpstr>1、创建脚手架模板</vt:lpstr>
      <vt:lpstr>1、配置项(router、sass)</vt:lpstr>
      <vt:lpstr>1、配置项(eslint、单元测试、保存项)</vt:lpstr>
      <vt:lpstr>2、生命周期</vt:lpstr>
      <vt:lpstr>3、双向绑定</vt:lpstr>
      <vt:lpstr>4、资源alias别名和全局组件</vt:lpstr>
      <vt:lpstr>4、svg-icon组件使用</vt:lpstr>
      <vt:lpstr>5、css相关配置</vt:lpstr>
      <vt:lpstr>5、压缩、分割代码</vt:lpstr>
      <vt:lpstr>5、删除线上环境console.log和debugger</vt:lpstr>
      <vt:lpstr>5、CSS、JS预加载</vt:lpstr>
      <vt:lpstr>5、配置externals引入cdn资源</vt:lpstr>
      <vt:lpstr>6、环境配置和代理设置</vt:lpstr>
      <vt:lpstr>6、路由懒加载</vt:lpstr>
      <vt:lpstr>6、打包环境配置和babel-polyfill</vt:lpstr>
      <vt:lpstr>6、 VS Code 断点调试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51</cp:revision>
  <dcterms:created xsi:type="dcterms:W3CDTF">2019-07-08T11:36:42Z</dcterms:created>
  <dcterms:modified xsi:type="dcterms:W3CDTF">2019-07-17T09:50:37Z</dcterms:modified>
</cp:coreProperties>
</file>