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72" r:id="rId3"/>
    <p:sldId id="276" r:id="rId4"/>
    <p:sldId id="273" r:id="rId5"/>
    <p:sldId id="274" r:id="rId6"/>
    <p:sldId id="275" r:id="rId7"/>
    <p:sldId id="279" r:id="rId8"/>
    <p:sldId id="278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6" r:id="rId17"/>
    <p:sldId id="268" r:id="rId18"/>
    <p:sldId id="269" r:id="rId19"/>
    <p:sldId id="270" r:id="rId20"/>
    <p:sldId id="267" r:id="rId21"/>
    <p:sldId id="265" r:id="rId22"/>
    <p:sldId id="264" r:id="rId23"/>
    <p:sldId id="271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314"/>
    <p:restoredTop sz="83839"/>
  </p:normalViewPr>
  <p:slideViewPr>
    <p:cSldViewPr snapToGrid="0" snapToObjects="1">
      <p:cViewPr varScale="1">
        <p:scale>
          <a:sx n="79" d="100"/>
          <a:sy n="79" d="100"/>
        </p:scale>
        <p:origin x="4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FA370-709D-4F72-8E6C-0710CCA00D33}" type="datetimeFigureOut">
              <a:rPr lang="zh-CN" altLang="en-US" smtClean="0"/>
              <a:t>19/7/17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78FAE-FC0D-4A1C-A95D-8FF8EA3D1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608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预处理器（如：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 代码风格检查和格式化（如：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ESlint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 单元测试（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 tests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）逻辑驱动白盒测试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 to end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）测试，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测试流程设计黑盒测试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describe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块称为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测试套件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suite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）断言库（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mocha chai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8FAE-FC0D-4A1C-A95D-8FF8EA3D1B3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525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默认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模式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altLang="zh-CN" dirty="0"/>
              <a:t>istory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进行了重写，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的主要实现有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Ruby 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dirty="0"/>
              <a:t>node-sass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底层使用的是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8FAE-FC0D-4A1C-A95D-8FF8EA3D1B3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05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隐藏文件 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config set registry https://registry.npm.taobao.org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8FAE-FC0D-4A1C-A95D-8FF8EA3D1B3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777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8FAE-FC0D-4A1C-A95D-8FF8EA3D1B3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90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239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284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10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3940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8089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020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034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4314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9719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1001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2504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37EFC-D787-6544-BBED-AC7F5B40DC0C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702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v</a:t>
            </a:r>
            <a:r>
              <a:rPr kumimoji="1" lang="en-US" altLang="zh-CN" dirty="0" err="1" smtClean="0"/>
              <a:t>ue</a:t>
            </a:r>
            <a:r>
              <a:rPr kumimoji="1" lang="zh-CN" altLang="en-US" dirty="0" smtClean="0"/>
              <a:t>学习心得</a:t>
            </a:r>
            <a:r>
              <a:rPr lang="zh-CN" altLang="en-US" b="1" dirty="0"/>
              <a:t/>
            </a:r>
            <a:br>
              <a:rPr lang="zh-CN" altLang="en-US" b="1" dirty="0"/>
            </a:b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4581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配置项</a:t>
            </a:r>
            <a:r>
              <a:rPr kumimoji="1" lang="en-US" altLang="zh-CN" dirty="0"/>
              <a:t>(router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sass)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486693"/>
            <a:ext cx="7124700" cy="1981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775576"/>
            <a:ext cx="71247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24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配置项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eslint</a:t>
            </a:r>
            <a:r>
              <a:rPr kumimoji="1" lang="zh-CN" altLang="en-US" dirty="0"/>
              <a:t>、单元测试、保存项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8516" y="1707212"/>
            <a:ext cx="7162800" cy="1206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516" y="3241774"/>
            <a:ext cx="7175500" cy="1016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516" y="4549925"/>
            <a:ext cx="7035800" cy="711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516" y="5518785"/>
            <a:ext cx="51308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474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路由懒加载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F1F6FFE1-940C-490B-A3EB-DFE6F59FA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3200"/>
            <a:ext cx="1009650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187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CSS</a:t>
            </a:r>
            <a:r>
              <a:rPr kumimoji="1" lang="zh-CN" altLang="en-US" dirty="0"/>
              <a:t>、</a:t>
            </a:r>
            <a:r>
              <a:rPr kumimoji="1" lang="en-US" altLang="zh-CN" dirty="0"/>
              <a:t>JS</a:t>
            </a:r>
            <a:r>
              <a:rPr kumimoji="1" lang="zh-CN" altLang="en-US" dirty="0"/>
              <a:t>预加载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xmlns="" id="{CA6EDDFE-5C59-47EC-9A38-E484C87D2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43238"/>
            <a:ext cx="4200525" cy="8572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2BFDA313-BA1C-4FBF-8F39-CBDF77E32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95463"/>
            <a:ext cx="4391025" cy="11620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C5E3DBAA-B031-4AC5-9FC4-8808D8A9F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42804"/>
            <a:ext cx="35623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6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</a:t>
            </a:r>
            <a:r>
              <a:rPr lang="en-US" altLang="zh-CN" dirty="0"/>
              <a:t>alias</a:t>
            </a:r>
            <a:r>
              <a:rPr lang="zh-CN" altLang="en-US" dirty="0"/>
              <a:t>别名和全局组件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F8792C88-E79E-4A94-926C-332D2D796C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538" y="1417419"/>
            <a:ext cx="4724400" cy="11715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D6FC1EC9-5728-4F74-AFA9-4556119AE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538" y="5170490"/>
            <a:ext cx="4476750" cy="1257300"/>
          </a:xfrm>
          <a:prstGeom prst="rect">
            <a:avLst/>
          </a:prstGeom>
        </p:spPr>
      </p:pic>
      <p:pic>
        <p:nvPicPr>
          <p:cNvPr id="6" name="内容占位符 3">
            <a:extLst>
              <a:ext uri="{FF2B5EF4-FFF2-40B4-BE49-F238E27FC236}">
                <a16:creationId xmlns:a16="http://schemas.microsoft.com/office/drawing/2014/main" xmlns="" id="{15F2150D-EB48-440E-8028-3969D63E2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538" y="2721962"/>
            <a:ext cx="669607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1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svg</a:t>
            </a:r>
            <a:r>
              <a:rPr kumimoji="1" lang="en-US" altLang="zh-CN" dirty="0"/>
              <a:t>-icon</a:t>
            </a:r>
            <a:r>
              <a:rPr kumimoji="1" lang="zh-CN" altLang="en-US" dirty="0"/>
              <a:t>组件使用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xmlns="" id="{238922FC-5EC4-49AB-8CEF-CA0BDEF49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774768"/>
            <a:ext cx="7696200" cy="2514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E97495AC-31E9-4E4A-A75B-11713BB96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81825"/>
            <a:ext cx="2362200" cy="6762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69FB918F-23E0-43AE-9E83-6E7BCF05C0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731584"/>
            <a:ext cx="4724400" cy="523875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xmlns="" id="{6947E7DA-C0D0-4A5E-B7BA-31EB85674354}"/>
              </a:ext>
            </a:extLst>
          </p:cNvPr>
          <p:cNvSpPr/>
          <p:nvPr/>
        </p:nvSpPr>
        <p:spPr>
          <a:xfrm>
            <a:off x="838200" y="5318232"/>
            <a:ext cx="2362200" cy="2861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第二种方式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xmlns="" id="{6A449CD4-4281-40C8-851B-3AA8A42E7A19}"/>
              </a:ext>
            </a:extLst>
          </p:cNvPr>
          <p:cNvSpPr/>
          <p:nvPr/>
        </p:nvSpPr>
        <p:spPr>
          <a:xfrm>
            <a:off x="838200" y="1411944"/>
            <a:ext cx="2362200" cy="2861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第一种方式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20EA6791-01FD-41E2-B214-C0F3866C8C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9840" y="5283909"/>
            <a:ext cx="48958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756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7A72104-81E9-4C30-8FF6-52E38914A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环境配置和代理设置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86F19B34-3C2F-4D89-AF3D-35ABE6639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6"/>
            <a:ext cx="2867025" cy="104200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8F8A1561-BDB6-45F4-8A96-3FF1758F7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124" y="1690688"/>
            <a:ext cx="2867025" cy="104424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FCF33D56-B8C2-49C0-BB1A-599932FE0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429000"/>
            <a:ext cx="4419600" cy="28003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DDC11846-8D97-4C1E-BA87-5C253B64F2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0636" y="2996487"/>
            <a:ext cx="60102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39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F1A4B77-9446-4770-9AA5-0D5992347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css</a:t>
            </a:r>
            <a:r>
              <a:rPr lang="zh-CN" altLang="en-US" dirty="0"/>
              <a:t>相关配置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2E58D7C4-84F9-455C-9A78-A522C4F33C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04907"/>
            <a:ext cx="5617839" cy="43513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D9EEA241-12C8-4E90-8AB5-1A531D630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913" y="1604907"/>
            <a:ext cx="49720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0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0428A56-9F93-42F3-BA06-8146651E0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压缩、分割代码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38A543ED-C43C-4CD5-97AC-BE8F0CB928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94397"/>
            <a:ext cx="566220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169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6865105-F5D1-4C8D-9036-D8BFEFE28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删除线上环境</a:t>
            </a:r>
            <a:r>
              <a:rPr lang="en-US" altLang="zh-CN" dirty="0"/>
              <a:t>console.log</a:t>
            </a:r>
            <a:r>
              <a:rPr lang="zh-CN" altLang="en-US" dirty="0"/>
              <a:t>和</a:t>
            </a:r>
            <a:r>
              <a:rPr lang="en-US" altLang="zh-CN" dirty="0"/>
              <a:t>debugger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C453A5A1-7905-4293-89B1-F9C6BC585D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096500" cy="9334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E9A474A5-AF0B-4764-BB3F-1BEBC9B58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16251"/>
            <a:ext cx="7667625" cy="3667125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xmlns="" id="{2625080B-F5EE-43F8-A15A-D9BEF537684F}"/>
              </a:ext>
            </a:extLst>
          </p:cNvPr>
          <p:cNvSpPr/>
          <p:nvPr/>
        </p:nvSpPr>
        <p:spPr>
          <a:xfrm>
            <a:off x="838200" y="2701389"/>
            <a:ext cx="2362200" cy="2861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第二种方式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xmlns="" id="{4227E6DC-B7EE-4319-A9A6-4D07EBE0E88D}"/>
              </a:ext>
            </a:extLst>
          </p:cNvPr>
          <p:cNvSpPr/>
          <p:nvPr/>
        </p:nvSpPr>
        <p:spPr>
          <a:xfrm>
            <a:off x="838200" y="1367260"/>
            <a:ext cx="2362200" cy="2861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第一种方式</a:t>
            </a:r>
          </a:p>
        </p:txBody>
      </p:sp>
    </p:spTree>
    <p:extLst>
      <p:ext uri="{BB962C8B-B14F-4D97-AF65-F5344CB8AC3E}">
        <p14:creationId xmlns:p14="http://schemas.microsoft.com/office/powerpoint/2010/main" val="2764698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zh-CN" altLang="en-US" dirty="0" smtClean="0"/>
              <a:t>生命周期</a:t>
            </a:r>
            <a:r>
              <a:rPr kumimoji="1" lang="en-US" altLang="zh-CN" dirty="0" smtClean="0"/>
              <a:t>-</a:t>
            </a:r>
            <a:r>
              <a:rPr kumimoji="1" lang="zh-CN" altLang="en-US" dirty="0"/>
              <a:t>初始化阶段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Vue</a:t>
            </a:r>
            <a:r>
              <a:rPr kumimoji="1" lang="zh-CN" altLang="en-US" dirty="0" smtClean="0"/>
              <a:t>实例的生命周期，可以分为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个阶段：初始化阶段、模板编译阶段、挂载阶段、卸载阶段</a:t>
            </a:r>
          </a:p>
          <a:p>
            <a:r>
              <a:rPr kumimoji="1" lang="en-US" altLang="zh-CN" dirty="0" smtClean="0"/>
              <a:t>new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Vue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created</a:t>
            </a:r>
            <a:r>
              <a:rPr kumimoji="1" lang="zh-CN" altLang="en-US" dirty="0" smtClean="0"/>
              <a:t>之间的阶段叫作初始化阶段（</a:t>
            </a:r>
            <a:r>
              <a:rPr kumimoji="1" lang="en-US" altLang="zh-CN" dirty="0" err="1" smtClean="0"/>
              <a:t>beforeCreate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created</a:t>
            </a:r>
            <a:r>
              <a:rPr kumimoji="1" lang="zh-CN" altLang="en-US" dirty="0" smtClean="0"/>
              <a:t>）</a:t>
            </a:r>
          </a:p>
          <a:p>
            <a:r>
              <a:rPr kumimoji="1" lang="zh-CN" altLang="en-US" dirty="0" smtClean="0"/>
              <a:t>主要目的实例化一些属性、事件及响应式数据，如</a:t>
            </a:r>
            <a:r>
              <a:rPr kumimoji="1" lang="en-US" altLang="zh-CN" dirty="0" smtClean="0"/>
              <a:t>props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methods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computed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watch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provide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inject</a:t>
            </a:r>
            <a:r>
              <a:rPr kumimoji="1" lang="zh-CN" altLang="en-US" dirty="0" smtClean="0"/>
              <a:t>等</a:t>
            </a:r>
            <a:r>
              <a:rPr kumimoji="1" lang="en-US" altLang="zh-CN" dirty="0" smtClean="0"/>
              <a:t>s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9534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7B4824E-59F2-4BEF-BED7-4F9976B41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配置</a:t>
            </a:r>
            <a:r>
              <a:rPr lang="en-US" altLang="zh-CN" b="1" dirty="0"/>
              <a:t>externals</a:t>
            </a:r>
            <a:r>
              <a:rPr lang="zh-CN" altLang="en-US" b="1" dirty="0"/>
              <a:t>引入</a:t>
            </a:r>
            <a:r>
              <a:rPr lang="en-US" altLang="zh-CN" b="1" dirty="0" err="1"/>
              <a:t>cdn</a:t>
            </a:r>
            <a:r>
              <a:rPr lang="zh-CN" altLang="en-US" b="1" dirty="0"/>
              <a:t>资源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CF9EA9B7-A86C-4240-9292-56540CB757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627" y="4485234"/>
            <a:ext cx="8801100" cy="2057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5DB078DE-7D3B-4F2C-942F-3BCF4F7E8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92634"/>
            <a:ext cx="6810375" cy="20859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041C5B0E-A4CD-4FB1-9535-90CE6A389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2154" y="1503144"/>
            <a:ext cx="2905125" cy="16287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13A90273-0B64-49D4-93ED-956ED26341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2154" y="3256401"/>
            <a:ext cx="33813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10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453748D-7095-48E9-A34B-803B3E1CA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打包环境配置和</a:t>
            </a:r>
            <a:r>
              <a:rPr lang="en-US" altLang="zh-CN" dirty="0"/>
              <a:t>babel-</a:t>
            </a:r>
            <a:r>
              <a:rPr lang="en-US" altLang="zh-CN" dirty="0" err="1"/>
              <a:t>polyfill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C6DA2931-5A7B-4CA2-9780-112DF5E61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829800" cy="1905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C2C7916F-58E4-43D9-B9C0-377639CBE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36806"/>
            <a:ext cx="5600700" cy="4762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8DB7BA4-2EFF-4E64-B855-841152DC0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50306"/>
            <a:ext cx="41910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637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42326CC-66E2-4459-A01E-E717E5EF5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VS Code </a:t>
            </a:r>
            <a:r>
              <a:rPr lang="zh-CN" altLang="en-US" dirty="0"/>
              <a:t>断点调试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9AC104E4-0E4D-4FDE-8B31-F38A0567BA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523" y="1498846"/>
            <a:ext cx="4505325" cy="36385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B4B78E45-1D11-4CF5-B096-87B8D294D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523" y="5311775"/>
            <a:ext cx="3943350" cy="1181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F41D5DDC-98C7-40D6-83E3-A0CB0AE51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70295"/>
            <a:ext cx="39243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38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B91F0BC-C9CC-427C-BB8E-4AB958908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谢谢大家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1C33EE6-D08F-4B07-865B-90F382C3A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源码地址：</a:t>
            </a:r>
            <a:r>
              <a:rPr lang="en-US" altLang="zh-CN" dirty="0"/>
              <a:t>https://github.com/liwenxin-jam/vuecli3-starter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7071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、生命周期</a:t>
            </a:r>
            <a:r>
              <a:rPr kumimoji="1" lang="en-US" altLang="zh-CN" dirty="0"/>
              <a:t>-</a:t>
            </a:r>
            <a:r>
              <a:rPr kumimoji="1" lang="zh-CN" altLang="en-US" dirty="0"/>
              <a:t>初始化</a:t>
            </a:r>
            <a:r>
              <a:rPr kumimoji="1" lang="zh-CN" altLang="en-US" dirty="0" smtClean="0"/>
              <a:t>阶段</a:t>
            </a:r>
            <a:r>
              <a:rPr kumimoji="1" lang="zh-CN" altLang="en-US" dirty="0" smtClean="0"/>
              <a:t>源码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1953"/>
            <a:ext cx="742005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260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、生命周期</a:t>
            </a:r>
            <a:r>
              <a:rPr kumimoji="1" lang="en-US" altLang="zh-CN" dirty="0" smtClean="0"/>
              <a:t>-</a:t>
            </a:r>
            <a:r>
              <a:rPr kumimoji="1" lang="zh-CN" altLang="en-US" dirty="0"/>
              <a:t>模板编译阶段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7358743" cy="4351338"/>
          </a:xfrm>
        </p:spPr>
        <p:txBody>
          <a:bodyPr/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created</a:t>
            </a:r>
            <a:r>
              <a:rPr kumimoji="1" lang="zh-CN" altLang="en-US" dirty="0" smtClean="0"/>
              <a:t>钩子函数与</a:t>
            </a:r>
            <a:r>
              <a:rPr kumimoji="1" lang="en-US" altLang="zh-CN" dirty="0" err="1" smtClean="0"/>
              <a:t>beforeMount</a:t>
            </a:r>
            <a:r>
              <a:rPr kumimoji="1" lang="zh-CN" altLang="en-US" dirty="0" smtClean="0"/>
              <a:t>钩子函数之间的阶段是模板编译阶段。</a:t>
            </a:r>
          </a:p>
          <a:p>
            <a:r>
              <a:rPr kumimoji="1" lang="zh-CN" altLang="en-US" dirty="0" smtClean="0"/>
              <a:t>主要目的是将模板编译为渲函数 ，只存在于完整版中。</a:t>
            </a:r>
          </a:p>
          <a:p>
            <a:r>
              <a:rPr lang="zh-CN" altLang="en-US" dirty="0"/>
              <a:t>根据是否需要编译器分为</a:t>
            </a:r>
            <a:r>
              <a:rPr lang="en-US" altLang="zh-CN" dirty="0"/>
              <a:t>: </a:t>
            </a:r>
            <a:r>
              <a:rPr lang="zh-CN" altLang="en-US" dirty="0"/>
              <a:t>运行时</a:t>
            </a:r>
            <a:r>
              <a:rPr lang="zh-CN" altLang="en-US" dirty="0" smtClean="0"/>
              <a:t>版本和完整版（</a:t>
            </a:r>
            <a:r>
              <a:rPr lang="en-US" altLang="zh-CN" dirty="0" smtClean="0"/>
              <a:t>template</a:t>
            </a:r>
            <a:r>
              <a:rPr lang="zh-CN" altLang="en-US" dirty="0" smtClean="0"/>
              <a:t>模板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render</a:t>
            </a:r>
            <a:r>
              <a:rPr lang="zh-CN" altLang="en-US" dirty="0" smtClean="0"/>
              <a:t>函数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9342" y="1825625"/>
            <a:ext cx="27432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370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、生命周期</a:t>
            </a:r>
            <a:r>
              <a:rPr kumimoji="1" lang="en-US" altLang="zh-CN" dirty="0" smtClean="0"/>
              <a:t>-</a:t>
            </a:r>
            <a:r>
              <a:rPr kumimoji="1" lang="zh-CN" altLang="en-US" dirty="0"/>
              <a:t>挂载阶段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beforeMount</a:t>
            </a:r>
            <a:r>
              <a:rPr kumimoji="1" lang="zh-CN" altLang="en-US" dirty="0" smtClean="0"/>
              <a:t>钩子函数到</a:t>
            </a:r>
            <a:r>
              <a:rPr kumimoji="1" lang="en-US" altLang="zh-CN" dirty="0" smtClean="0"/>
              <a:t>mounted</a:t>
            </a:r>
            <a:r>
              <a:rPr kumimoji="1" lang="zh-CN" altLang="en-US" dirty="0" smtClean="0"/>
              <a:t>钩子函数 之间是持载阶段</a:t>
            </a:r>
          </a:p>
          <a:p>
            <a:r>
              <a:rPr kumimoji="1" lang="zh-CN" altLang="en-US" dirty="0" smtClean="0"/>
              <a:t>通俗地讲，就是将模板渲染到指定的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元素中。在挂载的过程中，</a:t>
            </a:r>
            <a:r>
              <a:rPr kumimoji="1" lang="en-US" altLang="zh-CN" dirty="0" err="1" smtClean="0"/>
              <a:t>vue</a:t>
            </a:r>
            <a:r>
              <a:rPr kumimoji="1" lang="zh-CN" altLang="en-US" dirty="0" smtClean="0"/>
              <a:t>会开启</a:t>
            </a:r>
            <a:r>
              <a:rPr kumimoji="1" lang="en-US" altLang="zh-CN" dirty="0" smtClean="0"/>
              <a:t>watcher</a:t>
            </a:r>
            <a:r>
              <a:rPr kumimoji="1" lang="zh-CN" altLang="en-US" dirty="0" smtClean="0"/>
              <a:t>来持续 追踪依赖的变化</a:t>
            </a:r>
          </a:p>
          <a:p>
            <a:r>
              <a:rPr kumimoji="1" lang="zh-CN" altLang="en-US" dirty="0" smtClean="0"/>
              <a:t>当数据（状态）发生变化时，</a:t>
            </a:r>
            <a:r>
              <a:rPr kumimoji="1" lang="en-US" altLang="zh-CN" dirty="0" smtClean="0"/>
              <a:t>watcher</a:t>
            </a:r>
            <a:r>
              <a:rPr kumimoji="1" lang="zh-CN" altLang="en-US" dirty="0" smtClean="0"/>
              <a:t>会通知虚拟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重新渲染视图，在渲染视图前触发</a:t>
            </a:r>
            <a:r>
              <a:rPr kumimoji="1" lang="en-US" altLang="zh-CN" dirty="0" err="1" smtClean="0"/>
              <a:t>beforeUpdate</a:t>
            </a:r>
            <a:r>
              <a:rPr kumimoji="1" lang="zh-CN" altLang="en-US" dirty="0" smtClean="0"/>
              <a:t>钩子函数，渲染完毕后触发</a:t>
            </a:r>
            <a:r>
              <a:rPr kumimoji="1" lang="en-US" altLang="zh-CN" dirty="0" smtClean="0"/>
              <a:t>updated</a:t>
            </a:r>
            <a:r>
              <a:rPr kumimoji="1" lang="zh-CN" altLang="en-US" dirty="0" smtClean="0"/>
              <a:t>钩子函数 ，这就是常说的响应式</a:t>
            </a:r>
          </a:p>
          <a:p>
            <a:r>
              <a:rPr kumimoji="1" lang="zh-CN" altLang="en-US" dirty="0" smtClean="0"/>
              <a:t>已挂载阶段（</a:t>
            </a:r>
            <a:r>
              <a:rPr kumimoji="1" lang="en-US" altLang="zh-CN" dirty="0" err="1" smtClean="0"/>
              <a:t>beforeUpdate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updated</a:t>
            </a:r>
            <a:r>
              <a:rPr kumimoji="1" lang="zh-CN" altLang="en-US" dirty="0" smtClean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131731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、生命周期</a:t>
            </a:r>
            <a:r>
              <a:rPr kumimoji="1" lang="en-US" altLang="zh-CN" dirty="0" smtClean="0"/>
              <a:t>-</a:t>
            </a:r>
            <a:r>
              <a:rPr kumimoji="1" lang="zh-CN" altLang="en-US" dirty="0"/>
              <a:t>卸载阶段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卸载阶段（</a:t>
            </a:r>
            <a:r>
              <a:rPr kumimoji="1" lang="en-US" altLang="zh-CN" dirty="0" err="1" smtClean="0"/>
              <a:t>beforeDestroy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destroyed</a:t>
            </a:r>
            <a:r>
              <a:rPr kumimoji="1" lang="zh-CN" altLang="en-US" dirty="0" smtClean="0"/>
              <a:t>） </a:t>
            </a:r>
          </a:p>
          <a:p>
            <a:r>
              <a:rPr kumimoji="1" lang="zh-CN" altLang="en-US" dirty="0" smtClean="0"/>
              <a:t>会将自身从父组件中删除，取消实例上所有</a:t>
            </a:r>
            <a:r>
              <a:rPr kumimoji="1" lang="zh-CN" altLang="en-US" dirty="0" smtClean="0"/>
              <a:t>依赖</a:t>
            </a:r>
            <a:r>
              <a:rPr kumimoji="1" lang="zh-CN" altLang="en-US" dirty="0" smtClean="0"/>
              <a:t>的</a:t>
            </a:r>
            <a:r>
              <a:rPr kumimoji="1" lang="zh-CN" altLang="en-US" dirty="0" smtClean="0"/>
              <a:t>追踪</a:t>
            </a:r>
            <a:r>
              <a:rPr kumimoji="1" lang="zh-CN" altLang="en-US" dirty="0" smtClean="0"/>
              <a:t>并且移除所有的事件</a:t>
            </a:r>
            <a:r>
              <a:rPr kumimoji="1" lang="zh-CN" altLang="en-US" dirty="0" smtClean="0"/>
              <a:t>监听器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0748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、其它生命周期</a:t>
            </a:r>
            <a:r>
              <a:rPr kumimoji="1" lang="en-US" altLang="zh-CN" dirty="0" smtClean="0"/>
              <a:t>-activated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deactivated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将</a:t>
            </a:r>
            <a:r>
              <a:rPr kumimoji="1" lang="zh-CN" altLang="en-US" dirty="0"/>
              <a:t>需要缓存的组件缓存在内存当中，下次再次访问的时候，直接从缓存中读取，而不是重新创建或者</a:t>
            </a:r>
            <a:r>
              <a:rPr kumimoji="1" lang="zh-CN" altLang="en-US" dirty="0" smtClean="0"/>
              <a:t>销毁。</a:t>
            </a:r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keep-alive</a:t>
            </a:r>
            <a:r>
              <a:rPr kumimoji="1" lang="zh-CN" altLang="en-US" dirty="0" smtClean="0"/>
              <a:t>下有效</a:t>
            </a:r>
            <a:endParaRPr kumimoji="1" lang="zh-CN" altLang="en-US" dirty="0" smtClean="0"/>
          </a:p>
          <a:p>
            <a:r>
              <a:rPr kumimoji="1" lang="en-US" altLang="zh-CN" dirty="0"/>
              <a:t>activate</a:t>
            </a:r>
            <a:r>
              <a:rPr kumimoji="1" lang="zh-CN" altLang="en-US" dirty="0"/>
              <a:t>：是在被包裹组建被激活的状态下使用的生命周期钩子</a:t>
            </a:r>
          </a:p>
          <a:p>
            <a:r>
              <a:rPr kumimoji="1" lang="en-US" altLang="zh-CN" dirty="0"/>
              <a:t>deactivated</a:t>
            </a:r>
            <a:r>
              <a:rPr kumimoji="1" lang="zh-CN" altLang="en-US" dirty="0"/>
              <a:t>：在被包裹组件停止使用时调用</a:t>
            </a:r>
          </a:p>
          <a:p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2021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、其它生命</a:t>
            </a:r>
            <a:r>
              <a:rPr kumimoji="1" lang="zh-CN" altLang="en-US" dirty="0" smtClean="0"/>
              <a:t>周期</a:t>
            </a:r>
            <a:r>
              <a:rPr kumimoji="1" lang="en-US" altLang="zh-CN" dirty="0" smtClean="0"/>
              <a:t>-</a:t>
            </a:r>
            <a:r>
              <a:rPr kumimoji="1" lang="en-US" altLang="zh-CN" dirty="0" err="1" smtClean="0"/>
              <a:t>errorCaptured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errorCaptured</a:t>
            </a:r>
            <a:r>
              <a:rPr kumimoji="1" lang="zh-CN" altLang="en-US" dirty="0"/>
              <a:t>钩子函数的作用是捕获来自子孙组件的错误，有三个参数（错误对象、发生错误的组件实例、包含错误来源信息的字符串），可以返回</a:t>
            </a:r>
            <a:r>
              <a:rPr kumimoji="1" lang="en-US" altLang="zh-CN" dirty="0"/>
              <a:t>false</a:t>
            </a:r>
            <a:r>
              <a:rPr kumimoji="1" lang="zh-CN" altLang="en-US" dirty="0"/>
              <a:t>，阻止该错误继续向上传播。类似</a:t>
            </a:r>
            <a:r>
              <a:rPr kumimoji="1" lang="en-US" altLang="zh-CN" dirty="0"/>
              <a:t>try</a:t>
            </a:r>
            <a:r>
              <a:rPr kumimoji="1" lang="zh-CN" altLang="en-US" dirty="0"/>
              <a:t> </a:t>
            </a:r>
            <a:r>
              <a:rPr kumimoji="1" lang="en-US" altLang="zh-CN" dirty="0"/>
              <a:t>catch</a:t>
            </a:r>
            <a:r>
              <a:rPr kumimoji="1" lang="zh-CN" altLang="en-US" dirty="0"/>
              <a:t>可以不停向上抛</a:t>
            </a:r>
          </a:p>
          <a:p>
            <a:r>
              <a:rPr kumimoji="1" lang="zh-CN" altLang="en-US" dirty="0" smtClean="0"/>
              <a:t>相关代码源码路径</a:t>
            </a:r>
            <a:r>
              <a:rPr kumimoji="1" lang="zh-CN" altLang="en-US" dirty="0"/>
              <a:t>：</a:t>
            </a:r>
            <a:r>
              <a:rPr kumimoji="1" lang="en-US" altLang="zh-CN" dirty="0" err="1" smtClean="0"/>
              <a:t>vue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src</a:t>
            </a:r>
            <a:r>
              <a:rPr kumimoji="1" lang="en-US" altLang="zh-CN" dirty="0" smtClean="0"/>
              <a:t>/core/</a:t>
            </a:r>
            <a:r>
              <a:rPr kumimoji="1" lang="en-US" altLang="zh-CN" dirty="0" err="1" smtClean="0"/>
              <a:t>util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error.js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9234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创建脚手架模板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vue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ui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zh-CN" altLang="en-US" dirty="0"/>
              <a:t>可视化</a:t>
            </a:r>
            <a:r>
              <a:rPr kumimoji="1" lang="en-US" altLang="zh-CN" dirty="0"/>
              <a:t>)</a:t>
            </a:r>
            <a:endParaRPr kumimoji="1" lang="zh-CN" altLang="en-US" dirty="0"/>
          </a:p>
          <a:p>
            <a:r>
              <a:rPr kumimoji="1" lang="en-US" altLang="zh-CN" dirty="0" err="1"/>
              <a:t>vue</a:t>
            </a:r>
            <a:r>
              <a:rPr kumimoji="1" lang="zh-CN" altLang="en-US" dirty="0"/>
              <a:t> </a:t>
            </a:r>
            <a:r>
              <a:rPr kumimoji="1" lang="en-US" altLang="zh-CN" dirty="0"/>
              <a:t>create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‘</a:t>
            </a:r>
            <a:r>
              <a:rPr kumimoji="1" lang="en-US" altLang="zh-CN" dirty="0" err="1"/>
              <a:t>projectName</a:t>
            </a:r>
            <a:r>
              <a:rPr kumimoji="1" lang="en-US" altLang="zh-CN" dirty="0"/>
              <a:t>’</a:t>
            </a:r>
            <a:r>
              <a:rPr kumimoji="1" lang="zh-CN" altLang="en-US" dirty="0"/>
              <a:t>  </a:t>
            </a:r>
            <a:r>
              <a:rPr kumimoji="1" lang="en-US" altLang="zh-CN" dirty="0"/>
              <a:t>(</a:t>
            </a:r>
            <a:r>
              <a:rPr kumimoji="1" lang="zh-CN" altLang="en-US" dirty="0"/>
              <a:t>方向键上下切换，空格选择，回车确定</a:t>
            </a:r>
            <a:r>
              <a:rPr kumimoji="1" lang="en-US" altLang="zh-CN" dirty="0"/>
              <a:t>)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495" y="2854826"/>
            <a:ext cx="3365500" cy="1854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679" y="2836863"/>
            <a:ext cx="47244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92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608</Words>
  <Application>Microsoft Macintosh PowerPoint</Application>
  <PresentationFormat>宽屏</PresentationFormat>
  <Paragraphs>56</Paragraphs>
  <Slides>23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Calibri</vt:lpstr>
      <vt:lpstr>Calibri Light</vt:lpstr>
      <vt:lpstr>等线</vt:lpstr>
      <vt:lpstr>宋体</vt:lpstr>
      <vt:lpstr>Arial</vt:lpstr>
      <vt:lpstr>Office 主题</vt:lpstr>
      <vt:lpstr>vue学习心得 </vt:lpstr>
      <vt:lpstr>1、生命周期-初始化阶段</vt:lpstr>
      <vt:lpstr>1、生命周期-初始化阶段源码</vt:lpstr>
      <vt:lpstr>1、生命周期-模板编译阶段</vt:lpstr>
      <vt:lpstr>1、生命周期-挂载阶段</vt:lpstr>
      <vt:lpstr>1、生命周期-卸载阶段</vt:lpstr>
      <vt:lpstr>1、其它生命周期-activated和deactivated</vt:lpstr>
      <vt:lpstr>1、其它生命周期-errorCaptured</vt:lpstr>
      <vt:lpstr>创建脚手架模板</vt:lpstr>
      <vt:lpstr>配置项(router、sass)</vt:lpstr>
      <vt:lpstr>配置项(eslint、单元测试、保存项)</vt:lpstr>
      <vt:lpstr>路由懒加载</vt:lpstr>
      <vt:lpstr>CSS、JS预加载</vt:lpstr>
      <vt:lpstr>资源alias别名和全局组件</vt:lpstr>
      <vt:lpstr>svg-icon组件使用</vt:lpstr>
      <vt:lpstr>环境配置和代理设置</vt:lpstr>
      <vt:lpstr>css相关配置</vt:lpstr>
      <vt:lpstr>压缩、分割代码</vt:lpstr>
      <vt:lpstr>删除线上环境console.log和debugger</vt:lpstr>
      <vt:lpstr>配置externals引入cdn资源</vt:lpstr>
      <vt:lpstr>打包环境配置和babel-polyfill</vt:lpstr>
      <vt:lpstr>VS Code 断点调试</vt:lpstr>
      <vt:lpstr>谢谢大家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Vue-Cli3</dc:title>
  <dc:creator>Microsoft Office 用户</dc:creator>
  <cp:lastModifiedBy>Microsoft Office 用户</cp:lastModifiedBy>
  <cp:revision>65</cp:revision>
  <dcterms:created xsi:type="dcterms:W3CDTF">2019-07-08T11:36:42Z</dcterms:created>
  <dcterms:modified xsi:type="dcterms:W3CDTF">2019-07-17T16:01:13Z</dcterms:modified>
</cp:coreProperties>
</file>