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85089"/>
  </p:normalViewPr>
  <p:slideViewPr>
    <p:cSldViewPr snapToGrid="0" snapToObjects="1">
      <p:cViewPr varScale="1">
        <p:scale>
          <a:sx n="73" d="100"/>
          <a:sy n="73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FA370-709D-4F72-8E6C-0710CCA00D33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8FAE-FC0D-4A1C-A95D-8FF8EA3D1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代码风格检查和格式化（如：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单元测试（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）逻辑驱动白盒测试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to 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测试流程设计黑盒测试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describe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测试套件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suite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）断言库（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 chai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dirty="0"/>
              <a:t>istory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进行了重写，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的主要实现有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 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dirty="0"/>
              <a:t>node-sass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底层使用的是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隐藏文件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 set registry https://registry.npm.taobao.org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9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7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7EFC-D787-6544-BBED-AC7F5B40DC0C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Vue-Cli3</a:t>
            </a:r>
            <a:r>
              <a:rPr lang="zh-CN" altLang="en-US" b="1" dirty="0"/>
              <a:t>从搭建到优化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创建脚手架模板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可视化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</a:t>
            </a:r>
            <a:r>
              <a:rPr kumimoji="1" lang="en-US" altLang="zh-CN" dirty="0" err="1"/>
              <a:t>projectName</a:t>
            </a:r>
            <a:r>
              <a:rPr kumimoji="1" lang="en-US" altLang="zh-CN" dirty="0"/>
              <a:t>’</a:t>
            </a:r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方向键上下切换，空格选择，回车确定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5" y="2854826"/>
            <a:ext cx="3365500" cy="185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79" y="2836863"/>
            <a:ext cx="4724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配置项</a:t>
            </a:r>
            <a:r>
              <a:rPr kumimoji="1" lang="en-US" altLang="zh-CN" dirty="0"/>
              <a:t>(router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sass)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6693"/>
            <a:ext cx="71247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5576"/>
            <a:ext cx="712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eslint</a:t>
            </a:r>
            <a:r>
              <a:rPr kumimoji="1" lang="zh-CN" altLang="en-US" dirty="0"/>
              <a:t>、单元测试、保存项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516" y="1707212"/>
            <a:ext cx="71628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16" y="3241774"/>
            <a:ext cx="717550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16" y="4549925"/>
            <a:ext cx="70358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16" y="5518785"/>
            <a:ext cx="5130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路由懒加载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6FFE1-940C-490B-A3EB-DFE6F59F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200"/>
            <a:ext cx="100965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JS</a:t>
            </a:r>
            <a:r>
              <a:rPr kumimoji="1" lang="zh-CN" altLang="en-US" dirty="0"/>
              <a:t>预加载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A6EDDFE-5C59-47EC-9A38-E484C87D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3238"/>
            <a:ext cx="420052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DA313-BA1C-4FBF-8F39-CBDF77E3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5463"/>
            <a:ext cx="4391025" cy="1162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E3DBAA-B031-4AC5-9FC4-8808D8A9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42804"/>
            <a:ext cx="3562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  <a:r>
              <a:rPr lang="en-US" altLang="zh-CN" dirty="0"/>
              <a:t>alias</a:t>
            </a:r>
            <a:r>
              <a:rPr lang="zh-CN" altLang="en-US" dirty="0"/>
              <a:t>别名和全局组件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792C88-E79E-4A94-926C-332D2D796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38" y="1417419"/>
            <a:ext cx="4724400" cy="1171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FC1EC9-5728-4F74-AFA9-4556119A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38" y="5170490"/>
            <a:ext cx="4476750" cy="1257300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15F2150D-EB48-440E-8028-3969D63E2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38" y="2721962"/>
            <a:ext cx="6696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svg</a:t>
            </a:r>
            <a:r>
              <a:rPr kumimoji="1" lang="en-US" altLang="zh-CN" dirty="0"/>
              <a:t>-icon</a:t>
            </a:r>
            <a:r>
              <a:rPr kumimoji="1" lang="zh-CN" altLang="en-US" dirty="0"/>
              <a:t>组件使用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8922FC-5EC4-49AB-8CEF-CA0BDEF4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4768"/>
            <a:ext cx="7696200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7495AC-31E9-4E4A-A75B-11713BB9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1825"/>
            <a:ext cx="2362200" cy="676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FB918F-23E0-43AE-9E83-6E7BCF05C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31584"/>
            <a:ext cx="4724400" cy="52387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947E7DA-C0D0-4A5E-B7BA-31EB85674354}"/>
              </a:ext>
            </a:extLst>
          </p:cNvPr>
          <p:cNvSpPr/>
          <p:nvPr/>
        </p:nvSpPr>
        <p:spPr>
          <a:xfrm>
            <a:off x="838200" y="5318232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449CD4-4281-40C8-851B-3AA8A42E7A19}"/>
              </a:ext>
            </a:extLst>
          </p:cNvPr>
          <p:cNvSpPr/>
          <p:nvPr/>
        </p:nvSpPr>
        <p:spPr>
          <a:xfrm>
            <a:off x="838200" y="1411944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EA6791-01FD-41E2-B214-C0F3866C8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840" y="5283909"/>
            <a:ext cx="4895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5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151</Words>
  <Application>Microsoft Office PowerPoint</Application>
  <PresentationFormat>宽屏</PresentationFormat>
  <Paragraphs>20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宋体</vt:lpstr>
      <vt:lpstr>Arial</vt:lpstr>
      <vt:lpstr>Calibri</vt:lpstr>
      <vt:lpstr>Calibri Light</vt:lpstr>
      <vt:lpstr>Office 主题</vt:lpstr>
      <vt:lpstr>Vue-Cli3从搭建到优化 </vt:lpstr>
      <vt:lpstr>创建脚手架模板</vt:lpstr>
      <vt:lpstr>配置项(router、sass)</vt:lpstr>
      <vt:lpstr>配置项(eslint、单元测试、保存项)</vt:lpstr>
      <vt:lpstr>路由懒加载</vt:lpstr>
      <vt:lpstr>CSS、JS预加载</vt:lpstr>
      <vt:lpstr>资源alias别名和全局组件</vt:lpstr>
      <vt:lpstr>svg-icon组件使用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Vue-Cli3</dc:title>
  <dc:creator>Microsoft Office 用户</dc:creator>
  <cp:lastModifiedBy>黎 文欣</cp:lastModifiedBy>
  <cp:revision>26</cp:revision>
  <dcterms:created xsi:type="dcterms:W3CDTF">2019-07-08T11:36:42Z</dcterms:created>
  <dcterms:modified xsi:type="dcterms:W3CDTF">2019-07-10T09:09:01Z</dcterms:modified>
</cp:coreProperties>
</file>