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80" d="100"/>
          <a:sy n="80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Vue-Cli3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创建脚手架模板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ue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可视化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配置项</a:t>
            </a:r>
            <a:r>
              <a:rPr kumimoji="1" lang="en-US" altLang="zh-CN" dirty="0" smtClean="0"/>
              <a:t>(router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配置项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eslint</a:t>
            </a:r>
            <a:r>
              <a:rPr kumimoji="1" lang="zh-CN" altLang="en-US" dirty="0" smtClean="0"/>
              <a:t>、单元测试、保存项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16" y="1570579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16" y="2968504"/>
            <a:ext cx="7175500" cy="101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4119167"/>
            <a:ext cx="4432300" cy="67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938804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823583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Macintosh PowerPoint</Application>
  <PresentationFormat>宽屏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主题</vt:lpstr>
      <vt:lpstr>Vue-Cli3</vt:lpstr>
      <vt:lpstr>创建脚手架模板</vt:lpstr>
      <vt:lpstr>配置项(router、sass)</vt:lpstr>
      <vt:lpstr>配置项(eslint、单元测试、保存项)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Microsoft Office 用户</cp:lastModifiedBy>
  <cp:revision>5</cp:revision>
  <dcterms:created xsi:type="dcterms:W3CDTF">2019-07-08T11:36:42Z</dcterms:created>
  <dcterms:modified xsi:type="dcterms:W3CDTF">2019-07-08T12:09:49Z</dcterms:modified>
</cp:coreProperties>
</file>