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2" r:id="rId3"/>
    <p:sldId id="257" r:id="rId4"/>
    <p:sldId id="258" r:id="rId5"/>
    <p:sldId id="259" r:id="rId6"/>
    <p:sldId id="275" r:id="rId7"/>
    <p:sldId id="276" r:id="rId8"/>
    <p:sldId id="273" r:id="rId9"/>
    <p:sldId id="277" r:id="rId10"/>
    <p:sldId id="278" r:id="rId11"/>
    <p:sldId id="279" r:id="rId12"/>
    <p:sldId id="280" r:id="rId13"/>
    <p:sldId id="274" r:id="rId14"/>
    <p:sldId id="262" r:id="rId15"/>
    <p:sldId id="263" r:id="rId16"/>
    <p:sldId id="268" r:id="rId17"/>
    <p:sldId id="269" r:id="rId18"/>
    <p:sldId id="270" r:id="rId19"/>
    <p:sldId id="261" r:id="rId20"/>
    <p:sldId id="267" r:id="rId21"/>
    <p:sldId id="266" r:id="rId22"/>
    <p:sldId id="265" r:id="rId23"/>
    <p:sldId id="260" r:id="rId24"/>
    <p:sldId id="264" r:id="rId25"/>
    <p:sldId id="281" r:id="rId26"/>
    <p:sldId id="27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85089"/>
  </p:normalViewPr>
  <p:slideViewPr>
    <p:cSldViewPr snapToGrid="0" snapToObjects="1">
      <p:cViewPr varScale="1">
        <p:scale>
          <a:sx n="73" d="100"/>
          <a:sy n="73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FA370-709D-4F72-8E6C-0710CCA00D33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78FAE-FC0D-4A1C-A95D-8FF8EA3D1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0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代码风格检查和格式化（如：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单元测试（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）逻辑驱动白盒测试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to 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）测试，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测试流程设计黑盒测试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describe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测试套件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suite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）断言库（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 chai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2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dirty="0"/>
              <a:t>istory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进行了重写，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的主要实现有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 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dirty="0"/>
              <a:t>node-sass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底层使用的是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隐藏文件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 set registry https://registry.npm.taobao.org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7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9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0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0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34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3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7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0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5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学习心得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8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卸载阶段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卸载阶段（</a:t>
            </a:r>
            <a:r>
              <a:rPr kumimoji="1" lang="en-US" altLang="zh-CN" dirty="0" err="1"/>
              <a:t>beforeDestroy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destroyed</a:t>
            </a:r>
            <a:r>
              <a:rPr kumimoji="1" lang="zh-CN" altLang="en-US" dirty="0"/>
              <a:t>） </a:t>
            </a:r>
          </a:p>
          <a:p>
            <a:r>
              <a:rPr kumimoji="1" lang="zh-CN" altLang="en-US" dirty="0"/>
              <a:t>会将自身从父组件中删除，取消实例上所有依赖的追踪并且移除所有的事件监听器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74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、其它生命周期</a:t>
            </a:r>
            <a:r>
              <a:rPr kumimoji="1" lang="en-US" altLang="zh-CN" dirty="0"/>
              <a:t>-activated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deactivated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将需要缓存的组件缓存在内存当中，下次再次访问的时候，直接从缓存中读取，而不是重新创建或者销毁。在</a:t>
            </a:r>
            <a:r>
              <a:rPr kumimoji="1" lang="en-US" altLang="zh-CN" dirty="0"/>
              <a:t>keep-alive</a:t>
            </a:r>
            <a:r>
              <a:rPr kumimoji="1" lang="zh-CN" altLang="en-US" dirty="0"/>
              <a:t>下有效</a:t>
            </a:r>
          </a:p>
          <a:p>
            <a:r>
              <a:rPr kumimoji="1" lang="en-US" altLang="zh-CN" dirty="0"/>
              <a:t>activate</a:t>
            </a:r>
            <a:r>
              <a:rPr kumimoji="1" lang="zh-CN" altLang="en-US" dirty="0"/>
              <a:t>：是在被包裹组建被激活的状态下使用的生命周期钩子</a:t>
            </a:r>
          </a:p>
          <a:p>
            <a:r>
              <a:rPr kumimoji="1" lang="en-US" altLang="zh-CN" dirty="0"/>
              <a:t>deactivated</a:t>
            </a:r>
            <a:r>
              <a:rPr kumimoji="1" lang="zh-CN" altLang="en-US" dirty="0"/>
              <a:t>：在被包裹组件停止使用时调用</a:t>
            </a:r>
          </a:p>
          <a:p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02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、其它生命周期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errorCaptured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errorCaptured</a:t>
            </a:r>
            <a:r>
              <a:rPr kumimoji="1" lang="zh-CN" altLang="en-US" dirty="0"/>
              <a:t>钩子函数的作用是捕获来自子孙组件的错误，有三个参数（错误对象、发生错误的组件实例、包含错误来源信息的字符串），可以返回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，阻止该错误继续向上传播。类似</a:t>
            </a:r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catch</a:t>
            </a:r>
            <a:r>
              <a:rPr kumimoji="1" lang="zh-CN" altLang="en-US" dirty="0"/>
              <a:t>可以不停向上抛</a:t>
            </a:r>
          </a:p>
          <a:p>
            <a:r>
              <a:rPr kumimoji="1" lang="zh-CN" altLang="en-US" dirty="0"/>
              <a:t>相关代码源码路径：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/core/</a:t>
            </a:r>
            <a:r>
              <a:rPr kumimoji="1" lang="en-US" altLang="zh-CN" dirty="0" err="1"/>
              <a:t>util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error.js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23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830D9-46F0-4921-94C6-EDF45DFB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、双向绑定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DD9ED-8A01-4143-BAF0-188B7EC16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3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、资源</a:t>
            </a:r>
            <a:r>
              <a:rPr lang="en-US" altLang="zh-CN" dirty="0"/>
              <a:t>alias</a:t>
            </a:r>
            <a:r>
              <a:rPr lang="zh-CN" altLang="en-US" dirty="0"/>
              <a:t>别名和全局组件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792C88-E79E-4A94-926C-332D2D796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538" y="1417419"/>
            <a:ext cx="4724400" cy="1171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FC1EC9-5728-4F74-AFA9-4556119A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38" y="5170490"/>
            <a:ext cx="4476750" cy="1257300"/>
          </a:xfrm>
          <a:prstGeom prst="rect">
            <a:avLst/>
          </a:prstGeom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15F2150D-EB48-440E-8028-3969D63E2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38" y="2721962"/>
            <a:ext cx="66960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svg</a:t>
            </a:r>
            <a:r>
              <a:rPr kumimoji="1" lang="en-US" altLang="zh-CN" dirty="0"/>
              <a:t>-icon</a:t>
            </a:r>
            <a:r>
              <a:rPr kumimoji="1" lang="zh-CN" altLang="en-US" dirty="0"/>
              <a:t>组件使用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8922FC-5EC4-49AB-8CEF-CA0BDEF49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4768"/>
            <a:ext cx="7696200" cy="251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7495AC-31E9-4E4A-A75B-11713BB96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1825"/>
            <a:ext cx="2362200" cy="676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FB918F-23E0-43AE-9E83-6E7BCF05C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31584"/>
            <a:ext cx="4724400" cy="52387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6947E7DA-C0D0-4A5E-B7BA-31EB85674354}"/>
              </a:ext>
            </a:extLst>
          </p:cNvPr>
          <p:cNvSpPr/>
          <p:nvPr/>
        </p:nvSpPr>
        <p:spPr>
          <a:xfrm>
            <a:off x="838200" y="5318232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449CD4-4281-40C8-851B-3AA8A42E7A19}"/>
              </a:ext>
            </a:extLst>
          </p:cNvPr>
          <p:cNvSpPr/>
          <p:nvPr/>
        </p:nvSpPr>
        <p:spPr>
          <a:xfrm>
            <a:off x="838200" y="1411944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EA6791-01FD-41E2-B214-C0F3866C8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840" y="5283909"/>
            <a:ext cx="48958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56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A4B77-9446-4770-9AA5-0D599234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zh-CN" altLang="en-US" dirty="0"/>
              <a:t>相关配置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58D7C4-84F9-455C-9A78-A522C4F33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4907"/>
            <a:ext cx="5617839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EEA241-12C8-4E90-8AB5-1A531D63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13" y="1604907"/>
            <a:ext cx="49720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8A56-9F93-42F3-BA06-8146651E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、压缩、分割代码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A543ED-C43C-4CD5-97AC-BE8F0CB92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4397"/>
            <a:ext cx="5662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69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65105-F5D1-4C8D-9036-D8BFEFE2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、删除线上环境</a:t>
            </a:r>
            <a:r>
              <a:rPr lang="en-US" altLang="zh-CN" dirty="0"/>
              <a:t>console.log</a:t>
            </a:r>
            <a:r>
              <a:rPr lang="zh-CN" altLang="en-US" dirty="0"/>
              <a:t>和</a:t>
            </a:r>
            <a:r>
              <a:rPr lang="en-US" altLang="zh-CN" dirty="0"/>
              <a:t>debugger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453A5A1-7905-4293-89B1-F9C6BC585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96500" cy="933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A474A5-AF0B-4764-BB3F-1BEBC9B5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251"/>
            <a:ext cx="7667625" cy="366712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625080B-F5EE-43F8-A15A-D9BEF537684F}"/>
              </a:ext>
            </a:extLst>
          </p:cNvPr>
          <p:cNvSpPr/>
          <p:nvPr/>
        </p:nvSpPr>
        <p:spPr>
          <a:xfrm>
            <a:off x="838200" y="2701389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227E6DC-B7EE-4319-A9A6-4D07EBE0E88D}"/>
              </a:ext>
            </a:extLst>
          </p:cNvPr>
          <p:cNvSpPr/>
          <p:nvPr/>
        </p:nvSpPr>
        <p:spPr>
          <a:xfrm>
            <a:off x="838200" y="1367260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</p:spTree>
    <p:extLst>
      <p:ext uri="{BB962C8B-B14F-4D97-AF65-F5344CB8AC3E}">
        <p14:creationId xmlns:p14="http://schemas.microsoft.com/office/powerpoint/2010/main" val="2764698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JS</a:t>
            </a:r>
            <a:r>
              <a:rPr kumimoji="1" lang="zh-CN" altLang="en-US" dirty="0"/>
              <a:t>预加载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A6EDDFE-5C59-47EC-9A38-E484C87D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3238"/>
            <a:ext cx="4200525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FDA313-BA1C-4FBF-8F39-CBDF77E3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5463"/>
            <a:ext cx="4391025" cy="1162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E3DBAA-B031-4AC5-9FC4-8808D8A9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42804"/>
            <a:ext cx="3562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684B9-985E-47F5-A474-082B14F9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B31AB-61F7-4340-B9A5-5F109860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、初始化构建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、生命周期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、双向绑定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、组件和组件通信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和</a:t>
            </a:r>
            <a:r>
              <a:rPr lang="en-US" altLang="zh-CN" dirty="0"/>
              <a:t>JS</a:t>
            </a:r>
            <a:r>
              <a:rPr lang="zh-CN" altLang="en-US" dirty="0"/>
              <a:t>相关优化配置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、最佳实践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2565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4824E-59F2-4BEF-BED7-4F9976B4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</a:t>
            </a:r>
            <a:r>
              <a:rPr lang="zh-CN" altLang="en-US" b="1" dirty="0"/>
              <a:t>、配置</a:t>
            </a:r>
            <a:r>
              <a:rPr lang="en-US" altLang="zh-CN" b="1" dirty="0"/>
              <a:t>externals</a:t>
            </a:r>
            <a:r>
              <a:rPr lang="zh-CN" altLang="en-US" b="1" dirty="0"/>
              <a:t>引入</a:t>
            </a:r>
            <a:r>
              <a:rPr lang="en-US" altLang="zh-CN" b="1" dirty="0" err="1"/>
              <a:t>cdn</a:t>
            </a:r>
            <a:r>
              <a:rPr lang="zh-CN" altLang="en-US" b="1" dirty="0"/>
              <a:t>资源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9EA9B7-A86C-4240-9292-56540CB75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627" y="4485234"/>
            <a:ext cx="8801100" cy="2057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B078DE-7D3B-4F2C-942F-3BCF4F7E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2634"/>
            <a:ext cx="6810375" cy="2085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1C5B0E-A4CD-4FB1-9535-90CE6A38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154" y="1503144"/>
            <a:ext cx="2905125" cy="1628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A90273-0B64-49D4-93ED-956ED2634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154" y="3256401"/>
            <a:ext cx="3381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0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72104-81E9-4C30-8FF6-52E38914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、环境配置和代理设置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6F19B34-3C2F-4D89-AF3D-35ABE6639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6"/>
            <a:ext cx="2867025" cy="1042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8A1561-BDB6-45F4-8A96-3FF1758F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24" y="1690688"/>
            <a:ext cx="2867025" cy="10442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F33D56-B8C2-49C0-BB1A-599932FE0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419600" cy="2800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C11846-8D97-4C1E-BA87-5C253B64F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636" y="2996487"/>
            <a:ext cx="6010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9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3748D-7095-48E9-A34B-803B3E1C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、打包环境配置和</a:t>
            </a:r>
            <a:r>
              <a:rPr lang="en-US" altLang="zh-CN" dirty="0"/>
              <a:t>babel-</a:t>
            </a:r>
            <a:r>
              <a:rPr lang="en-US" altLang="zh-CN" dirty="0" err="1"/>
              <a:t>polyfill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DA2931-5A7B-4CA2-9780-112DF5E61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29800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C7916F-58E4-43D9-B9C0-377639CB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6806"/>
            <a:ext cx="5600700" cy="476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DB7BA4-2EFF-4E64-B855-841152DC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0306"/>
            <a:ext cx="4191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37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kumimoji="1" lang="zh-CN" altLang="en-US" dirty="0"/>
              <a:t>路由懒加载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6FFE1-940C-490B-A3EB-DFE6F59F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3200"/>
            <a:ext cx="100965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26CC-66E2-4459-A01E-E717E5EF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 </a:t>
            </a:r>
            <a:r>
              <a:rPr lang="en-US" altLang="zh-CN" dirty="0"/>
              <a:t>VS Code </a:t>
            </a:r>
            <a:r>
              <a:rPr lang="zh-CN" altLang="en-US" dirty="0"/>
              <a:t>断点调试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C104E4-0E4D-4FDE-8B31-F38A0567B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523" y="1498846"/>
            <a:ext cx="4505325" cy="3638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B78E45-1D11-4CF5-B096-87B8D294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23" y="5311775"/>
            <a:ext cx="3943350" cy="118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1D5DDC-98C7-40D6-83E3-A0CB0AE51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70295"/>
            <a:ext cx="39243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8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57C03-1912-4B78-B71F-AF1E875C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、最佳实践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51A5B-3537-4DB0-94AB-C813FA7BD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56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1F0BC-C9CC-427C-BB8E-4AB95890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谢谢大家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33EE6-D08F-4B07-865B-90F382C3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源码地址：</a:t>
            </a:r>
            <a:r>
              <a:rPr lang="en-US" altLang="zh-CN" dirty="0"/>
              <a:t>https://github.com/liwenxin-jam/vuecli3-starter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07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、创建脚手架模板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ui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可视化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</a:t>
            </a:r>
            <a:r>
              <a:rPr kumimoji="1" lang="en-US" altLang="zh-CN" dirty="0" err="1"/>
              <a:t>projectName</a:t>
            </a:r>
            <a:r>
              <a:rPr kumimoji="1" lang="en-US" altLang="zh-CN" dirty="0"/>
              <a:t>’</a:t>
            </a:r>
            <a:r>
              <a:rPr kumimoji="1" lang="zh-CN" altLang="en-US" dirty="0"/>
              <a:t>  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方向键上下切换，空格选择，回车确定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95" y="2854826"/>
            <a:ext cx="3365500" cy="185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679" y="2836863"/>
            <a:ext cx="4724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、配置项</a:t>
            </a:r>
            <a:r>
              <a:rPr kumimoji="1" lang="en-US" altLang="zh-CN" dirty="0"/>
              <a:t>(router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sass)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6693"/>
            <a:ext cx="7124700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5576"/>
            <a:ext cx="712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、配置项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eslint</a:t>
            </a:r>
            <a:r>
              <a:rPr kumimoji="1" lang="zh-CN" altLang="en-US" dirty="0"/>
              <a:t>、单元测试、保存项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516" y="1707212"/>
            <a:ext cx="7162800" cy="120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16" y="3241774"/>
            <a:ext cx="7175500" cy="1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16" y="4549925"/>
            <a:ext cx="7035800" cy="71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16" y="5518785"/>
            <a:ext cx="5130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初始化阶段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实例的生命周期，可以分为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个阶段：初始化阶段、模板编译阶段、挂载阶段、卸载阶段</a:t>
            </a:r>
          </a:p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()</a:t>
            </a:r>
            <a:r>
              <a:rPr kumimoji="1" lang="zh-CN" altLang="en-US" dirty="0"/>
              <a:t>到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之间的阶段叫作初始化阶段（</a:t>
            </a:r>
            <a:r>
              <a:rPr kumimoji="1" lang="en-US" altLang="zh-CN" dirty="0" err="1"/>
              <a:t>beforeCreate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）</a:t>
            </a:r>
          </a:p>
          <a:p>
            <a:r>
              <a:rPr kumimoji="1" lang="zh-CN" altLang="en-US" dirty="0"/>
              <a:t>主要目的实例化一些属性、事件及响应式数据，如</a:t>
            </a:r>
            <a:r>
              <a:rPr kumimoji="1" lang="en-US" altLang="zh-CN" dirty="0"/>
              <a:t>props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watch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provide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inject</a:t>
            </a:r>
            <a:r>
              <a:rPr kumimoji="1" lang="zh-CN" altLang="en-US" dirty="0"/>
              <a:t>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53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初始化阶段源码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1953"/>
            <a:ext cx="74200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6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模板编译阶段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58743" cy="4351338"/>
          </a:xfrm>
        </p:spPr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钩子函数与</a:t>
            </a:r>
            <a:r>
              <a:rPr kumimoji="1" lang="en-US" altLang="zh-CN" dirty="0" err="1"/>
              <a:t>beforeMount</a:t>
            </a:r>
            <a:r>
              <a:rPr kumimoji="1" lang="zh-CN" altLang="en-US" dirty="0"/>
              <a:t>钩子函数之间的阶段是模板编译阶段。</a:t>
            </a:r>
          </a:p>
          <a:p>
            <a:r>
              <a:rPr kumimoji="1" lang="zh-CN" altLang="en-US" dirty="0"/>
              <a:t>主要目的是将模板编译为渲函数 ，只存在于完整版中。</a:t>
            </a:r>
          </a:p>
          <a:p>
            <a:r>
              <a:rPr lang="zh-CN" altLang="en-US" dirty="0"/>
              <a:t>根据是否需要编译器分为</a:t>
            </a:r>
            <a:r>
              <a:rPr lang="en-US" altLang="zh-CN" dirty="0"/>
              <a:t>: </a:t>
            </a:r>
            <a:r>
              <a:rPr lang="zh-CN" altLang="en-US" dirty="0"/>
              <a:t>运行时版本和完整版（</a:t>
            </a:r>
            <a:r>
              <a:rPr lang="en-US" altLang="zh-CN" dirty="0"/>
              <a:t>template</a:t>
            </a:r>
            <a:r>
              <a:rPr lang="zh-CN" altLang="en-US" dirty="0"/>
              <a:t>模板、</a:t>
            </a:r>
            <a:r>
              <a:rPr lang="en-US" altLang="zh-CN" dirty="0"/>
              <a:t>render</a:t>
            </a:r>
            <a:r>
              <a:rPr lang="zh-CN" altLang="en-US" dirty="0"/>
              <a:t>函数）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342" y="1825625"/>
            <a:ext cx="2743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7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挂载阶段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beforeMount</a:t>
            </a:r>
            <a:r>
              <a:rPr kumimoji="1" lang="zh-CN" altLang="en-US" dirty="0"/>
              <a:t>钩子函数到</a:t>
            </a:r>
            <a:r>
              <a:rPr kumimoji="1" lang="en-US" altLang="zh-CN" dirty="0"/>
              <a:t>mounted</a:t>
            </a:r>
            <a:r>
              <a:rPr kumimoji="1" lang="zh-CN" altLang="en-US" dirty="0"/>
              <a:t>钩子函数 之间是持载阶段</a:t>
            </a:r>
          </a:p>
          <a:p>
            <a:r>
              <a:rPr kumimoji="1" lang="zh-CN" altLang="en-US" dirty="0"/>
              <a:t>通俗地讲，就是将模板渲染到指定的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元素中。在挂载的过程中，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会开启</a:t>
            </a:r>
            <a:r>
              <a:rPr kumimoji="1" lang="en-US" altLang="zh-CN" dirty="0"/>
              <a:t>watcher</a:t>
            </a:r>
            <a:r>
              <a:rPr kumimoji="1" lang="zh-CN" altLang="en-US" dirty="0"/>
              <a:t>来持续 追踪依赖的变化</a:t>
            </a:r>
          </a:p>
          <a:p>
            <a:r>
              <a:rPr kumimoji="1" lang="zh-CN" altLang="en-US" dirty="0"/>
              <a:t>当数据（状态）发生变化时，</a:t>
            </a:r>
            <a:r>
              <a:rPr kumimoji="1" lang="en-US" altLang="zh-CN" dirty="0"/>
              <a:t>watcher</a:t>
            </a:r>
            <a:r>
              <a:rPr kumimoji="1" lang="zh-CN" altLang="en-US" dirty="0"/>
              <a:t>会通知虚拟</a:t>
            </a:r>
            <a:r>
              <a:rPr kumimoji="1" lang="en-US" altLang="zh-CN" dirty="0"/>
              <a:t>Dom</a:t>
            </a:r>
            <a:r>
              <a:rPr kumimoji="1" lang="zh-CN" altLang="en-US" dirty="0"/>
              <a:t>重新渲染视图，在渲染视图前触发</a:t>
            </a:r>
            <a:r>
              <a:rPr kumimoji="1" lang="en-US" altLang="zh-CN" dirty="0" err="1"/>
              <a:t>beforeUpdate</a:t>
            </a:r>
            <a:r>
              <a:rPr kumimoji="1" lang="zh-CN" altLang="en-US" dirty="0"/>
              <a:t>钩子函数，渲染完毕后触发</a:t>
            </a:r>
            <a:r>
              <a:rPr kumimoji="1" lang="en-US" altLang="zh-CN" dirty="0"/>
              <a:t>updated</a:t>
            </a:r>
            <a:r>
              <a:rPr kumimoji="1" lang="zh-CN" altLang="en-US" dirty="0"/>
              <a:t>钩子函数 ，这就是常说的响应式</a:t>
            </a:r>
          </a:p>
          <a:p>
            <a:r>
              <a:rPr kumimoji="1" lang="zh-CN" altLang="en-US" dirty="0"/>
              <a:t>已挂载阶段（</a:t>
            </a:r>
            <a:r>
              <a:rPr kumimoji="1" lang="en-US" altLang="zh-CN" dirty="0" err="1"/>
              <a:t>beforeUpdate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updated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3173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686</Words>
  <Application>Microsoft Office PowerPoint</Application>
  <PresentationFormat>宽屏</PresentationFormat>
  <Paragraphs>68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宋体</vt:lpstr>
      <vt:lpstr>Arial</vt:lpstr>
      <vt:lpstr>Calibri</vt:lpstr>
      <vt:lpstr>Calibri Light</vt:lpstr>
      <vt:lpstr>Office 主题</vt:lpstr>
      <vt:lpstr>vue学习心得 </vt:lpstr>
      <vt:lpstr>目录</vt:lpstr>
      <vt:lpstr>1、创建脚手架模板</vt:lpstr>
      <vt:lpstr>1、配置项(router、sass)</vt:lpstr>
      <vt:lpstr>1、配置项(eslint、单元测试、保存项)</vt:lpstr>
      <vt:lpstr>2、生命周期-初始化阶段</vt:lpstr>
      <vt:lpstr>2、生命周期-初始化阶段源码</vt:lpstr>
      <vt:lpstr>2、生命周期-模板编译阶段</vt:lpstr>
      <vt:lpstr>2、生命周期-挂载阶段</vt:lpstr>
      <vt:lpstr>2、生命周期-卸载阶段</vt:lpstr>
      <vt:lpstr>2、其它生命周期-activated和deactivated</vt:lpstr>
      <vt:lpstr>2、其它生命周期-errorCaptured</vt:lpstr>
      <vt:lpstr>3、双向绑定</vt:lpstr>
      <vt:lpstr>4、资源alias别名和全局组件</vt:lpstr>
      <vt:lpstr>4、svg-icon组件使用</vt:lpstr>
      <vt:lpstr>5、css相关配置</vt:lpstr>
      <vt:lpstr>5、压缩、分割代码</vt:lpstr>
      <vt:lpstr>5、删除线上环境console.log和debugger</vt:lpstr>
      <vt:lpstr>5、CSS、JS预加载</vt:lpstr>
      <vt:lpstr>5、配置externals引入cdn资源</vt:lpstr>
      <vt:lpstr>6、环境配置和代理设置</vt:lpstr>
      <vt:lpstr>6、打包环境配置和babel-polyfill</vt:lpstr>
      <vt:lpstr>6、路由懒加载</vt:lpstr>
      <vt:lpstr>6、 VS Code 断点调试</vt:lpstr>
      <vt:lpstr>7、最佳实践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Vue-Cli3</dc:title>
  <dc:creator>Microsoft Office 用户</dc:creator>
  <cp:lastModifiedBy>黎 文欣</cp:lastModifiedBy>
  <cp:revision>54</cp:revision>
  <dcterms:created xsi:type="dcterms:W3CDTF">2019-07-08T11:36:42Z</dcterms:created>
  <dcterms:modified xsi:type="dcterms:W3CDTF">2019-07-18T01:38:47Z</dcterms:modified>
</cp:coreProperties>
</file>