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85089"/>
  </p:normalViewPr>
  <p:slideViewPr>
    <p:cSldViewPr snapToGrid="0" snapToObjects="1">
      <p:cViewPr varScale="1">
        <p:scale>
          <a:sx n="73" d="100"/>
          <a:sy n="73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FA370-709D-4F72-8E6C-0710CCA00D33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78FAE-FC0D-4A1C-A95D-8FF8EA3D1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0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代码风格检查和格式化（如：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单元测试（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）逻辑驱动白盒测试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to 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测试流程设计黑盒测试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describe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测试套件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suite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）断言库（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 chai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2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dirty="0"/>
              <a:t>istory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进行了重写，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的主要实现有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 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dirty="0"/>
              <a:t>node-sass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底层使用的是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隐藏文件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 set registry https://registry.npm.taobao.org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9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0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0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3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3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7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0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5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7EFC-D787-6544-BBED-AC7F5B40DC0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Vue-Cli3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8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创建脚手架模板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可视化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</a:t>
            </a:r>
            <a:r>
              <a:rPr kumimoji="1" lang="en-US" altLang="zh-CN" dirty="0" err="1"/>
              <a:t>projectName</a:t>
            </a:r>
            <a:r>
              <a:rPr kumimoji="1" lang="en-US" altLang="zh-CN" dirty="0"/>
              <a:t>’</a:t>
            </a:r>
            <a:r>
              <a:rPr kumimoji="1" lang="zh-CN" altLang="en-US" dirty="0"/>
              <a:t>  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方向键上下切换，空格选择，回车确定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5" y="2854826"/>
            <a:ext cx="3365500" cy="185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679" y="2836863"/>
            <a:ext cx="4724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配置项</a:t>
            </a:r>
            <a:r>
              <a:rPr kumimoji="1" lang="en-US" altLang="zh-CN" dirty="0"/>
              <a:t>(router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sass)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6693"/>
            <a:ext cx="712470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5576"/>
            <a:ext cx="712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eslint</a:t>
            </a:r>
            <a:r>
              <a:rPr kumimoji="1" lang="zh-CN" altLang="en-US" dirty="0"/>
              <a:t>、单元测试、保存项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516" y="1707212"/>
            <a:ext cx="7162800" cy="120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16" y="3241774"/>
            <a:ext cx="7175500" cy="1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16" y="4549925"/>
            <a:ext cx="7035800" cy="7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16" y="5518785"/>
            <a:ext cx="5130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18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0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75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123</Words>
  <Application>Microsoft Office PowerPoint</Application>
  <PresentationFormat>宽屏</PresentationFormat>
  <Paragraphs>13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宋体</vt:lpstr>
      <vt:lpstr>Arial</vt:lpstr>
      <vt:lpstr>Calibri</vt:lpstr>
      <vt:lpstr>Calibri Light</vt:lpstr>
      <vt:lpstr>Office 主题</vt:lpstr>
      <vt:lpstr>Vue-Cli3</vt:lpstr>
      <vt:lpstr>创建脚手架模板</vt:lpstr>
      <vt:lpstr>配置项(router、sass)</vt:lpstr>
      <vt:lpstr>配置项(eslint、单元测试、保存项)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Vue-Cli3</dc:title>
  <dc:creator>Microsoft Office 用户</dc:creator>
  <cp:lastModifiedBy>黎 文欣</cp:lastModifiedBy>
  <cp:revision>13</cp:revision>
  <dcterms:created xsi:type="dcterms:W3CDTF">2019-07-08T11:36:42Z</dcterms:created>
  <dcterms:modified xsi:type="dcterms:W3CDTF">2019-07-09T07:30:34Z</dcterms:modified>
</cp:coreProperties>
</file>