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7B63-178A-4D15-994D-E2D55A96C15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D042-A791-4931-BDBA-E21A2ECB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Smith</dc:creator>
  <cp:lastModifiedBy>Robert Smith</cp:lastModifiedBy>
  <cp:revision>1</cp:revision>
  <dcterms:created xsi:type="dcterms:W3CDTF">2017-09-08T00:11:50Z</dcterms:created>
  <dcterms:modified xsi:type="dcterms:W3CDTF">2017-09-08T00:12:06Z</dcterms:modified>
</cp:coreProperties>
</file>