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70" r:id="rId11"/>
    <p:sldId id="282" r:id="rId12"/>
    <p:sldId id="267" r:id="rId13"/>
    <p:sldId id="283" r:id="rId14"/>
    <p:sldId id="284" r:id="rId15"/>
    <p:sldId id="285" r:id="rId16"/>
    <p:sldId id="313" r:id="rId17"/>
    <p:sldId id="314" r:id="rId18"/>
    <p:sldId id="337" r:id="rId19"/>
    <p:sldId id="360" r:id="rId20"/>
    <p:sldId id="361" r:id="rId21"/>
    <p:sldId id="362" r:id="rId22"/>
    <p:sldId id="256" r:id="rId23"/>
    <p:sldId id="259" r:id="rId24"/>
    <p:sldId id="260" r:id="rId25"/>
    <p:sldId id="262" r:id="rId26"/>
    <p:sldId id="263" r:id="rId27"/>
    <p:sldId id="264" r:id="rId28"/>
    <p:sldId id="273" r:id="rId29"/>
    <p:sldId id="363" r:id="rId30"/>
    <p:sldId id="364" r:id="rId31"/>
    <p:sldId id="261" r:id="rId32"/>
    <p:sldId id="266" r:id="rId33"/>
    <p:sldId id="297" r:id="rId34"/>
    <p:sldId id="287" r:id="rId35"/>
    <p:sldId id="288" r:id="rId36"/>
    <p:sldId id="289" r:id="rId37"/>
    <p:sldId id="265" r:id="rId38"/>
    <p:sldId id="271" r:id="rId39"/>
    <p:sldId id="272" r:id="rId40"/>
    <p:sldId id="26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BD0A0-04FC-4084-AE50-CCAC2B25EF94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A1C63-0842-45F5-B635-1E465307C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0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>
            <a:extLst>
              <a:ext uri="{FF2B5EF4-FFF2-40B4-BE49-F238E27FC236}">
                <a16:creationId xmlns:a16="http://schemas.microsoft.com/office/drawing/2014/main" id="{2FF75608-4986-449B-905B-8B549E4DF8E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9874" name="文本占位符 2">
            <a:extLst>
              <a:ext uri="{FF2B5EF4-FFF2-40B4-BE49-F238E27FC236}">
                <a16:creationId xmlns:a16="http://schemas.microsoft.com/office/drawing/2014/main" id="{41516B2D-7289-42AE-BCAE-10233E9DD1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>
            <a:extLst>
              <a:ext uri="{FF2B5EF4-FFF2-40B4-BE49-F238E27FC236}">
                <a16:creationId xmlns:a16="http://schemas.microsoft.com/office/drawing/2014/main" id="{761D1C7B-55BE-4ED5-8F70-08F3CA052E3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22" name="文本占位符 2">
            <a:extLst>
              <a:ext uri="{FF2B5EF4-FFF2-40B4-BE49-F238E27FC236}">
                <a16:creationId xmlns:a16="http://schemas.microsoft.com/office/drawing/2014/main" id="{91EFECBD-088D-45A4-B8B0-D05319EC4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>
            <a:extLst>
              <a:ext uri="{FF2B5EF4-FFF2-40B4-BE49-F238E27FC236}">
                <a16:creationId xmlns:a16="http://schemas.microsoft.com/office/drawing/2014/main" id="{771C6655-ADF7-485B-8AC5-589F800A33B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4994" name="文本占位符 2">
            <a:extLst>
              <a:ext uri="{FF2B5EF4-FFF2-40B4-BE49-F238E27FC236}">
                <a16:creationId xmlns:a16="http://schemas.microsoft.com/office/drawing/2014/main" id="{72FC8610-A604-40D5-B3D7-E88C4A2A2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75A9DAD1-433E-4918-9EC3-BEA7A61F8D0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7042" name="文本占位符 2">
            <a:extLst>
              <a:ext uri="{FF2B5EF4-FFF2-40B4-BE49-F238E27FC236}">
                <a16:creationId xmlns:a16="http://schemas.microsoft.com/office/drawing/2014/main" id="{FF461338-2E8A-4543-BC58-7BA33864D3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E2A5-130C-42D4-9C85-10A4AE0C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5E968-63BE-4FDE-A0E9-1E594016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2E8E6-9668-4DB4-B414-B67A5075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E1EC-176F-4CBD-965E-13240664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1279-C447-4E58-9BAA-D3BA469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EAE7-09EC-4C81-A6F4-BAE40A7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72E9D-DDA2-4A71-850E-B2CCD9C2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EE20-3AED-4F72-95D3-18E5B268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B070-056F-49B4-B232-07DFBC8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DD29-8688-40A5-94FA-8ED4B24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E927DB-3B8B-4488-9B51-E431162B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A1E9-ED51-49D2-BD9C-6B45E6D1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DC4D-627A-4BC9-89D7-3E2AD2CD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7306C-CDD0-492F-9FB6-E6E5168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419EF-2FA7-467F-B87B-F1B612A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3417470" y="3233169"/>
            <a:ext cx="5357061" cy="675763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3417470" y="2188030"/>
            <a:ext cx="5357061" cy="984565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17470" y="4275983"/>
            <a:ext cx="1893932" cy="5248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tIns="0" bIns="0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编辑文本</a:t>
            </a:r>
            <a:endParaRPr lang="en-US" altLang="zh-CN" noProof="1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462" y="4902269"/>
            <a:ext cx="1893932" cy="524863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日期占位符 1">
            <a:extLst>
              <a:ext uri="{FF2B5EF4-FFF2-40B4-BE49-F238E27FC236}">
                <a16:creationId xmlns:a16="http://schemas.microsoft.com/office/drawing/2014/main" id="{5E7718CF-C491-4075-9DD6-8FFF97441DA2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2019/9/20</a:t>
            </a:fld>
            <a:endParaRPr lang="zh-CN" altLang="en-US"/>
          </a:p>
        </p:txBody>
      </p:sp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E7D0E68C-9E6D-4FB7-AB8F-A15618A5572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DD1DC9FC-FE26-479D-AB7E-23A3E2303BCF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7EF853B-5BC1-4EB3-B955-9322284CF975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A3D0-B4BE-4F21-A767-206CCEE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8114-A7E9-48E4-B57C-06400D0A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B7E0C-5AE1-4E8E-BE2C-504690BC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B0148-24D8-4ACB-8621-88B04DC1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7B877-F855-400A-A445-DC2F6C3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228EC-0343-4142-A81C-E047E037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99C75-5AEB-4608-AF88-003BA188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CBCCC-062E-4823-B77C-79C1B00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79C4-CB85-4CEA-A94F-21D9E151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53782-F936-47DA-9857-F65C92D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6A11-DF27-4FA8-99AC-01614485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29C3F-9819-4ACF-BE38-89DE079E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8449C-B498-4B1F-B418-84C65686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9C5BD-6D72-4DFA-8AED-64B3C8BD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ECF0E-9311-4737-9C3B-CB55ACBC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C33FD-FF90-4814-87C6-55F294D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FA3D-67A9-4A7D-8192-A10282FA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E3B39-4AE0-4B87-90BE-710D45AB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2292E-013B-436C-AAD4-49B2F29C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5BCE31-1D3E-483C-AEBC-37D7E443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3FA8D-4429-4A95-A8FE-EA88E71B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C8E47D-A97C-4150-8782-C1CFC56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75C86-C482-4BCB-82CD-088E5CC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7E969-C9C3-445B-A3EF-51F69083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1043-AF96-4469-B868-6BB268B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F59CDC-96D1-4FC7-BB2D-F1C0E56F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D305B-43CE-45D5-9AC3-EA9768E1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BCB47-332C-48A2-B294-5DCEFB4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35C4C-01A6-4884-9302-274CFD92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ED27D-043B-440B-B7D3-F3E269FC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61A47-9DFB-4B86-B95A-9EA19728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683E-F03B-4598-AEEE-0D1372A5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5BB1B-BD58-4741-A2EF-63609D0E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306A1-823A-43E4-BD9C-09BD5A03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CBA38-5408-43A5-8128-8EC61B4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BB11A-53C7-4D24-92C4-8EEDB723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B7A6C-227B-4C84-BFFC-CCC54B70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DB81-649E-47C0-9B41-E3FC943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F4E31-E094-4489-8797-A01E99D9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9E592-E7F9-4D19-8BB8-2559FCC1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67C7D-F644-42A2-B673-83D8C45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C88AB-E32A-4D2A-9399-4C32CC1C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B2FE1-5B03-4485-9522-F17EB18E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59FA0-F854-4949-A616-D4100B96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F520F-2EFC-47ED-BA0B-A6A516C2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BB242-A577-4845-B4BA-03495870C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C8F0-C5AA-4101-828A-6FD3283E096B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1B17D-4233-46BB-92D4-37155EE58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429E7-E044-4FC9-A679-98E8C5D4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ADFF-A0E9-4E4F-B300-9FAB6B34A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0175AA-2AF6-40B2-BD05-21897D984E71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6225" y="2187575"/>
            <a:ext cx="5003800" cy="984250"/>
          </a:xfrm>
        </p:spPr>
        <p:txBody>
          <a:bodyPr>
            <a:normAutofit fontScale="90000"/>
          </a:bodyPr>
          <a:lstStyle/>
          <a:p>
            <a:pPr fontAlgn="auto"/>
            <a:r>
              <a:rPr lang="zh-CN" altLang="en-US" noProof="1"/>
              <a:t>为啥需要版本控制</a:t>
            </a:r>
            <a:r>
              <a:rPr lang="en-US" altLang="zh-CN" noProof="1"/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2BECC451-3F8A-4001-9EC5-D379CAC4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2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F37CB22-DB21-43A8-BBA4-04613E826458}"/>
              </a:ext>
            </a:extLst>
          </p:cNvPr>
          <p:cNvSpPr/>
          <p:nvPr/>
        </p:nvSpPr>
        <p:spPr>
          <a:xfrm>
            <a:off x="2927350" y="2492375"/>
            <a:ext cx="6337300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noProof="1"/>
              <a:t>A,B,C</a:t>
            </a:r>
            <a:r>
              <a:rPr lang="zh-CN" altLang="en-US" sz="3200" noProof="1"/>
              <a:t>信心满满的开始工作</a:t>
            </a:r>
            <a:r>
              <a:rPr lang="en-US" altLang="zh-CN" sz="3200" noProof="1"/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073FE0A6-9540-4C14-88A5-EE8B24E1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12CED8-AAAC-4F4E-93B8-02BF5FEB18E6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1020763"/>
            <a:ext cx="5064125" cy="1135062"/>
            <a:chOff x="5197" y="4795"/>
            <a:chExt cx="7975" cy="1789"/>
          </a:xfrm>
        </p:grpSpPr>
        <p:grpSp>
          <p:nvGrpSpPr>
            <p:cNvPr id="73731" name="组合 9">
              <a:extLst>
                <a:ext uri="{FF2B5EF4-FFF2-40B4-BE49-F238E27FC236}">
                  <a16:creationId xmlns:a16="http://schemas.microsoft.com/office/drawing/2014/main" id="{9BBC75BB-DA5B-46C3-A7B6-EA6F05194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73732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09278E68-643B-4562-B701-742BE80F2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733" name="文本框 8">
                <a:extLst>
                  <a:ext uri="{FF2B5EF4-FFF2-40B4-BE49-F238E27FC236}">
                    <a16:creationId xmlns:a16="http://schemas.microsoft.com/office/drawing/2014/main" id="{BB9164D3-FF40-4FC4-9422-942224B7E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DA2470F3-CAAF-4E7D-9788-2FDB8CCF72D9}"/>
                </a:ext>
              </a:extLst>
            </p:cNvPr>
            <p:cNvSpPr/>
            <p:nvPr/>
          </p:nvSpPr>
          <p:spPr>
            <a:xfrm>
              <a:off x="5197" y="4795"/>
              <a:ext cx="6220" cy="1211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B, C </a:t>
              </a:r>
              <a:r>
                <a:rPr lang="zh-CN" altLang="en-US" b="1" noProof="1">
                  <a:solidFill>
                    <a:schemeClr val="tx1"/>
                  </a:solidFill>
                </a:rPr>
                <a:t>我把公共请求模块改了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文件给你们发下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94315A-EBAD-4574-9C8A-51ABF63E529E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2414588"/>
            <a:ext cx="5067300" cy="1154112"/>
            <a:chOff x="5192" y="4767"/>
            <a:chExt cx="7981" cy="1818"/>
          </a:xfrm>
        </p:grpSpPr>
        <p:grpSp>
          <p:nvGrpSpPr>
            <p:cNvPr id="73736" name="组合 5">
              <a:extLst>
                <a:ext uri="{FF2B5EF4-FFF2-40B4-BE49-F238E27FC236}">
                  <a16:creationId xmlns:a16="http://schemas.microsoft.com/office/drawing/2014/main" id="{52BB4566-0807-40E3-ADCC-9485E373B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3" cy="1789"/>
              <a:chOff x="6961" y="2546"/>
              <a:chExt cx="1263" cy="1789"/>
            </a:xfrm>
          </p:grpSpPr>
          <p:pic>
            <p:nvPicPr>
              <p:cNvPr id="73737" name="图片 10" descr="tmp_dfe65e3f5fb9bd8e068f94b22a13c156c6fac28e1db10ed7">
                <a:extLst>
                  <a:ext uri="{FF2B5EF4-FFF2-40B4-BE49-F238E27FC236}">
                    <a16:creationId xmlns:a16="http://schemas.microsoft.com/office/drawing/2014/main" id="{85226C29-2AB5-4A87-A2E6-BBA435490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738" name="文本框 15">
                <a:extLst>
                  <a:ext uri="{FF2B5EF4-FFF2-40B4-BE49-F238E27FC236}">
                    <a16:creationId xmlns:a16="http://schemas.microsoft.com/office/drawing/2014/main" id="{9CD581C6-E4A6-4D5D-B898-E1D0FCB4D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B</a:t>
                </a:r>
              </a:p>
            </p:txBody>
          </p:sp>
        </p:grpSp>
        <p:sp>
          <p:nvSpPr>
            <p:cNvPr id="22" name="矩形标注 21">
              <a:extLst>
                <a:ext uri="{FF2B5EF4-FFF2-40B4-BE49-F238E27FC236}">
                  <a16:creationId xmlns:a16="http://schemas.microsoft.com/office/drawing/2014/main" id="{5F2469E1-9CA5-47EE-8A48-922CE89AF77D}"/>
                </a:ext>
              </a:extLst>
            </p:cNvPr>
            <p:cNvSpPr/>
            <p:nvPr/>
          </p:nvSpPr>
          <p:spPr>
            <a:xfrm>
              <a:off x="5192" y="4767"/>
              <a:ext cx="6218" cy="121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</a:t>
              </a:r>
              <a:r>
                <a:rPr lang="en-US" altLang="zh-CN" b="1" noProof="1">
                  <a:solidFill>
                    <a:schemeClr val="tx1"/>
                  </a:solidFill>
                </a:rPr>
                <a:t>A.</a:t>
              </a:r>
              <a:r>
                <a:rPr lang="zh-CN" altLang="en-US" b="1" noProof="1">
                  <a:solidFill>
                    <a:schemeClr val="tx1"/>
                  </a:solidFill>
                </a:rPr>
                <a:t>发给我吧</a:t>
              </a:r>
              <a:r>
                <a:rPr lang="en-US" altLang="zh-CN" b="1" noProof="1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10B66F-2F34-46FF-8A15-3DA96257D9AD}"/>
              </a:ext>
            </a:extLst>
          </p:cNvPr>
          <p:cNvGrpSpPr>
            <a:grpSpLocks/>
          </p:cNvGrpSpPr>
          <p:nvPr/>
        </p:nvGrpSpPr>
        <p:grpSpPr bwMode="auto">
          <a:xfrm>
            <a:off x="4906964" y="3810000"/>
            <a:ext cx="5068887" cy="1136650"/>
            <a:chOff x="5197" y="4795"/>
            <a:chExt cx="7981" cy="1790"/>
          </a:xfrm>
        </p:grpSpPr>
        <p:grpSp>
          <p:nvGrpSpPr>
            <p:cNvPr id="73741" name="组合 23">
              <a:extLst>
                <a:ext uri="{FF2B5EF4-FFF2-40B4-BE49-F238E27FC236}">
                  <a16:creationId xmlns:a16="http://schemas.microsoft.com/office/drawing/2014/main" id="{92181F79-FF5F-4E4A-B9E1-785B5347A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8" cy="1789"/>
              <a:chOff x="6961" y="2546"/>
              <a:chExt cx="1268" cy="1789"/>
            </a:xfrm>
          </p:grpSpPr>
          <p:pic>
            <p:nvPicPr>
              <p:cNvPr id="73742" name="图片 24" descr="tmp_dfe65e3f5fb9bd8e068f94b22a13c156c6fac28e1db10ed7">
                <a:extLst>
                  <a:ext uri="{FF2B5EF4-FFF2-40B4-BE49-F238E27FC236}">
                    <a16:creationId xmlns:a16="http://schemas.microsoft.com/office/drawing/2014/main" id="{2F4382CC-E3E2-41A0-8322-A8D526A76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743" name="文本框 25">
                <a:extLst>
                  <a:ext uri="{FF2B5EF4-FFF2-40B4-BE49-F238E27FC236}">
                    <a16:creationId xmlns:a16="http://schemas.microsoft.com/office/drawing/2014/main" id="{41E50AF2-E46F-41EE-8E76-342DDB5AC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6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C</a:t>
                </a:r>
              </a:p>
            </p:txBody>
          </p:sp>
        </p:grpSp>
        <p:sp>
          <p:nvSpPr>
            <p:cNvPr id="27" name="矩形标注 26">
              <a:extLst>
                <a:ext uri="{FF2B5EF4-FFF2-40B4-BE49-F238E27FC236}">
                  <a16:creationId xmlns:a16="http://schemas.microsoft.com/office/drawing/2014/main" id="{7C99367E-048C-4D18-942F-11CD9C902BBA}"/>
                </a:ext>
              </a:extLst>
            </p:cNvPr>
            <p:cNvSpPr/>
            <p:nvPr/>
          </p:nvSpPr>
          <p:spPr>
            <a:xfrm>
              <a:off x="5197" y="4795"/>
              <a:ext cx="6219" cy="179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</a:t>
              </a:r>
              <a:r>
                <a:rPr lang="en-US" altLang="zh-CN" b="1" noProof="1">
                  <a:solidFill>
                    <a:schemeClr val="tx1"/>
                  </a:solidFill>
                </a:rPr>
                <a:t>A, </a:t>
              </a:r>
              <a:r>
                <a:rPr lang="zh-CN" altLang="en-US" b="1" noProof="1">
                  <a:solidFill>
                    <a:schemeClr val="tx1"/>
                  </a:solidFill>
                </a:rPr>
                <a:t>但是我也改了</a:t>
              </a:r>
              <a:r>
                <a:rPr lang="en-US" altLang="zh-CN" b="1" noProof="1">
                  <a:solidFill>
                    <a:schemeClr val="tx1"/>
                  </a:solidFill>
                </a:rPr>
                <a:t>, </a:t>
              </a:r>
              <a:r>
                <a:rPr lang="zh-CN" altLang="en-US" b="1" noProof="1">
                  <a:solidFill>
                    <a:schemeClr val="tx1"/>
                  </a:solidFill>
                </a:rPr>
                <a:t>你先发给我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我把你改的和我改的合并然后发给</a:t>
              </a:r>
              <a:r>
                <a:rPr lang="en-US" altLang="zh-CN" b="1" noProof="1">
                  <a:solidFill>
                    <a:schemeClr val="tx1"/>
                  </a:solidFill>
                </a:rPr>
                <a:t>A</a:t>
              </a:r>
              <a:r>
                <a:rPr lang="zh-CN" altLang="en-US" b="1" noProof="1">
                  <a:solidFill>
                    <a:schemeClr val="tx1"/>
                  </a:solidFill>
                </a:rPr>
                <a:t>和</a:t>
              </a:r>
              <a:r>
                <a:rPr lang="en-US" altLang="zh-CN" b="1" noProof="1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6D0C260D-58FC-495D-9B0F-A57000B7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1E3BB5-D415-49A1-9102-E3CF22219300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1020763"/>
            <a:ext cx="5064125" cy="1135062"/>
            <a:chOff x="5197" y="4795"/>
            <a:chExt cx="7975" cy="1789"/>
          </a:xfrm>
        </p:grpSpPr>
        <p:grpSp>
          <p:nvGrpSpPr>
            <p:cNvPr id="74755" name="组合 9">
              <a:extLst>
                <a:ext uri="{FF2B5EF4-FFF2-40B4-BE49-F238E27FC236}">
                  <a16:creationId xmlns:a16="http://schemas.microsoft.com/office/drawing/2014/main" id="{DBD875D4-F52A-40E0-9173-1F6F72994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74756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9C69DFE6-728F-4DEC-A210-2D7D49C32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57" name="文本框 8">
                <a:extLst>
                  <a:ext uri="{FF2B5EF4-FFF2-40B4-BE49-F238E27FC236}">
                    <a16:creationId xmlns:a16="http://schemas.microsoft.com/office/drawing/2014/main" id="{F050987F-1833-41D2-A7D2-0E62ADEA2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2BD2D7FF-35D3-455F-943C-1C7439574727}"/>
                </a:ext>
              </a:extLst>
            </p:cNvPr>
            <p:cNvSpPr/>
            <p:nvPr/>
          </p:nvSpPr>
          <p:spPr>
            <a:xfrm>
              <a:off x="5197" y="4795"/>
              <a:ext cx="6220" cy="1211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B,C</a:t>
              </a:r>
              <a:r>
                <a:rPr lang="zh-CN" altLang="en-US" b="1" noProof="1">
                  <a:solidFill>
                    <a:schemeClr val="tx1"/>
                  </a:solidFill>
                </a:rPr>
                <a:t>我的模块做完了</a:t>
              </a:r>
              <a:r>
                <a:rPr lang="en-US" altLang="zh-CN" b="1" noProof="1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01FE0F6-1730-44D2-A508-34DC95734326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2414588"/>
            <a:ext cx="5067300" cy="1154112"/>
            <a:chOff x="5192" y="4767"/>
            <a:chExt cx="7981" cy="1818"/>
          </a:xfrm>
        </p:grpSpPr>
        <p:grpSp>
          <p:nvGrpSpPr>
            <p:cNvPr id="74760" name="组合 5">
              <a:extLst>
                <a:ext uri="{FF2B5EF4-FFF2-40B4-BE49-F238E27FC236}">
                  <a16:creationId xmlns:a16="http://schemas.microsoft.com/office/drawing/2014/main" id="{EAA34372-CA14-490D-9BC3-3EAFF60F7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3" cy="1789"/>
              <a:chOff x="6961" y="2546"/>
              <a:chExt cx="1263" cy="1789"/>
            </a:xfrm>
          </p:grpSpPr>
          <p:pic>
            <p:nvPicPr>
              <p:cNvPr id="74761" name="图片 10" descr="tmp_dfe65e3f5fb9bd8e068f94b22a13c156c6fac28e1db10ed7">
                <a:extLst>
                  <a:ext uri="{FF2B5EF4-FFF2-40B4-BE49-F238E27FC236}">
                    <a16:creationId xmlns:a16="http://schemas.microsoft.com/office/drawing/2014/main" id="{D4622690-AB6D-42FE-B636-A3E4A9145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62" name="文本框 15">
                <a:extLst>
                  <a:ext uri="{FF2B5EF4-FFF2-40B4-BE49-F238E27FC236}">
                    <a16:creationId xmlns:a16="http://schemas.microsoft.com/office/drawing/2014/main" id="{3A3FC05B-F5BB-469C-BA47-2260B5BAD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B</a:t>
                </a:r>
              </a:p>
            </p:txBody>
          </p:sp>
        </p:grpSp>
        <p:sp>
          <p:nvSpPr>
            <p:cNvPr id="22" name="矩形标注 21">
              <a:extLst>
                <a:ext uri="{FF2B5EF4-FFF2-40B4-BE49-F238E27FC236}">
                  <a16:creationId xmlns:a16="http://schemas.microsoft.com/office/drawing/2014/main" id="{9285A33A-8637-4163-ACAD-833062E5361D}"/>
                </a:ext>
              </a:extLst>
            </p:cNvPr>
            <p:cNvSpPr/>
            <p:nvPr/>
          </p:nvSpPr>
          <p:spPr>
            <a:xfrm>
              <a:off x="5192" y="4767"/>
              <a:ext cx="6218" cy="121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A,C</a:t>
              </a:r>
              <a:r>
                <a:rPr lang="zh-CN" altLang="en-US" b="1" noProof="1">
                  <a:solidFill>
                    <a:schemeClr val="tx1"/>
                  </a:solidFill>
                </a:rPr>
                <a:t>我的模块做完了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DC50BC-6EBB-4753-882C-2EBB2F96D543}"/>
              </a:ext>
            </a:extLst>
          </p:cNvPr>
          <p:cNvGrpSpPr>
            <a:grpSpLocks/>
          </p:cNvGrpSpPr>
          <p:nvPr/>
        </p:nvGrpSpPr>
        <p:grpSpPr bwMode="auto">
          <a:xfrm>
            <a:off x="4906964" y="3810000"/>
            <a:ext cx="5068887" cy="1136650"/>
            <a:chOff x="5197" y="4795"/>
            <a:chExt cx="7981" cy="1790"/>
          </a:xfrm>
        </p:grpSpPr>
        <p:grpSp>
          <p:nvGrpSpPr>
            <p:cNvPr id="74765" name="组合 23">
              <a:extLst>
                <a:ext uri="{FF2B5EF4-FFF2-40B4-BE49-F238E27FC236}">
                  <a16:creationId xmlns:a16="http://schemas.microsoft.com/office/drawing/2014/main" id="{FAF9532A-F1A6-4228-B75F-AA4403373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8" cy="1789"/>
              <a:chOff x="6961" y="2546"/>
              <a:chExt cx="1268" cy="1789"/>
            </a:xfrm>
          </p:grpSpPr>
          <p:pic>
            <p:nvPicPr>
              <p:cNvPr id="74766" name="图片 24" descr="tmp_dfe65e3f5fb9bd8e068f94b22a13c156c6fac28e1db10ed7">
                <a:extLst>
                  <a:ext uri="{FF2B5EF4-FFF2-40B4-BE49-F238E27FC236}">
                    <a16:creationId xmlns:a16="http://schemas.microsoft.com/office/drawing/2014/main" id="{849DA8E5-D6F4-40AB-B5BD-319895D01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67" name="文本框 25">
                <a:extLst>
                  <a:ext uri="{FF2B5EF4-FFF2-40B4-BE49-F238E27FC236}">
                    <a16:creationId xmlns:a16="http://schemas.microsoft.com/office/drawing/2014/main" id="{96D22A6C-330F-4BB4-B651-C06E15272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6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C</a:t>
                </a:r>
              </a:p>
            </p:txBody>
          </p:sp>
        </p:grpSp>
        <p:sp>
          <p:nvSpPr>
            <p:cNvPr id="27" name="矩形标注 26">
              <a:extLst>
                <a:ext uri="{FF2B5EF4-FFF2-40B4-BE49-F238E27FC236}">
                  <a16:creationId xmlns:a16="http://schemas.microsoft.com/office/drawing/2014/main" id="{11E38BCA-EB19-4804-8D46-F483A83AB00A}"/>
                </a:ext>
              </a:extLst>
            </p:cNvPr>
            <p:cNvSpPr/>
            <p:nvPr/>
          </p:nvSpPr>
          <p:spPr>
            <a:xfrm>
              <a:off x="5197" y="4795"/>
              <a:ext cx="6219" cy="179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A,B,</a:t>
              </a:r>
              <a:r>
                <a:rPr lang="zh-CN" altLang="en-US" b="1" noProof="1">
                  <a:solidFill>
                    <a:schemeClr val="tx1"/>
                  </a:solidFill>
                </a:rPr>
                <a:t>你们做的模块公共文件被我改了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不改的话我实现不了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我把文件发给你们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你们合并完发给我</a:t>
              </a:r>
              <a:r>
                <a:rPr lang="en-US" altLang="zh-CN" b="1" noProof="1">
                  <a:solidFill>
                    <a:schemeClr val="tx1"/>
                  </a:solidFill>
                </a:rPr>
                <a:t>....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207BCCD8-272C-4EA4-B54A-85E1437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38B86A-F398-4A4F-8B09-FFA8A12968B7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1020763"/>
            <a:ext cx="5064125" cy="1135062"/>
            <a:chOff x="5197" y="4795"/>
            <a:chExt cx="7975" cy="1789"/>
          </a:xfrm>
        </p:grpSpPr>
        <p:grpSp>
          <p:nvGrpSpPr>
            <p:cNvPr id="75779" name="组合 9">
              <a:extLst>
                <a:ext uri="{FF2B5EF4-FFF2-40B4-BE49-F238E27FC236}">
                  <a16:creationId xmlns:a16="http://schemas.microsoft.com/office/drawing/2014/main" id="{AC999D7D-F812-4CD4-8DC2-6D6D3A0CB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75780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8D4D2C27-F2D5-4F4D-A215-57DEC8DA23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781" name="文本框 8">
                <a:extLst>
                  <a:ext uri="{FF2B5EF4-FFF2-40B4-BE49-F238E27FC236}">
                    <a16:creationId xmlns:a16="http://schemas.microsoft.com/office/drawing/2014/main" id="{7DCFDAB4-B52F-4015-A272-73CE11F3F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DAB111B2-4475-4942-BEB7-320195FA9BD3}"/>
                </a:ext>
              </a:extLst>
            </p:cNvPr>
            <p:cNvSpPr/>
            <p:nvPr/>
          </p:nvSpPr>
          <p:spPr>
            <a:xfrm>
              <a:off x="5197" y="4795"/>
              <a:ext cx="6220" cy="1211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</a:t>
              </a:r>
              <a:r>
                <a:rPr lang="zh-CN" altLang="en-US" b="1" noProof="1">
                  <a:solidFill>
                    <a:schemeClr val="tx1"/>
                  </a:solidFill>
                </a:rPr>
                <a:t>卒</a:t>
              </a:r>
              <a:r>
                <a:rPr lang="en-US" altLang="zh-CN" b="1" noProof="1">
                  <a:solidFill>
                    <a:schemeClr val="tx1"/>
                  </a:solidFill>
                </a:rPr>
                <a:t>... 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239068-996F-4130-B19E-20EA23B0C262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2414588"/>
            <a:ext cx="5067300" cy="1154112"/>
            <a:chOff x="5192" y="4767"/>
            <a:chExt cx="7981" cy="1818"/>
          </a:xfrm>
        </p:grpSpPr>
        <p:grpSp>
          <p:nvGrpSpPr>
            <p:cNvPr id="75784" name="组合 5">
              <a:extLst>
                <a:ext uri="{FF2B5EF4-FFF2-40B4-BE49-F238E27FC236}">
                  <a16:creationId xmlns:a16="http://schemas.microsoft.com/office/drawing/2014/main" id="{A21F6107-31A6-468E-A8F3-7B5065244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3" cy="1789"/>
              <a:chOff x="6961" y="2546"/>
              <a:chExt cx="1263" cy="1789"/>
            </a:xfrm>
          </p:grpSpPr>
          <p:pic>
            <p:nvPicPr>
              <p:cNvPr id="75785" name="图片 10" descr="tmp_dfe65e3f5fb9bd8e068f94b22a13c156c6fac28e1db10ed7">
                <a:extLst>
                  <a:ext uri="{FF2B5EF4-FFF2-40B4-BE49-F238E27FC236}">
                    <a16:creationId xmlns:a16="http://schemas.microsoft.com/office/drawing/2014/main" id="{BB0D29DD-ADBA-4ED6-99FD-C94D88A8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786" name="文本框 15">
                <a:extLst>
                  <a:ext uri="{FF2B5EF4-FFF2-40B4-BE49-F238E27FC236}">
                    <a16:creationId xmlns:a16="http://schemas.microsoft.com/office/drawing/2014/main" id="{69B631CC-7FC0-4F00-BE06-48ACE3DD6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B</a:t>
                </a:r>
              </a:p>
            </p:txBody>
          </p:sp>
        </p:grpSp>
        <p:sp>
          <p:nvSpPr>
            <p:cNvPr id="22" name="矩形标注 21">
              <a:extLst>
                <a:ext uri="{FF2B5EF4-FFF2-40B4-BE49-F238E27FC236}">
                  <a16:creationId xmlns:a16="http://schemas.microsoft.com/office/drawing/2014/main" id="{91A7E865-33D6-4E1C-8113-2A0786F25452}"/>
                </a:ext>
              </a:extLst>
            </p:cNvPr>
            <p:cNvSpPr/>
            <p:nvPr/>
          </p:nvSpPr>
          <p:spPr>
            <a:xfrm>
              <a:off x="5192" y="4767"/>
              <a:ext cx="6218" cy="121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B</a:t>
              </a:r>
              <a:r>
                <a:rPr lang="zh-CN" altLang="en-US" b="1" noProof="1">
                  <a:solidFill>
                    <a:schemeClr val="tx1"/>
                  </a:solidFill>
                </a:rPr>
                <a:t>卒</a:t>
              </a:r>
              <a:r>
                <a:rPr lang="en-US" altLang="zh-CN" b="1" noProof="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5" name="圆角矩形 4">
            <a:extLst>
              <a:ext uri="{FF2B5EF4-FFF2-40B4-BE49-F238E27FC236}">
                <a16:creationId xmlns:a16="http://schemas.microsoft.com/office/drawing/2014/main" id="{4D5F73AF-75A8-49ED-A5A3-C6A8402F0507}"/>
              </a:ext>
            </a:extLst>
          </p:cNvPr>
          <p:cNvSpPr/>
          <p:nvPr/>
        </p:nvSpPr>
        <p:spPr>
          <a:xfrm>
            <a:off x="2927350" y="4124326"/>
            <a:ext cx="6337300" cy="187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开发任何项目都避免不了</a:t>
            </a:r>
            <a:r>
              <a:rPr lang="zh-CN" altLang="en-US" b="1" noProof="1">
                <a:solidFill>
                  <a:srgbClr val="FF0000"/>
                </a:solidFill>
              </a:rPr>
              <a:t>多人协作</a:t>
            </a:r>
            <a:r>
              <a:rPr lang="zh-CN" altLang="en-US" noProof="1"/>
              <a:t>的问题</a:t>
            </a:r>
            <a:r>
              <a:rPr lang="en-US" altLang="zh-CN" noProof="1"/>
              <a:t>,</a:t>
            </a:r>
            <a:r>
              <a:rPr lang="zh-CN" altLang="en-US" noProof="1"/>
              <a:t>如果不能合理解决</a:t>
            </a:r>
            <a:r>
              <a:rPr lang="en-US" altLang="zh-CN" noProof="1"/>
              <a:t>,</a:t>
            </a:r>
            <a:r>
              <a:rPr lang="zh-CN" altLang="en-US" noProof="1"/>
              <a:t>会让项目管理变得混乱不堪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F0629BA7-F0DE-4DF6-9430-41603465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849312"/>
          </a:xfrm>
        </p:spPr>
        <p:txBody>
          <a:bodyPr/>
          <a:lstStyle/>
          <a:p>
            <a:r>
              <a:rPr>
                <a:sym typeface="微软雅黑" panose="020B0503020204020204" charset="-122"/>
              </a:rPr>
              <a:t>版本控制要解决的问题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DFBAB6-B0E5-410E-9F2E-C9AA2BC39321}"/>
              </a:ext>
            </a:extLst>
          </p:cNvPr>
          <p:cNvSpPr/>
          <p:nvPr/>
        </p:nvSpPr>
        <p:spPr>
          <a:xfrm>
            <a:off x="3216276" y="1474789"/>
            <a:ext cx="5400675" cy="1081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000" b="1" noProof="1">
                <a:solidFill>
                  <a:srgbClr val="FF0000"/>
                </a:solidFill>
              </a:rPr>
              <a:t>历史记录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4AC8F-C31A-45BB-A97E-C1C3A526F1BF}"/>
              </a:ext>
            </a:extLst>
          </p:cNvPr>
          <p:cNvSpPr/>
          <p:nvPr/>
        </p:nvSpPr>
        <p:spPr>
          <a:xfrm>
            <a:off x="3216276" y="2889250"/>
            <a:ext cx="5400675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000" b="1" noProof="1">
                <a:solidFill>
                  <a:srgbClr val="FF0000"/>
                </a:solidFill>
              </a:rPr>
              <a:t>多人协作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12CC52-9263-4873-8EB8-761AE164A9EE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7813" y="1573213"/>
            <a:ext cx="4767262" cy="1598612"/>
          </a:xfrm>
        </p:spPr>
        <p:txBody>
          <a:bodyPr/>
          <a:lstStyle/>
          <a:p>
            <a:pPr fontAlgn="auto"/>
            <a:r>
              <a:rPr lang="zh-CN" noProof="1"/>
              <a:t>集中式版本控制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图片 1" descr="0-20190526233947050">
            <a:extLst>
              <a:ext uri="{FF2B5EF4-FFF2-40B4-BE49-F238E27FC236}">
                <a16:creationId xmlns:a16="http://schemas.microsoft.com/office/drawing/2014/main" id="{92E64B0D-7674-4589-BA7E-EDB2E166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1898650"/>
            <a:ext cx="46069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556FC2B-F419-45EB-8401-3092D741DEBF}"/>
              </a:ext>
            </a:extLst>
          </p:cNvPr>
          <p:cNvSpPr/>
          <p:nvPr/>
        </p:nvSpPr>
        <p:spPr>
          <a:xfrm>
            <a:off x="2425700" y="406399"/>
            <a:ext cx="4651375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srgbClr val="FF0000"/>
                </a:solidFill>
              </a:rPr>
              <a:t>中心化</a:t>
            </a:r>
            <a:r>
              <a:rPr lang="zh-CN" altLang="en-US" noProof="1"/>
              <a:t>是集中式版本控制最显著的特点</a:t>
            </a:r>
            <a:r>
              <a:rPr lang="en-US" altLang="zh-CN" noProof="1"/>
              <a:t>,</a:t>
            </a:r>
            <a:r>
              <a:rPr lang="zh-CN" altLang="en-US" noProof="1"/>
              <a:t>版本库存放在</a:t>
            </a:r>
            <a:r>
              <a:rPr lang="zh-CN" altLang="en-US" b="1" noProof="1">
                <a:solidFill>
                  <a:srgbClr val="FF0000"/>
                </a:solidFill>
              </a:rPr>
              <a:t>中央服务器</a:t>
            </a:r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13B7882E-F11C-47A4-AE37-0A72F8A33896}"/>
              </a:ext>
            </a:extLst>
          </p:cNvPr>
          <p:cNvSpPr/>
          <p:nvPr/>
        </p:nvSpPr>
        <p:spPr>
          <a:xfrm>
            <a:off x="5256213" y="2070101"/>
            <a:ext cx="1439862" cy="5762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817139F-C361-4B98-96D2-07D1F550F8B7}"/>
              </a:ext>
            </a:extLst>
          </p:cNvPr>
          <p:cNvSpPr/>
          <p:nvPr/>
        </p:nvSpPr>
        <p:spPr>
          <a:xfrm>
            <a:off x="7077075" y="1781176"/>
            <a:ext cx="2305050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srgbClr val="FF0000"/>
                </a:solidFill>
              </a:rPr>
              <a:t>所有的</a:t>
            </a:r>
            <a:r>
              <a:rPr lang="zh-CN" altLang="en-US" noProof="1"/>
              <a:t>内容都被存放在这个</a:t>
            </a:r>
            <a:r>
              <a:rPr lang="zh-CN" altLang="en-US" b="1" noProof="1">
                <a:solidFill>
                  <a:srgbClr val="FF0000"/>
                </a:solidFill>
              </a:rPr>
              <a:t>中心节点</a:t>
            </a:r>
            <a:r>
              <a:rPr lang="zh-CN" altLang="en-US" noProof="1"/>
              <a:t>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图片 2" descr="centralized">
            <a:extLst>
              <a:ext uri="{FF2B5EF4-FFF2-40B4-BE49-F238E27FC236}">
                <a16:creationId xmlns:a16="http://schemas.microsoft.com/office/drawing/2014/main" id="{D44474B9-0FD1-4E28-88BE-13EC00B2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69989"/>
            <a:ext cx="5359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86FE1BD-4216-495A-BDB0-9240E87168BC}"/>
              </a:ext>
            </a:extLst>
          </p:cNvPr>
          <p:cNvSpPr/>
          <p:nvPr/>
        </p:nvSpPr>
        <p:spPr>
          <a:xfrm>
            <a:off x="7689850" y="655638"/>
            <a:ext cx="2590800" cy="1439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一旦中央服务器出现问题</a:t>
            </a:r>
            <a:r>
              <a:rPr lang="en-US" altLang="zh-CN" noProof="1"/>
              <a:t>....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E712E577-9F13-462A-81EF-36AB770A15A3}"/>
              </a:ext>
            </a:extLst>
          </p:cNvPr>
          <p:cNvSpPr/>
          <p:nvPr/>
        </p:nvSpPr>
        <p:spPr>
          <a:xfrm>
            <a:off x="8599489" y="2276476"/>
            <a:ext cx="935037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3E3C306-D1DA-4A9F-BBF7-6AAF4ED4B204}"/>
              </a:ext>
            </a:extLst>
          </p:cNvPr>
          <p:cNvSpPr/>
          <p:nvPr/>
        </p:nvSpPr>
        <p:spPr>
          <a:xfrm>
            <a:off x="7770814" y="3556000"/>
            <a:ext cx="2592387" cy="144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 b="1" noProof="1">
                <a:solidFill>
                  <a:srgbClr val="FF0000"/>
                </a:solidFill>
              </a:rPr>
              <a:t>灾难</a:t>
            </a:r>
            <a:r>
              <a:rPr lang="en-US" altLang="zh-CN" sz="3600" b="1" noProof="1">
                <a:solidFill>
                  <a:srgbClr val="FF0000"/>
                </a:solidFill>
              </a:rPr>
              <a:t>...</a:t>
            </a:r>
            <a:r>
              <a:rPr lang="en-US" altLang="zh-CN" b="1" noProof="1">
                <a:solidFill>
                  <a:srgbClr val="FF0000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5C9ECB-D353-4033-A996-A8AF4EB4CFB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7813" y="1573213"/>
            <a:ext cx="4767262" cy="1598612"/>
          </a:xfrm>
        </p:spPr>
        <p:txBody>
          <a:bodyPr/>
          <a:lstStyle/>
          <a:p>
            <a:pPr fontAlgn="auto"/>
            <a:r>
              <a:rPr lang="zh-CN" noProof="1"/>
              <a:t>分布式版本控制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9347608F-0BE3-429E-ABE4-AE3AC1DA50AE}"/>
              </a:ext>
            </a:extLst>
          </p:cNvPr>
          <p:cNvSpPr/>
          <p:nvPr/>
        </p:nvSpPr>
        <p:spPr>
          <a:xfrm>
            <a:off x="2555876" y="187326"/>
            <a:ext cx="4651375" cy="1223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srgbClr val="FF0000"/>
                </a:solidFill>
              </a:rPr>
              <a:t>多节点化</a:t>
            </a:r>
            <a:r>
              <a:rPr lang="zh-CN" altLang="en-US" noProof="1"/>
              <a:t>是分布式版本控制最显著的特点</a:t>
            </a:r>
            <a:r>
              <a:rPr lang="en-US" altLang="zh-CN" noProof="1"/>
              <a:t>,</a:t>
            </a:r>
            <a:r>
              <a:rPr lang="zh-CN" altLang="en-US" noProof="1"/>
              <a:t>每个节点都拥有</a:t>
            </a:r>
            <a:r>
              <a:rPr lang="zh-CN" altLang="en-US" b="1" noProof="1">
                <a:solidFill>
                  <a:srgbClr val="FF0000"/>
                </a:solidFill>
              </a:rPr>
              <a:t>本地版本库</a:t>
            </a:r>
            <a:r>
              <a:rPr lang="en-US" altLang="zh-CN" b="1" noProof="1">
                <a:solidFill>
                  <a:srgbClr val="FF0000"/>
                </a:solidFill>
              </a:rPr>
              <a:t>,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155F037-2D26-4E9A-97D1-D9470695E192}"/>
              </a:ext>
            </a:extLst>
          </p:cNvPr>
          <p:cNvSpPr/>
          <p:nvPr/>
        </p:nvSpPr>
        <p:spPr>
          <a:xfrm>
            <a:off x="6200776" y="2322513"/>
            <a:ext cx="1439863" cy="576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6ADFA1-B6D9-4412-B185-0C1624291338}"/>
              </a:ext>
            </a:extLst>
          </p:cNvPr>
          <p:cNvSpPr/>
          <p:nvPr/>
        </p:nvSpPr>
        <p:spPr>
          <a:xfrm>
            <a:off x="7854951" y="1835151"/>
            <a:ext cx="2792413" cy="2028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noProof="1">
                <a:solidFill>
                  <a:srgbClr val="FF0000"/>
                </a:solidFill>
              </a:rPr>
              <a:t>所有节点</a:t>
            </a:r>
            <a:r>
              <a:rPr lang="zh-CN" altLang="en-US" noProof="1"/>
              <a:t>都通过</a:t>
            </a:r>
            <a:r>
              <a:rPr lang="zh-CN" altLang="en-US" b="1" noProof="1">
                <a:solidFill>
                  <a:srgbClr val="FF0000"/>
                </a:solidFill>
              </a:rPr>
              <a:t>远程仓库</a:t>
            </a:r>
            <a:r>
              <a:rPr lang="zh-CN" altLang="en-US" noProof="1"/>
              <a:t>来协同工作</a:t>
            </a:r>
          </a:p>
        </p:txBody>
      </p:sp>
      <p:pic>
        <p:nvPicPr>
          <p:cNvPr id="83972" name="图片 1" descr="0-20190526234018814">
            <a:extLst>
              <a:ext uri="{FF2B5EF4-FFF2-40B4-BE49-F238E27FC236}">
                <a16:creationId xmlns:a16="http://schemas.microsoft.com/office/drawing/2014/main" id="{9B437089-A3EB-4F32-AD25-EA13285A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725614"/>
            <a:ext cx="38401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2" grpId="0" bldLvl="0" animBg="1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>
            <a:extLst>
              <a:ext uri="{FF2B5EF4-FFF2-40B4-BE49-F238E27FC236}">
                <a16:creationId xmlns:a16="http://schemas.microsoft.com/office/drawing/2014/main" id="{80D05FD1-00F3-4331-B427-576A5E7BDBB1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6225" y="2187575"/>
            <a:ext cx="5003800" cy="984250"/>
          </a:xfrm>
        </p:spPr>
        <p:txBody>
          <a:bodyPr/>
          <a:lstStyle/>
          <a:p>
            <a:pPr fontAlgn="auto"/>
            <a:r>
              <a:rPr lang="zh-CN" altLang="en-US" noProof="1"/>
              <a:t>工作场景</a:t>
            </a:r>
            <a:r>
              <a:rPr lang="en-US" altLang="zh-CN" noProof="1">
                <a:ea typeface="微软雅黑" panose="020B0503020204020204" charset="-122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80B2E6C-6387-4028-A035-23300971654A}"/>
              </a:ext>
            </a:extLst>
          </p:cNvPr>
          <p:cNvSpPr/>
          <p:nvPr/>
        </p:nvSpPr>
        <p:spPr>
          <a:xfrm>
            <a:off x="7689850" y="655638"/>
            <a:ext cx="2590800" cy="1439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不论哪个节点出问题</a:t>
            </a:r>
            <a:r>
              <a:rPr lang="en-US" altLang="zh-CN" noProof="1"/>
              <a:t>....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C032DF7-0F3A-40D9-87D0-D13AEEF9BC0B}"/>
              </a:ext>
            </a:extLst>
          </p:cNvPr>
          <p:cNvSpPr/>
          <p:nvPr/>
        </p:nvSpPr>
        <p:spPr>
          <a:xfrm>
            <a:off x="8599489" y="2276476"/>
            <a:ext cx="935037" cy="100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0928E0-E1EF-40A8-8A0B-332C04880C60}"/>
              </a:ext>
            </a:extLst>
          </p:cNvPr>
          <p:cNvSpPr/>
          <p:nvPr/>
        </p:nvSpPr>
        <p:spPr>
          <a:xfrm>
            <a:off x="7770814" y="3556000"/>
            <a:ext cx="2592387" cy="144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 b="1" noProof="1">
                <a:solidFill>
                  <a:srgbClr val="FF0000"/>
                </a:solidFill>
              </a:rPr>
              <a:t>没事</a:t>
            </a:r>
            <a:r>
              <a:rPr lang="en-US" altLang="zh-CN" sz="3600" b="1" noProof="1">
                <a:solidFill>
                  <a:srgbClr val="FF0000"/>
                </a:solidFill>
              </a:rPr>
              <a:t>...</a:t>
            </a:r>
            <a:r>
              <a:rPr lang="en-US" altLang="zh-CN" b="1" noProof="1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6020" name="图片 1" descr="distributed">
            <a:extLst>
              <a:ext uri="{FF2B5EF4-FFF2-40B4-BE49-F238E27FC236}">
                <a16:creationId xmlns:a16="http://schemas.microsoft.com/office/drawing/2014/main" id="{FDCDAAF1-C4A0-4459-B9A8-0A58A267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366714"/>
            <a:ext cx="4422775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575FE8BB-1778-406A-9313-6FBCEF4F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88" y="358072"/>
            <a:ext cx="8140700" cy="849312"/>
          </a:xfrm>
        </p:spPr>
        <p:txBody>
          <a:bodyPr/>
          <a:lstStyle/>
          <a:p>
            <a:r>
              <a:rPr dirty="0" err="1">
                <a:sym typeface="微软雅黑" panose="020B0503020204020204" charset="-122"/>
              </a:rPr>
              <a:t>分布式的版本控制系统</a:t>
            </a:r>
            <a:r>
              <a:rPr dirty="0">
                <a:sym typeface="微软雅黑" panose="020B0503020204020204" charset="-122"/>
              </a:rPr>
              <a:t> </a:t>
            </a:r>
            <a:endParaRPr lang="en-US" altLang="zh-CN" dirty="0"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763307-F6DD-44DC-A12C-DA86A08ED615}"/>
              </a:ext>
            </a:extLst>
          </p:cNvPr>
          <p:cNvSpPr/>
          <p:nvPr/>
        </p:nvSpPr>
        <p:spPr>
          <a:xfrm>
            <a:off x="1428488" y="1857915"/>
            <a:ext cx="8737862" cy="269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bg1"/>
                </a:solidFill>
              </a:rPr>
              <a:t>目前</a:t>
            </a:r>
            <a:r>
              <a:rPr lang="en-US" altLang="zh-CN" sz="2400" b="1" noProof="1">
                <a:solidFill>
                  <a:schemeClr val="bg1"/>
                </a:solidFill>
              </a:rPr>
              <a:t>Git</a:t>
            </a:r>
            <a:r>
              <a:rPr lang="zh-CN" altLang="en-US" sz="2400" b="1" noProof="1">
                <a:solidFill>
                  <a:schemeClr val="bg1"/>
                </a:solidFill>
              </a:rPr>
              <a:t>作为使用人数最多的版本控制系统</a:t>
            </a:r>
            <a:r>
              <a:rPr lang="en-US" altLang="zh-CN" sz="2400" b="1" noProof="1">
                <a:solidFill>
                  <a:schemeClr val="bg1"/>
                </a:solidFill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</a:rPr>
              <a:t>拥有极其强大的功能</a:t>
            </a:r>
            <a:r>
              <a:rPr lang="en-US" altLang="zh-CN" sz="2400" b="1" noProof="1">
                <a:solidFill>
                  <a:schemeClr val="bg1"/>
                </a:solidFill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</a:rPr>
              <a:t>这也是我们为什么学习它的原因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881FE0-688B-4024-8D08-2A803DF751E3}"/>
              </a:ext>
            </a:extLst>
          </p:cNvPr>
          <p:cNvSpPr/>
          <p:nvPr/>
        </p:nvSpPr>
        <p:spPr>
          <a:xfrm>
            <a:off x="510576" y="1291472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5DF3FF-005A-4EB8-B42F-EEDFB991464C}"/>
              </a:ext>
            </a:extLst>
          </p:cNvPr>
          <p:cNvSpPr txBox="1"/>
          <p:nvPr/>
        </p:nvSpPr>
        <p:spPr>
          <a:xfrm>
            <a:off x="510576" y="82013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80D09-6FCA-478E-BB46-B0ECBEA532B9}"/>
              </a:ext>
            </a:extLst>
          </p:cNvPr>
          <p:cNvSpPr/>
          <p:nvPr/>
        </p:nvSpPr>
        <p:spPr>
          <a:xfrm>
            <a:off x="510576" y="820131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4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9541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命令：</a:t>
            </a:r>
            <a:endParaRPr lang="en-US" altLang="zh-CN" sz="2800" dirty="0"/>
          </a:p>
          <a:p>
            <a:r>
              <a:rPr lang="en-US" altLang="zh-CN" sz="2800" dirty="0"/>
              <a:t>git </a:t>
            </a:r>
            <a:r>
              <a:rPr lang="en-US" altLang="zh-CN" sz="2800" dirty="0" err="1"/>
              <a:t>init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25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134660" y="105899"/>
            <a:ext cx="4734420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在工作区新建文件</a:t>
            </a:r>
            <a:endParaRPr lang="en-US" altLang="zh-CN" sz="2800" dirty="0"/>
          </a:p>
          <a:p>
            <a:r>
              <a:rPr lang="en-US" altLang="zh-CN" sz="2800" dirty="0"/>
              <a:t>resume.md</a:t>
            </a:r>
          </a:p>
          <a:p>
            <a:r>
              <a:rPr lang="zh-CN" altLang="en-US" sz="2800" dirty="0"/>
              <a:t>进行编辑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955" y="3576398"/>
            <a:ext cx="74682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53159" y="267263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882455" y="220129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53159" y="220129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66" y="319697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54542" y="2600333"/>
            <a:ext cx="1954491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793205" y="4398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977436" y="260033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594949" y="439845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973586" y="280516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786610" y="476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784195" y="1243686"/>
            <a:ext cx="792525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新建一个文件，名为</a:t>
            </a:r>
            <a:r>
              <a:rPr lang="en-US" altLang="zh-CN" sz="2800" dirty="0"/>
              <a:t>resume.md</a:t>
            </a:r>
            <a:r>
              <a:rPr lang="zh-CN" altLang="en-US" sz="2800" dirty="0"/>
              <a:t>，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22" y="3345578"/>
            <a:ext cx="746825" cy="8230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44FDA6-0251-45D4-86E5-4451B8278F37}"/>
              </a:ext>
            </a:extLst>
          </p:cNvPr>
          <p:cNvSpPr/>
          <p:nvPr/>
        </p:nvSpPr>
        <p:spPr>
          <a:xfrm>
            <a:off x="784195" y="59991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resume.md</a:t>
            </a:r>
            <a:r>
              <a:rPr lang="zh-CN" altLang="en-US" dirty="0"/>
              <a:t>中添加任意内容，并保存。</a:t>
            </a:r>
            <a:endParaRPr lang="en-US" altLang="zh-CN" dirty="0"/>
          </a:p>
          <a:p>
            <a:r>
              <a:rPr lang="zh-CN" altLang="en-US" dirty="0"/>
              <a:t>此时，</a:t>
            </a:r>
            <a:r>
              <a:rPr lang="en-US" altLang="zh-CN" dirty="0"/>
              <a:t> resume.md</a:t>
            </a:r>
            <a:r>
              <a:rPr lang="zh-CN" altLang="en-US" dirty="0"/>
              <a:t>对于</a:t>
            </a:r>
            <a:r>
              <a:rPr lang="en-US" altLang="zh-CN" dirty="0"/>
              <a:t>git</a:t>
            </a:r>
            <a:r>
              <a:rPr lang="zh-CN" altLang="en-US" dirty="0"/>
              <a:t>仓库来说是 未跟踪（</a:t>
            </a:r>
            <a:r>
              <a:rPr lang="en-US" altLang="zh-CN" dirty="0"/>
              <a:t>untracked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82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9004069" y="2831152"/>
            <a:ext cx="1954491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621582" y="462927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879792" y="1500315"/>
            <a:ext cx="386916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add resume.md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452534"/>
            <a:ext cx="746825" cy="8230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BCF7AA-9B3E-462A-BABA-D81AC97F30D3}"/>
              </a:ext>
            </a:extLst>
          </p:cNvPr>
          <p:cNvSpPr/>
          <p:nvPr/>
        </p:nvSpPr>
        <p:spPr>
          <a:xfrm>
            <a:off x="5375667" y="4189842"/>
            <a:ext cx="1986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1D155C-8FBA-4102-8E8F-3BA1407ABA41}"/>
              </a:ext>
            </a:extLst>
          </p:cNvPr>
          <p:cNvSpPr/>
          <p:nvPr/>
        </p:nvSpPr>
        <p:spPr>
          <a:xfrm>
            <a:off x="879792" y="6238190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此时文件</a:t>
            </a:r>
            <a:r>
              <a:rPr lang="en-US" altLang="zh-CN" dirty="0"/>
              <a:t>resume.md</a:t>
            </a:r>
            <a:r>
              <a:rPr lang="zh-CN" altLang="en-US" dirty="0"/>
              <a:t>处于已暂存</a:t>
            </a:r>
            <a:r>
              <a:rPr lang="en-US" altLang="zh-CN" dirty="0"/>
              <a:t>(staged)</a:t>
            </a:r>
            <a:r>
              <a:rPr lang="zh-CN" altLang="en-US" dirty="0"/>
              <a:t>状态</a:t>
            </a:r>
            <a:endParaRPr lang="en-US" altLang="zh-CN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CE462B57-13BB-47A3-96B3-A07416D86BBB}"/>
              </a:ext>
            </a:extLst>
          </p:cNvPr>
          <p:cNvCxnSpPr>
            <a:cxnSpLocks/>
          </p:cNvCxnSpPr>
          <p:nvPr/>
        </p:nvCxnSpPr>
        <p:spPr>
          <a:xfrm>
            <a:off x="2467521" y="3853294"/>
            <a:ext cx="3901367" cy="3257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2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81467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34333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34333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33901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74237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540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71266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1079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294720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09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798961" y="1340536"/>
            <a:ext cx="6445217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git commit –m  “</a:t>
            </a:r>
            <a:r>
              <a:rPr lang="zh-CN" altLang="en-US" sz="2800" dirty="0"/>
              <a:t>修改了</a:t>
            </a:r>
            <a:r>
              <a:rPr lang="en-US" altLang="zh-CN" sz="2800" dirty="0"/>
              <a:t>resume.md”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96" y="3363754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47383" y="3486185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0941969" y="2322879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BEAC51-1B7C-4A48-B294-54AE1BF8A9CF}"/>
              </a:ext>
            </a:extLst>
          </p:cNvPr>
          <p:cNvSpPr/>
          <p:nvPr/>
        </p:nvSpPr>
        <p:spPr>
          <a:xfrm>
            <a:off x="840777" y="6021602"/>
            <a:ext cx="5296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把暂存区的内容提交到</a:t>
            </a:r>
            <a:r>
              <a:rPr lang="en-US" altLang="zh-CN" dirty="0"/>
              <a:t>git</a:t>
            </a:r>
            <a:r>
              <a:rPr lang="zh-CN" altLang="en-US" dirty="0"/>
              <a:t>仓库，生成一个新版本</a:t>
            </a:r>
            <a:endParaRPr lang="en-US" altLang="zh-CN" dirty="0"/>
          </a:p>
          <a:p>
            <a:r>
              <a:rPr lang="zh-CN" altLang="en-US" dirty="0"/>
              <a:t>此时文件</a:t>
            </a:r>
            <a:r>
              <a:rPr lang="en-US" altLang="zh-CN" dirty="0"/>
              <a:t>resume.md</a:t>
            </a:r>
            <a:r>
              <a:rPr lang="zh-CN" altLang="en-US" dirty="0"/>
              <a:t>处于已提交（</a:t>
            </a:r>
            <a:r>
              <a:rPr lang="en-US" altLang="zh-CN" dirty="0" err="1"/>
              <a:t>commited</a:t>
            </a:r>
            <a:r>
              <a:rPr lang="zh-CN" altLang="en-US" dirty="0"/>
              <a:t>）状态</a:t>
            </a:r>
            <a:endParaRPr lang="en-US" altLang="zh-CN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6B44044-8797-4485-AA89-5BB43CC9A97F}"/>
              </a:ext>
            </a:extLst>
          </p:cNvPr>
          <p:cNvCxnSpPr>
            <a:cxnSpLocks/>
          </p:cNvCxnSpPr>
          <p:nvPr/>
        </p:nvCxnSpPr>
        <p:spPr>
          <a:xfrm flipV="1">
            <a:off x="6338656" y="3486186"/>
            <a:ext cx="2592280" cy="52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3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80144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995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763001" y="1561875"/>
            <a:ext cx="394060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编辑</a:t>
            </a:r>
            <a:r>
              <a:rPr lang="en-US" altLang="zh-CN" sz="2800" dirty="0"/>
              <a:t>resume.md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02" y="3414353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47383" y="343542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1191781" y="238195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4FEDC-675C-4E26-A447-18673DFF8568}"/>
              </a:ext>
            </a:extLst>
          </p:cNvPr>
          <p:cNvSpPr/>
          <p:nvPr/>
        </p:nvSpPr>
        <p:spPr>
          <a:xfrm>
            <a:off x="2266553" y="3359030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*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C23347-6BBD-4448-9F7E-A53711E50C1A}"/>
              </a:ext>
            </a:extLst>
          </p:cNvPr>
          <p:cNvSpPr/>
          <p:nvPr/>
        </p:nvSpPr>
        <p:spPr>
          <a:xfrm>
            <a:off x="763001" y="6063786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此时文件</a:t>
            </a:r>
            <a:r>
              <a:rPr lang="en-US" altLang="zh-CN" dirty="0"/>
              <a:t>resume.md</a:t>
            </a:r>
            <a:r>
              <a:rPr lang="zh-CN" altLang="en-US" dirty="0"/>
              <a:t>处于已修改（</a:t>
            </a:r>
            <a:r>
              <a:rPr lang="en-US" altLang="zh-CN" dirty="0"/>
              <a:t>modified</a:t>
            </a:r>
            <a:r>
              <a:rPr lang="zh-CN" altLang="en-US" dirty="0"/>
              <a:t>）状态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996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80144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995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763001" y="1561875"/>
            <a:ext cx="394060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暂存修改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29" y="3701579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25558" y="406972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1191781" y="238195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C23347-6BBD-4448-9F7E-A53711E50C1A}"/>
              </a:ext>
            </a:extLst>
          </p:cNvPr>
          <p:cNvSpPr/>
          <p:nvPr/>
        </p:nvSpPr>
        <p:spPr>
          <a:xfrm>
            <a:off x="763001" y="6063786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此时文件</a:t>
            </a:r>
            <a:r>
              <a:rPr lang="en-US" altLang="zh-CN" dirty="0"/>
              <a:t>resume.md</a:t>
            </a:r>
            <a:r>
              <a:rPr lang="zh-CN" altLang="en-US" dirty="0"/>
              <a:t>处于已暂存</a:t>
            </a:r>
            <a:r>
              <a:rPr lang="en-US" altLang="zh-CN" dirty="0"/>
              <a:t>(staged)</a:t>
            </a:r>
            <a:r>
              <a:rPr lang="zh-CN" altLang="en-US" dirty="0"/>
              <a:t>状态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EB2A8B-61C3-43C5-8A60-677ABF781C09}"/>
              </a:ext>
            </a:extLst>
          </p:cNvPr>
          <p:cNvSpPr/>
          <p:nvPr/>
        </p:nvSpPr>
        <p:spPr>
          <a:xfrm>
            <a:off x="5399207" y="417870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又修改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5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CA37F6D-DA85-4E81-B49E-22A59D8D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78CC1-7228-4E76-B21B-87A3B74028DF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1506538"/>
            <a:ext cx="5607050" cy="1670050"/>
            <a:chOff x="933" y="1833"/>
            <a:chExt cx="8830" cy="2631"/>
          </a:xfrm>
        </p:grpSpPr>
        <p:grpSp>
          <p:nvGrpSpPr>
            <p:cNvPr id="65539" name="组合 7">
              <a:extLst>
                <a:ext uri="{FF2B5EF4-FFF2-40B4-BE49-F238E27FC236}">
                  <a16:creationId xmlns:a16="http://schemas.microsoft.com/office/drawing/2014/main" id="{74500BE4-E5E0-4148-AE69-435D228B9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65540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E548FE54-E590-4725-9621-734CB0E5DB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541" name="文本框 6">
                <a:extLst>
                  <a:ext uri="{FF2B5EF4-FFF2-40B4-BE49-F238E27FC236}">
                    <a16:creationId xmlns:a16="http://schemas.microsoft.com/office/drawing/2014/main" id="{65F5CD32-8F09-4146-AF1F-A25B0FDBA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4397377B-2EBB-4A36-BB41-41E38A062A2C}"/>
                </a:ext>
              </a:extLst>
            </p:cNvPr>
            <p:cNvSpPr/>
            <p:nvPr/>
          </p:nvSpPr>
          <p:spPr>
            <a:xfrm>
              <a:off x="2538" y="1833"/>
              <a:ext cx="7225" cy="1383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把网站主页换上新的</a:t>
              </a:r>
              <a:r>
                <a:rPr lang="en-US" altLang="zh-CN" b="1" noProof="1">
                  <a:solidFill>
                    <a:schemeClr val="tx1"/>
                  </a:solidFill>
                </a:rPr>
                <a:t>Logo,</a:t>
              </a:r>
            </a:p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把上期的</a:t>
              </a:r>
              <a:r>
                <a:rPr lang="en-US" altLang="zh-CN" b="1" noProof="1">
                  <a:solidFill>
                    <a:schemeClr val="tx1"/>
                  </a:solidFill>
                </a:rPr>
                <a:t>bug</a:t>
              </a:r>
              <a:r>
                <a:rPr lang="zh-CN" altLang="en-US" b="1" noProof="1">
                  <a:solidFill>
                    <a:schemeClr val="tx1"/>
                  </a:solidFill>
                </a:rPr>
                <a:t>一并修改上线</a:t>
              </a:r>
              <a:r>
                <a:rPr lang="en-US" altLang="zh-CN" b="1" noProof="1">
                  <a:solidFill>
                    <a:schemeClr val="tx1"/>
                  </a:solidFill>
                </a:rPr>
                <a:t>!!!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3B3E23-4C0E-4F45-81A0-0DB592F22B7A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044825"/>
            <a:ext cx="5064125" cy="1136650"/>
            <a:chOff x="5197" y="4795"/>
            <a:chExt cx="7975" cy="1789"/>
          </a:xfrm>
        </p:grpSpPr>
        <p:grpSp>
          <p:nvGrpSpPr>
            <p:cNvPr id="65544" name="组合 9">
              <a:extLst>
                <a:ext uri="{FF2B5EF4-FFF2-40B4-BE49-F238E27FC236}">
                  <a16:creationId xmlns:a16="http://schemas.microsoft.com/office/drawing/2014/main" id="{1694C88C-5F3D-4BAD-83E1-2BA85B399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65545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EA67ACBE-5B68-4F8A-A40B-CF54DD053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546" name="文本框 8">
                <a:extLst>
                  <a:ext uri="{FF2B5EF4-FFF2-40B4-BE49-F238E27FC236}">
                    <a16:creationId xmlns:a16="http://schemas.microsoft.com/office/drawing/2014/main" id="{97EE62AC-DF65-4D65-A7A4-9C2526DEF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50817C05-F500-4CBD-AA9D-1B2D920890A8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3162E5E-B99B-44D0-8CB8-550848C815C9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4410075"/>
            <a:ext cx="4608513" cy="1206500"/>
            <a:chOff x="2719" y="7499"/>
            <a:chExt cx="7259" cy="1900"/>
          </a:xfrm>
        </p:grpSpPr>
        <p:grpSp>
          <p:nvGrpSpPr>
            <p:cNvPr id="65549" name="组合 18">
              <a:extLst>
                <a:ext uri="{FF2B5EF4-FFF2-40B4-BE49-F238E27FC236}">
                  <a16:creationId xmlns:a16="http://schemas.microsoft.com/office/drawing/2014/main" id="{A9EA06A2-8BAD-422C-9A2A-623119D3C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" y="7499"/>
              <a:ext cx="1374" cy="1900"/>
              <a:chOff x="2777" y="7878"/>
              <a:chExt cx="1374" cy="1900"/>
            </a:xfrm>
          </p:grpSpPr>
          <p:pic>
            <p:nvPicPr>
              <p:cNvPr id="65550" name="图片 16" descr="tmp_dfe65e3f5fb9bd8e068f94b22a13c156c6fac28e1db10ed7">
                <a:extLst>
                  <a:ext uri="{FF2B5EF4-FFF2-40B4-BE49-F238E27FC236}">
                    <a16:creationId xmlns:a16="http://schemas.microsoft.com/office/drawing/2014/main" id="{CE38830B-DE7C-4A02-A108-228061917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" y="7878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551" name="文本框 17">
                <a:extLst>
                  <a:ext uri="{FF2B5EF4-FFF2-40B4-BE49-F238E27FC236}">
                    <a16:creationId xmlns:a16="http://schemas.microsoft.com/office/drawing/2014/main" id="{8DA0A6D0-12A0-47C2-9BDD-C1F687005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9198"/>
                <a:ext cx="1375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CB4ED-A870-48AD-8563-3F954D13B245}"/>
                </a:ext>
              </a:extLst>
            </p:cNvPr>
            <p:cNvSpPr/>
            <p:nvPr/>
          </p:nvSpPr>
          <p:spPr>
            <a:xfrm>
              <a:off x="4422" y="7572"/>
              <a:ext cx="5556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noProof="1"/>
                <a:t>coding....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CB3CBA-6E63-4C8B-9C08-893B060AD68E}"/>
              </a:ext>
            </a:extLst>
          </p:cNvPr>
          <p:cNvSpPr/>
          <p:nvPr/>
        </p:nvSpPr>
        <p:spPr>
          <a:xfrm>
            <a:off x="879792" y="2903456"/>
            <a:ext cx="3707027" cy="28945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1413E-559B-41BC-9CEC-60D6FD143199}"/>
              </a:ext>
            </a:extLst>
          </p:cNvPr>
          <p:cNvSpPr txBox="1"/>
          <p:nvPr/>
        </p:nvSpPr>
        <p:spPr>
          <a:xfrm>
            <a:off x="909088" y="243211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d:/learngit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2A0CC-8A41-4521-8C6D-7C8A0BDDB29F}"/>
              </a:ext>
            </a:extLst>
          </p:cNvPr>
          <p:cNvSpPr/>
          <p:nvPr/>
        </p:nvSpPr>
        <p:spPr>
          <a:xfrm>
            <a:off x="879792" y="2432115"/>
            <a:ext cx="1421920" cy="4713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80BC7-4DBA-41B9-886C-7AEBC075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99" y="3427797"/>
            <a:ext cx="998307" cy="1120237"/>
          </a:xfrm>
          <a:prstGeom prst="rect">
            <a:avLst/>
          </a:prstGeom>
          <a:ln w="28575">
            <a:noFill/>
            <a:prstDash val="dashDot"/>
          </a:ln>
        </p:spPr>
      </p:pic>
      <p:sp>
        <p:nvSpPr>
          <p:cNvPr id="12" name="圆柱体 11">
            <a:extLst>
              <a:ext uri="{FF2B5EF4-FFF2-40B4-BE49-F238E27FC236}">
                <a16:creationId xmlns:a16="http://schemas.microsoft.com/office/drawing/2014/main" id="{FA2855A8-2549-4D73-B137-9433E1DABF44}"/>
              </a:ext>
            </a:extLst>
          </p:cNvPr>
          <p:cNvSpPr/>
          <p:nvPr/>
        </p:nvSpPr>
        <p:spPr>
          <a:xfrm>
            <a:off x="5281175" y="2831153"/>
            <a:ext cx="2175427" cy="2313525"/>
          </a:xfrm>
          <a:prstGeom prst="can">
            <a:avLst>
              <a:gd name="adj" fmla="val 402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D92B-ED49-412F-B3E5-98B33296C2BD}"/>
              </a:ext>
            </a:extLst>
          </p:cNvPr>
          <p:cNvSpPr txBox="1"/>
          <p:nvPr/>
        </p:nvSpPr>
        <p:spPr>
          <a:xfrm>
            <a:off x="5819838" y="462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EEDCB6C-BA87-4985-AE29-FC7D192DF6B8}"/>
              </a:ext>
            </a:extLst>
          </p:cNvPr>
          <p:cNvSpPr/>
          <p:nvPr/>
        </p:nvSpPr>
        <p:spPr>
          <a:xfrm>
            <a:off x="8481574" y="2801447"/>
            <a:ext cx="2274410" cy="2313525"/>
          </a:xfrm>
          <a:prstGeom prst="can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8DD38A-A78D-43A9-BD61-75CD355F5CDE}"/>
              </a:ext>
            </a:extLst>
          </p:cNvPr>
          <p:cNvSpPr txBox="1"/>
          <p:nvPr/>
        </p:nvSpPr>
        <p:spPr>
          <a:xfrm>
            <a:off x="9099087" y="45995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7C67EF1-1F2C-45F7-9A38-29EF5A134254}"/>
              </a:ext>
            </a:extLst>
          </p:cNvPr>
          <p:cNvSpPr/>
          <p:nvPr/>
        </p:nvSpPr>
        <p:spPr>
          <a:xfrm>
            <a:off x="1000219" y="3035985"/>
            <a:ext cx="2602986" cy="24254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995F98A-ABB3-4D47-9781-A01125E6D40B}"/>
              </a:ext>
            </a:extLst>
          </p:cNvPr>
          <p:cNvSpPr txBox="1"/>
          <p:nvPr/>
        </p:nvSpPr>
        <p:spPr>
          <a:xfrm>
            <a:off x="1813243" y="4998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5D205C-DEB7-41AB-A645-5977E7DA2333}"/>
              </a:ext>
            </a:extLst>
          </p:cNvPr>
          <p:cNvSpPr txBox="1"/>
          <p:nvPr/>
        </p:nvSpPr>
        <p:spPr>
          <a:xfrm>
            <a:off x="763001" y="1561875"/>
            <a:ext cx="394060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提交修改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D8B31-48D3-4822-B1C5-28348D4F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29" y="3701579"/>
            <a:ext cx="746825" cy="8230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22B504-BE2B-4861-A0CB-3D0187B967DF}"/>
              </a:ext>
            </a:extLst>
          </p:cNvPr>
          <p:cNvSpPr/>
          <p:nvPr/>
        </p:nvSpPr>
        <p:spPr>
          <a:xfrm>
            <a:off x="8625558" y="406972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修改了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CBFFA6-6E51-49F6-9A41-E68E064B67B1}"/>
              </a:ext>
            </a:extLst>
          </p:cNvPr>
          <p:cNvSpPr/>
          <p:nvPr/>
        </p:nvSpPr>
        <p:spPr>
          <a:xfrm>
            <a:off x="11058616" y="3280896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C23347-6BBD-4448-9F7E-A53711E50C1A}"/>
              </a:ext>
            </a:extLst>
          </p:cNvPr>
          <p:cNvSpPr/>
          <p:nvPr/>
        </p:nvSpPr>
        <p:spPr>
          <a:xfrm>
            <a:off x="763001" y="6063786"/>
            <a:ext cx="5296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把暂存区的内容提交到</a:t>
            </a:r>
            <a:r>
              <a:rPr lang="en-US" altLang="zh-CN" dirty="0"/>
              <a:t>git</a:t>
            </a:r>
            <a:r>
              <a:rPr lang="zh-CN" altLang="en-US" dirty="0"/>
              <a:t>仓库，再生成一个新版本</a:t>
            </a:r>
            <a:endParaRPr lang="en-US" altLang="zh-CN" dirty="0"/>
          </a:p>
          <a:p>
            <a:r>
              <a:rPr lang="zh-CN" altLang="en-US" dirty="0"/>
              <a:t>此时文件</a:t>
            </a:r>
            <a:r>
              <a:rPr lang="en-US" altLang="zh-CN" dirty="0"/>
              <a:t>resume.md</a:t>
            </a:r>
            <a:r>
              <a:rPr lang="zh-CN" altLang="en-US" dirty="0"/>
              <a:t>处于已提交（</a:t>
            </a:r>
            <a:r>
              <a:rPr lang="en-US" altLang="zh-CN" dirty="0" err="1"/>
              <a:t>commited</a:t>
            </a:r>
            <a:r>
              <a:rPr lang="zh-CN" altLang="en-US" dirty="0"/>
              <a:t>）状态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EB2A8B-61C3-43C5-8A60-677ABF781C09}"/>
              </a:ext>
            </a:extLst>
          </p:cNvPr>
          <p:cNvSpPr/>
          <p:nvPr/>
        </p:nvSpPr>
        <p:spPr>
          <a:xfrm>
            <a:off x="8569294" y="3700390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又修改</a:t>
            </a:r>
            <a:r>
              <a:rPr lang="en-US" altLang="zh-CN" dirty="0"/>
              <a:t>resume.md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B1E1E56-B747-4871-9733-4C683E194167}"/>
              </a:ext>
            </a:extLst>
          </p:cNvPr>
          <p:cNvSpPr/>
          <p:nvPr/>
        </p:nvSpPr>
        <p:spPr>
          <a:xfrm>
            <a:off x="11058615" y="224829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20051606-FAA4-4182-985C-CB31D33418C5}"/>
              </a:ext>
            </a:extLst>
          </p:cNvPr>
          <p:cNvCxnSpPr>
            <a:cxnSpLocks/>
          </p:cNvCxnSpPr>
          <p:nvPr/>
        </p:nvCxnSpPr>
        <p:spPr>
          <a:xfrm flipV="1">
            <a:off x="6338656" y="3486186"/>
            <a:ext cx="2592280" cy="526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D02A5E5-7FA5-4DF3-A380-CB6E33AE6121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10611999" y="3997016"/>
            <a:ext cx="569484" cy="2573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61BEF06E-7A01-4341-A0F6-455D84A6A4D8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V="1">
            <a:off x="10555735" y="2964411"/>
            <a:ext cx="625747" cy="9206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0EF9F0E-2657-4F6E-A764-11F87C1A6845}"/>
              </a:ext>
            </a:extLst>
          </p:cNvPr>
          <p:cNvCxnSpPr>
            <a:cxnSpLocks/>
            <a:stCxn id="18" idx="0"/>
            <a:endCxn id="21" idx="4"/>
          </p:cNvCxnSpPr>
          <p:nvPr/>
        </p:nvCxnSpPr>
        <p:spPr>
          <a:xfrm rot="16200000" flipV="1">
            <a:off x="11381301" y="3184086"/>
            <a:ext cx="19361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72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D4A1-8641-4935-842D-A4171B9E8361}"/>
              </a:ext>
            </a:extLst>
          </p:cNvPr>
          <p:cNvSpPr/>
          <p:nvPr/>
        </p:nvSpPr>
        <p:spPr>
          <a:xfrm>
            <a:off x="349271" y="1366884"/>
            <a:ext cx="1649692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未跟踪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3AED4-BB41-4D1D-B12B-CD8EB91B555B}"/>
              </a:ext>
            </a:extLst>
          </p:cNvPr>
          <p:cNvSpPr/>
          <p:nvPr/>
        </p:nvSpPr>
        <p:spPr>
          <a:xfrm>
            <a:off x="3208845" y="1102935"/>
            <a:ext cx="5910607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209231-CD83-4E75-B033-7A97F669F02E}"/>
              </a:ext>
            </a:extLst>
          </p:cNvPr>
          <p:cNvSpPr/>
          <p:nvPr/>
        </p:nvSpPr>
        <p:spPr>
          <a:xfrm>
            <a:off x="7645618" y="46866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已跟踪状态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6D6D77-7370-486C-9BF9-A64B314F12F7}"/>
              </a:ext>
            </a:extLst>
          </p:cNvPr>
          <p:cNvSpPr/>
          <p:nvPr/>
        </p:nvSpPr>
        <p:spPr>
          <a:xfrm>
            <a:off x="3524659" y="1366884"/>
            <a:ext cx="1946618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74AF0F-9BCB-42B6-9AF8-2D0CBE0C6657}"/>
              </a:ext>
            </a:extLst>
          </p:cNvPr>
          <p:cNvSpPr/>
          <p:nvPr/>
        </p:nvSpPr>
        <p:spPr>
          <a:xfrm>
            <a:off x="7094090" y="1346475"/>
            <a:ext cx="1813203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已提交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9DF9EC-17FC-4C63-A8E3-6602D60A961C}"/>
              </a:ext>
            </a:extLst>
          </p:cNvPr>
          <p:cNvSpPr/>
          <p:nvPr/>
        </p:nvSpPr>
        <p:spPr>
          <a:xfrm>
            <a:off x="3524659" y="3717189"/>
            <a:ext cx="1946619" cy="961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已修改</a:t>
            </a:r>
            <a:endParaRPr lang="en-US" altLang="zh-CN" dirty="0"/>
          </a:p>
          <a:p>
            <a:pPr algn="ctr"/>
            <a:r>
              <a:rPr lang="zh-CN" altLang="en-US" dirty="0"/>
              <a:t>未缓存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4372CB-6302-428C-8E74-87F1D55BCCDB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5471278" y="2308008"/>
            <a:ext cx="2529414" cy="188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8EB17FC-FF6C-48AC-BB9C-0A9CE4384637}"/>
              </a:ext>
            </a:extLst>
          </p:cNvPr>
          <p:cNvSpPr/>
          <p:nvPr/>
        </p:nvSpPr>
        <p:spPr>
          <a:xfrm>
            <a:off x="6177405" y="33692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编辑文件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C2B737-ECCC-4A4C-A1A1-1B6D062C1D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497968" y="2328417"/>
            <a:ext cx="1" cy="138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DC2F189-0C45-4FF3-8113-AB74CD4D911C}"/>
              </a:ext>
            </a:extLst>
          </p:cNvPr>
          <p:cNvSpPr/>
          <p:nvPr/>
        </p:nvSpPr>
        <p:spPr>
          <a:xfrm>
            <a:off x="3618660" y="291271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FDAB46-FAAD-4EC2-A829-FE895CF8B29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471277" y="1827242"/>
            <a:ext cx="1622813" cy="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014E88-655E-4C54-9C53-E721B7238864}"/>
              </a:ext>
            </a:extLst>
          </p:cNvPr>
          <p:cNvSpPr/>
          <p:nvPr/>
        </p:nvSpPr>
        <p:spPr>
          <a:xfrm>
            <a:off x="5651349" y="1449998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commit 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F039C9-53F0-46CF-B94B-F82E7A8E04A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98963" y="1847651"/>
            <a:ext cx="152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D2EBA3F-F77B-4501-AB5A-B1AE27C8E0BC}"/>
              </a:ext>
            </a:extLst>
          </p:cNvPr>
          <p:cNvSpPr/>
          <p:nvPr/>
        </p:nvSpPr>
        <p:spPr>
          <a:xfrm>
            <a:off x="2263741" y="148141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61C3BF-58D8-40C8-8410-A76AE036396C}"/>
              </a:ext>
            </a:extLst>
          </p:cNvPr>
          <p:cNvSpPr/>
          <p:nvPr/>
        </p:nvSpPr>
        <p:spPr>
          <a:xfrm>
            <a:off x="4626188" y="1349005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998DA8-408C-4E15-9244-08E130856378}"/>
              </a:ext>
            </a:extLst>
          </p:cNvPr>
          <p:cNvSpPr/>
          <p:nvPr/>
        </p:nvSpPr>
        <p:spPr>
          <a:xfrm>
            <a:off x="4452998" y="4353993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modified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44D9E4-82D0-4B95-AF1E-256885F1200F}"/>
              </a:ext>
            </a:extLst>
          </p:cNvPr>
          <p:cNvSpPr/>
          <p:nvPr/>
        </p:nvSpPr>
        <p:spPr>
          <a:xfrm>
            <a:off x="7646835" y="1933332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committed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E805CC-E88B-4C39-BF6B-2F3A78A2A6E2}"/>
              </a:ext>
            </a:extLst>
          </p:cNvPr>
          <p:cNvSpPr/>
          <p:nvPr/>
        </p:nvSpPr>
        <p:spPr>
          <a:xfrm>
            <a:off x="873336" y="133927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untracked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6AEF14-7A8A-4686-90CB-94C95BC6C3AE}"/>
              </a:ext>
            </a:extLst>
          </p:cNvPr>
          <p:cNvSpPr/>
          <p:nvPr/>
        </p:nvSpPr>
        <p:spPr>
          <a:xfrm>
            <a:off x="134660" y="1102935"/>
            <a:ext cx="2112179" cy="405352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99F313C-414C-413C-9673-A3F36950F563}"/>
              </a:ext>
            </a:extLst>
          </p:cNvPr>
          <p:cNvSpPr/>
          <p:nvPr/>
        </p:nvSpPr>
        <p:spPr>
          <a:xfrm>
            <a:off x="851578" y="4686634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未跟踪状态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0E9B7B-BEDF-440D-836D-D3B05CB6909E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文件的四种状态及变化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ADBEC97-AE2E-4C23-8FE9-F6F7D1ED537A}"/>
              </a:ext>
            </a:extLst>
          </p:cNvPr>
          <p:cNvSpPr/>
          <p:nvPr/>
        </p:nvSpPr>
        <p:spPr>
          <a:xfrm>
            <a:off x="10468024" y="26394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E8124F2-8A10-473C-BA4F-0225043EF41C}"/>
              </a:ext>
            </a:extLst>
          </p:cNvPr>
          <p:cNvSpPr/>
          <p:nvPr/>
        </p:nvSpPr>
        <p:spPr>
          <a:xfrm>
            <a:off x="10468024" y="1438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5B206A3-419A-48FB-ADA7-698E56071CE7}"/>
              </a:ext>
            </a:extLst>
          </p:cNvPr>
          <p:cNvSpPr/>
          <p:nvPr/>
        </p:nvSpPr>
        <p:spPr>
          <a:xfrm>
            <a:off x="10468024" y="2613580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D840373-D9D9-4479-999D-0B231236666E}"/>
              </a:ext>
            </a:extLst>
          </p:cNvPr>
          <p:cNvSpPr/>
          <p:nvPr/>
        </p:nvSpPr>
        <p:spPr>
          <a:xfrm>
            <a:off x="10468024" y="3788396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9E65586-C00D-42F3-851F-DD8C239DB489}"/>
              </a:ext>
            </a:extLst>
          </p:cNvPr>
          <p:cNvSpPr/>
          <p:nvPr/>
        </p:nvSpPr>
        <p:spPr>
          <a:xfrm>
            <a:off x="10468024" y="4963211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EEF6B4-D4D6-4C28-95B9-9D405FA6BA3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07293" y="882206"/>
            <a:ext cx="1422057" cy="94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2F22B913-B918-472E-ACA8-6F187BA7BAAC}"/>
              </a:ext>
            </a:extLst>
          </p:cNvPr>
          <p:cNvSpPr/>
          <p:nvPr/>
        </p:nvSpPr>
        <p:spPr>
          <a:xfrm>
            <a:off x="9320266" y="73360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6A4347-AE07-4D84-8D92-EE9E4313FAB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5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C84008B-35A4-4775-B8BD-1AF9CAFEBD83}"/>
              </a:ext>
            </a:extLst>
          </p:cNvPr>
          <p:cNvSpPr/>
          <p:nvPr/>
        </p:nvSpPr>
        <p:spPr>
          <a:xfrm>
            <a:off x="9339495" y="145397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1D659D-4295-4983-BB31-5209819AEE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82568" cy="83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1F88A18-D444-4C3E-B7DB-54967F8484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22057" cy="212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91DECA-FE2D-4225-9299-48FA04F4476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07293" y="1827242"/>
            <a:ext cx="1411703" cy="332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59B1A73-3482-42AE-A50D-6C3FD722DCF6}"/>
              </a:ext>
            </a:extLst>
          </p:cNvPr>
          <p:cNvSpPr/>
          <p:nvPr/>
        </p:nvSpPr>
        <p:spPr>
          <a:xfrm>
            <a:off x="9398555" y="213277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705D03-BC87-4006-9B50-120F3E9F9D0D}"/>
              </a:ext>
            </a:extLst>
          </p:cNvPr>
          <p:cNvSpPr/>
          <p:nvPr/>
        </p:nvSpPr>
        <p:spPr>
          <a:xfrm>
            <a:off x="9493496" y="3134260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1BCE37-3480-45DA-9DDB-5500CFF73924}"/>
              </a:ext>
            </a:extLst>
          </p:cNvPr>
          <p:cNvSpPr/>
          <p:nvPr/>
        </p:nvSpPr>
        <p:spPr>
          <a:xfrm>
            <a:off x="9446884" y="431514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提交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5C83297-4592-4652-AD24-5C18CD60C152}"/>
              </a:ext>
            </a:extLst>
          </p:cNvPr>
          <p:cNvSpPr/>
          <p:nvPr/>
        </p:nvSpPr>
        <p:spPr>
          <a:xfrm>
            <a:off x="233800" y="1228889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C42C8CC-EEFC-4555-99E9-BCECEBFAEA27}"/>
              </a:ext>
            </a:extLst>
          </p:cNvPr>
          <p:cNvSpPr/>
          <p:nvPr/>
        </p:nvSpPr>
        <p:spPr>
          <a:xfrm>
            <a:off x="3373130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EF5BDB5-C7E3-4787-8B5E-0E6FC41F4244}"/>
              </a:ext>
            </a:extLst>
          </p:cNvPr>
          <p:cNvSpPr/>
          <p:nvPr/>
        </p:nvSpPr>
        <p:spPr>
          <a:xfrm>
            <a:off x="2975533" y="3722948"/>
            <a:ext cx="443388" cy="961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EEFDC06-0280-4ADB-99EF-310126085A57}"/>
              </a:ext>
            </a:extLst>
          </p:cNvPr>
          <p:cNvSpPr/>
          <p:nvPr/>
        </p:nvSpPr>
        <p:spPr>
          <a:xfrm>
            <a:off x="3414759" y="3540604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6D03E28-7C05-4FB1-A38B-989B2B0767D8}"/>
              </a:ext>
            </a:extLst>
          </p:cNvPr>
          <p:cNvSpPr/>
          <p:nvPr/>
        </p:nvSpPr>
        <p:spPr>
          <a:xfrm>
            <a:off x="6923768" y="1205005"/>
            <a:ext cx="449926" cy="442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3EB1B4-CC9B-4763-B1A4-FFD366B86DA4}"/>
              </a:ext>
            </a:extLst>
          </p:cNvPr>
          <p:cNvSpPr/>
          <p:nvPr/>
        </p:nvSpPr>
        <p:spPr>
          <a:xfrm>
            <a:off x="137817" y="5901177"/>
            <a:ext cx="8984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对于一个文件，可以多次</a:t>
            </a:r>
            <a:r>
              <a:rPr lang="en-US" altLang="zh-CN" sz="1400" dirty="0"/>
              <a:t>add</a:t>
            </a:r>
            <a:r>
              <a:rPr lang="zh-CN" altLang="en-US" sz="1400" dirty="0"/>
              <a:t>。修改一点，就</a:t>
            </a:r>
            <a:r>
              <a:rPr lang="en-US" altLang="zh-CN" sz="1400" dirty="0"/>
              <a:t>add</a:t>
            </a:r>
            <a:r>
              <a:rPr lang="zh-CN" altLang="en-US" sz="1400" dirty="0"/>
              <a:t>一次；每一次的</a:t>
            </a:r>
            <a:r>
              <a:rPr lang="en-US" altLang="zh-CN" sz="1400" dirty="0"/>
              <a:t>add</a:t>
            </a:r>
            <a:r>
              <a:rPr lang="zh-CN" altLang="en-US" sz="1400" dirty="0"/>
              <a:t>都会把当前的修改添加到缓存区中去。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Commit</a:t>
            </a:r>
            <a:r>
              <a:rPr lang="zh-CN" altLang="en-US" sz="1400" dirty="0"/>
              <a:t>会把暂存区中全部的修改提交到仓库中。每一次的</a:t>
            </a:r>
            <a:r>
              <a:rPr lang="en-US" altLang="zh-CN" sz="1400" dirty="0"/>
              <a:t>commit</a:t>
            </a:r>
            <a:r>
              <a:rPr lang="zh-CN" altLang="en-US" sz="1400" dirty="0"/>
              <a:t>都会产生一个新的版本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881E941-FB33-4565-83EC-DAADBF2550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10887518" y="1102935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17B30EC-DE20-4B0D-B181-749DF0124F07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10887518" y="2277751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E9E670B-F8AD-4563-9BFE-97B6EB443BB6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10887518" y="3452567"/>
            <a:ext cx="0" cy="3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FF3580-85D1-4898-A75B-4F7C8CAEB0AA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10887518" y="4627383"/>
            <a:ext cx="0" cy="3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484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46389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265186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183983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5376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04173" y="2502817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473032" y="2083323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12019" y="2502817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4939" y="1282043"/>
            <a:ext cx="377073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5588946" y="677885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r>
              <a:rPr lang="zh-CN" altLang="en-US" dirty="0"/>
              <a:t>：当前使用版本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19362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38183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39554" y="2154571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348CC0-7434-401A-AC11-F573E88E1796}"/>
              </a:ext>
            </a:extLst>
          </p:cNvPr>
          <p:cNvSpPr/>
          <p:nvPr/>
        </p:nvSpPr>
        <p:spPr>
          <a:xfrm>
            <a:off x="496035" y="3592954"/>
            <a:ext cx="10703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每一次的提交都会有一个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commitID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。这个</a:t>
            </a:r>
            <a:r>
              <a:rPr lang="en-US" altLang="zh-CN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commitID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是一个永远不会重复的编号，它们可以精确表示每一次的提交。</a:t>
            </a:r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Git log </a:t>
            </a:r>
            <a:r>
              <a:rPr lang="zh-CN" alt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可以来查看</a:t>
            </a:r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502c563********</a:t>
            </a: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53b3430********</a:t>
            </a:r>
          </a:p>
          <a:p>
            <a:r>
              <a:rPr lang="en-US" altLang="zh-CN" dirty="0">
                <a:solidFill>
                  <a:srgbClr val="BFBF00"/>
                </a:solidFill>
                <a:latin typeface="Lucida Console" panose="020B0609040504020204" pitchFamily="49" charset="0"/>
              </a:rPr>
              <a:t>Commit 6df07d9********</a:t>
            </a: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srgbClr val="BFB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0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6B9591-3A9F-49EC-8435-82B4E5C9C21C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7814" y="2187575"/>
            <a:ext cx="4016375" cy="984250"/>
          </a:xfrm>
        </p:spPr>
        <p:txBody>
          <a:bodyPr/>
          <a:lstStyle/>
          <a:p>
            <a:pPr fontAlgn="auto"/>
            <a:r>
              <a:rPr lang="zh-CN" altLang="en-US" noProof="1"/>
              <a:t>分支工作场景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932105DE-D6C3-4C2A-B7D1-3D27C92C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endParaRPr lang="en-US" altLang="zh-CN">
              <a:sym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2D3B41-F19C-424B-B363-363DEEC4AC8E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3775076"/>
            <a:ext cx="5607050" cy="1381125"/>
            <a:chOff x="933" y="1833"/>
            <a:chExt cx="8830" cy="3034"/>
          </a:xfrm>
        </p:grpSpPr>
        <p:grpSp>
          <p:nvGrpSpPr>
            <p:cNvPr id="106499" name="组合 7">
              <a:extLst>
                <a:ext uri="{FF2B5EF4-FFF2-40B4-BE49-F238E27FC236}">
                  <a16:creationId xmlns:a16="http://schemas.microsoft.com/office/drawing/2014/main" id="{A8FEC521-3AA7-441A-9BF6-BB6619641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2321"/>
              <a:chOff x="1195" y="2185"/>
              <a:chExt cx="1008" cy="2385"/>
            </a:xfrm>
          </p:grpSpPr>
          <p:pic>
            <p:nvPicPr>
              <p:cNvPr id="106500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35A8C7EA-EB3D-4CD5-A151-76C141AA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01" name="文本框 6">
                <a:extLst>
                  <a:ext uri="{FF2B5EF4-FFF2-40B4-BE49-F238E27FC236}">
                    <a16:creationId xmlns:a16="http://schemas.microsoft.com/office/drawing/2014/main" id="{421BACCD-927E-4126-B9A7-E3F502815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A5DA54D1-EE42-4589-9223-4F7190B4EC72}"/>
                </a:ext>
              </a:extLst>
            </p:cNvPr>
            <p:cNvSpPr/>
            <p:nvPr/>
          </p:nvSpPr>
          <p:spPr>
            <a:xfrm>
              <a:off x="2538" y="1833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好</a:t>
              </a:r>
              <a:r>
                <a:rPr lang="en-US" altLang="zh-CN" b="1" noProof="1">
                  <a:solidFill>
                    <a:schemeClr val="tx1"/>
                  </a:solidFill>
                </a:rPr>
                <a:t>,618</a:t>
              </a:r>
              <a:r>
                <a:rPr lang="zh-CN" altLang="en-US" b="1" noProof="1">
                  <a:solidFill>
                    <a:schemeClr val="tx1"/>
                  </a:solidFill>
                </a:rPr>
                <a:t>之后给你发奖金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  <a:r>
                <a:rPr lang="zh-CN" altLang="en-US" b="1" noProof="1">
                  <a:solidFill>
                    <a:schemeClr val="tx1"/>
                  </a:solidFill>
                </a:rPr>
                <a:t>好好干</a:t>
              </a:r>
              <a:r>
                <a:rPr lang="en-US" altLang="zh-CN" b="1" noProof="1">
                  <a:solidFill>
                    <a:schemeClr val="tx1"/>
                  </a:solidFill>
                </a:rPr>
                <a:t>!!!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0790DF-6378-44F7-BF38-8C03C9504D39}"/>
              </a:ext>
            </a:extLst>
          </p:cNvPr>
          <p:cNvGrpSpPr>
            <a:grpSpLocks/>
          </p:cNvGrpSpPr>
          <p:nvPr/>
        </p:nvGrpSpPr>
        <p:grpSpPr bwMode="auto">
          <a:xfrm>
            <a:off x="4797426" y="2676525"/>
            <a:ext cx="5103813" cy="1200150"/>
            <a:chOff x="5168" y="4188"/>
            <a:chExt cx="8038" cy="1944"/>
          </a:xfrm>
        </p:grpSpPr>
        <p:grpSp>
          <p:nvGrpSpPr>
            <p:cNvPr id="106504" name="组合 9">
              <a:extLst>
                <a:ext uri="{FF2B5EF4-FFF2-40B4-BE49-F238E27FC236}">
                  <a16:creationId xmlns:a16="http://schemas.microsoft.com/office/drawing/2014/main" id="{F1AD3CA8-4579-49D9-AC4F-05370D156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8" y="4245"/>
              <a:ext cx="1248" cy="1887"/>
              <a:chOff x="7009" y="1995"/>
              <a:chExt cx="1248" cy="1887"/>
            </a:xfrm>
          </p:grpSpPr>
          <p:pic>
            <p:nvPicPr>
              <p:cNvPr id="106505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F5C0641A-7146-46AE-A57F-39BF75B8B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9" y="1995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06" name="文本框 8">
                <a:extLst>
                  <a:ext uri="{FF2B5EF4-FFF2-40B4-BE49-F238E27FC236}">
                    <a16:creationId xmlns:a16="http://schemas.microsoft.com/office/drawing/2014/main" id="{C57CCEDD-EA66-4833-BD65-394B605A1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9" y="3285"/>
                <a:ext cx="1248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368A7B99-733B-4BCC-B539-D2952F3EF172}"/>
                </a:ext>
              </a:extLst>
            </p:cNvPr>
            <p:cNvSpPr/>
            <p:nvPr/>
          </p:nvSpPr>
          <p:spPr>
            <a:xfrm>
              <a:off x="5168" y="4188"/>
              <a:ext cx="6218" cy="85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一切顺利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都做了一半了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943695F-EA76-4112-A43C-DFEEFF039E5D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5875339"/>
            <a:ext cx="4610100" cy="1000125"/>
            <a:chOff x="2719" y="7499"/>
            <a:chExt cx="7259" cy="2091"/>
          </a:xfrm>
        </p:grpSpPr>
        <p:grpSp>
          <p:nvGrpSpPr>
            <p:cNvPr id="106509" name="组合 18">
              <a:extLst>
                <a:ext uri="{FF2B5EF4-FFF2-40B4-BE49-F238E27FC236}">
                  <a16:creationId xmlns:a16="http://schemas.microsoft.com/office/drawing/2014/main" id="{390BD6DA-D972-41DB-813D-3B85BE148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" y="7499"/>
              <a:ext cx="1375" cy="2091"/>
              <a:chOff x="2777" y="7878"/>
              <a:chExt cx="1375" cy="2091"/>
            </a:xfrm>
          </p:grpSpPr>
          <p:pic>
            <p:nvPicPr>
              <p:cNvPr id="106510" name="图片 16" descr="tmp_dfe65e3f5fb9bd8e068f94b22a13c156c6fac28e1db10ed7">
                <a:extLst>
                  <a:ext uri="{FF2B5EF4-FFF2-40B4-BE49-F238E27FC236}">
                    <a16:creationId xmlns:a16="http://schemas.microsoft.com/office/drawing/2014/main" id="{8CED02C4-CAB9-44ED-896A-A13132A68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" y="7878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11" name="文本框 17">
                <a:extLst>
                  <a:ext uri="{FF2B5EF4-FFF2-40B4-BE49-F238E27FC236}">
                    <a16:creationId xmlns:a16="http://schemas.microsoft.com/office/drawing/2014/main" id="{FD082FF1-A073-4A44-9020-7DA118879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9198"/>
                <a:ext cx="1375" cy="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114AD6-451C-411A-A121-69B7994228A9}"/>
                </a:ext>
              </a:extLst>
            </p:cNvPr>
            <p:cNvSpPr/>
            <p:nvPr/>
          </p:nvSpPr>
          <p:spPr>
            <a:xfrm>
              <a:off x="4421" y="7572"/>
              <a:ext cx="5557" cy="1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noProof="1"/>
                <a:t>继续</a:t>
              </a:r>
              <a:r>
                <a:rPr lang="en-US" altLang="zh-CN" sz="2800" b="1" noProof="1"/>
                <a:t>coding....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9F0664-000A-49F8-8F50-225222440057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1633538"/>
            <a:ext cx="5607050" cy="1670050"/>
            <a:chOff x="933" y="1833"/>
            <a:chExt cx="8830" cy="2631"/>
          </a:xfrm>
        </p:grpSpPr>
        <p:grpSp>
          <p:nvGrpSpPr>
            <p:cNvPr id="106514" name="组合 7">
              <a:extLst>
                <a:ext uri="{FF2B5EF4-FFF2-40B4-BE49-F238E27FC236}">
                  <a16:creationId xmlns:a16="http://schemas.microsoft.com/office/drawing/2014/main" id="{BF721C9E-1F30-4D36-972A-DE2B0A6B1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106515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9DDBFEB9-FA32-4995-84DA-AA2E51412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16" name="文本框 6">
                <a:extLst>
                  <a:ext uri="{FF2B5EF4-FFF2-40B4-BE49-F238E27FC236}">
                    <a16:creationId xmlns:a16="http://schemas.microsoft.com/office/drawing/2014/main" id="{FA7CAD20-DD27-4699-A867-E07E0B01E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6" name="矩形标注 5">
              <a:extLst>
                <a:ext uri="{FF2B5EF4-FFF2-40B4-BE49-F238E27FC236}">
                  <a16:creationId xmlns:a16="http://schemas.microsoft.com/office/drawing/2014/main" id="{68EA48E1-0C2A-418D-AE0E-5180E4A96EC9}"/>
                </a:ext>
              </a:extLst>
            </p:cNvPr>
            <p:cNvSpPr/>
            <p:nvPr/>
          </p:nvSpPr>
          <p:spPr>
            <a:xfrm>
              <a:off x="2538" y="1833"/>
              <a:ext cx="7225" cy="1383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一年一度的</a:t>
              </a:r>
              <a:r>
                <a:rPr lang="en-US" altLang="zh-CN" b="1" noProof="1">
                  <a:solidFill>
                    <a:schemeClr val="tx1"/>
                  </a:solidFill>
                </a:rPr>
                <a:t>6.18</a:t>
              </a:r>
              <a:r>
                <a:rPr lang="zh-CN" altLang="en-US" b="1" noProof="1">
                  <a:solidFill>
                    <a:schemeClr val="tx1"/>
                  </a:solidFill>
                </a:rPr>
                <a:t>活动要进行了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活干的怎么样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9514E3-C211-43D6-BBE4-8C99A0D8555F}"/>
              </a:ext>
            </a:extLst>
          </p:cNvPr>
          <p:cNvGrpSpPr>
            <a:grpSpLocks/>
          </p:cNvGrpSpPr>
          <p:nvPr/>
        </p:nvGrpSpPr>
        <p:grpSpPr bwMode="auto">
          <a:xfrm>
            <a:off x="4797426" y="4927600"/>
            <a:ext cx="5103813" cy="1200150"/>
            <a:chOff x="5168" y="4188"/>
            <a:chExt cx="8038" cy="1944"/>
          </a:xfrm>
        </p:grpSpPr>
        <p:grpSp>
          <p:nvGrpSpPr>
            <p:cNvPr id="106519" name="组合 9">
              <a:extLst>
                <a:ext uri="{FF2B5EF4-FFF2-40B4-BE49-F238E27FC236}">
                  <a16:creationId xmlns:a16="http://schemas.microsoft.com/office/drawing/2014/main" id="{AB671450-E3C4-48C0-A753-7AFA5856D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8" y="4245"/>
              <a:ext cx="1248" cy="1887"/>
              <a:chOff x="7009" y="1995"/>
              <a:chExt cx="1248" cy="1887"/>
            </a:xfrm>
          </p:grpSpPr>
          <p:pic>
            <p:nvPicPr>
              <p:cNvPr id="106520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93100588-EB13-4599-8694-97D6FFE280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9" y="1995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21" name="文本框 8">
                <a:extLst>
                  <a:ext uri="{FF2B5EF4-FFF2-40B4-BE49-F238E27FC236}">
                    <a16:creationId xmlns:a16="http://schemas.microsoft.com/office/drawing/2014/main" id="{41414B79-B53C-4C0C-A0CF-594EA019A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9" y="3285"/>
                <a:ext cx="1248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1" name="矩形标注 10">
              <a:extLst>
                <a:ext uri="{FF2B5EF4-FFF2-40B4-BE49-F238E27FC236}">
                  <a16:creationId xmlns:a16="http://schemas.microsoft.com/office/drawing/2014/main" id="{F9C9825A-4405-4338-BDD2-D57B5A682438}"/>
                </a:ext>
              </a:extLst>
            </p:cNvPr>
            <p:cNvSpPr/>
            <p:nvPr/>
          </p:nvSpPr>
          <p:spPr>
            <a:xfrm>
              <a:off x="5168" y="4188"/>
              <a:ext cx="6218" cy="85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嘻嘻嘻嘻嘻</a:t>
              </a:r>
              <a:r>
                <a:rPr lang="en-US" altLang="zh-CN" b="1" noProof="1">
                  <a:solidFill>
                    <a:schemeClr val="tx1"/>
                  </a:solidFill>
                </a:rPr>
                <a:t>(</a:t>
              </a:r>
              <a:r>
                <a:rPr lang="zh-CN" altLang="en-US" b="1" noProof="1">
                  <a:solidFill>
                    <a:schemeClr val="tx1"/>
                  </a:solidFill>
                </a:rPr>
                <a:t>六亲不认的步伐</a:t>
              </a:r>
              <a:r>
                <a:rPr lang="en-US" altLang="zh-CN" b="1" noProof="1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0EC77366-8963-4322-A6A2-188148B7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endParaRPr lang="en-US" altLang="zh-CN">
              <a:sym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2B19B6-7F11-4AC5-AFE0-B5809E7FDD9B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3775076"/>
            <a:ext cx="5607050" cy="1381125"/>
            <a:chOff x="933" y="1833"/>
            <a:chExt cx="8830" cy="3034"/>
          </a:xfrm>
        </p:grpSpPr>
        <p:grpSp>
          <p:nvGrpSpPr>
            <p:cNvPr id="107523" name="组合 7">
              <a:extLst>
                <a:ext uri="{FF2B5EF4-FFF2-40B4-BE49-F238E27FC236}">
                  <a16:creationId xmlns:a16="http://schemas.microsoft.com/office/drawing/2014/main" id="{08824D0E-ED41-4BBC-A525-6AEB48763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2321"/>
              <a:chOff x="1195" y="2185"/>
              <a:chExt cx="1008" cy="2385"/>
            </a:xfrm>
          </p:grpSpPr>
          <p:pic>
            <p:nvPicPr>
              <p:cNvPr id="107524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90C083FF-A039-4992-9D27-11252F9DF5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525" name="文本框 6">
                <a:extLst>
                  <a:ext uri="{FF2B5EF4-FFF2-40B4-BE49-F238E27FC236}">
                    <a16:creationId xmlns:a16="http://schemas.microsoft.com/office/drawing/2014/main" id="{A1E09A08-03FB-4A8B-8486-C9550DDD0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344526C4-25D2-4014-B907-CB1A52C57D53}"/>
                </a:ext>
              </a:extLst>
            </p:cNvPr>
            <p:cNvSpPr/>
            <p:nvPr/>
          </p:nvSpPr>
          <p:spPr>
            <a:xfrm>
              <a:off x="2538" y="1833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618</a:t>
              </a:r>
              <a:r>
                <a:rPr lang="zh-CN" altLang="en-US" b="1" noProof="1">
                  <a:solidFill>
                    <a:schemeClr val="tx1"/>
                  </a:solidFill>
                </a:rPr>
                <a:t>关系你的奖金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但是客户决定我的存亡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780CDE-3FCD-4D8E-8A0E-0A0F9F458A3B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1633538"/>
            <a:ext cx="5607050" cy="1670050"/>
            <a:chOff x="933" y="1833"/>
            <a:chExt cx="8830" cy="2631"/>
          </a:xfrm>
        </p:grpSpPr>
        <p:grpSp>
          <p:nvGrpSpPr>
            <p:cNvPr id="107528" name="组合 7">
              <a:extLst>
                <a:ext uri="{FF2B5EF4-FFF2-40B4-BE49-F238E27FC236}">
                  <a16:creationId xmlns:a16="http://schemas.microsoft.com/office/drawing/2014/main" id="{4F4A4096-83C2-4921-A18D-709A22B55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107529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4CE0F70E-FC8E-4372-B399-6C2407712A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530" name="文本框 6">
                <a:extLst>
                  <a:ext uri="{FF2B5EF4-FFF2-40B4-BE49-F238E27FC236}">
                    <a16:creationId xmlns:a16="http://schemas.microsoft.com/office/drawing/2014/main" id="{00B0497A-F275-4B3B-BA8D-9A6B85829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6" name="矩形标注 5">
              <a:extLst>
                <a:ext uri="{FF2B5EF4-FFF2-40B4-BE49-F238E27FC236}">
                  <a16:creationId xmlns:a16="http://schemas.microsoft.com/office/drawing/2014/main" id="{95C0F6ED-5BE8-4C5B-9696-0E57DA241E8C}"/>
                </a:ext>
              </a:extLst>
            </p:cNvPr>
            <p:cNvSpPr/>
            <p:nvPr/>
          </p:nvSpPr>
          <p:spPr>
            <a:xfrm>
              <a:off x="2538" y="1833"/>
              <a:ext cx="7225" cy="1383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线上支付出问题了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客户炸锅了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赶紧处理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576FAC-6F10-43EA-BAC5-7581D9C24908}"/>
              </a:ext>
            </a:extLst>
          </p:cNvPr>
          <p:cNvGrpSpPr>
            <a:grpSpLocks/>
          </p:cNvGrpSpPr>
          <p:nvPr/>
        </p:nvGrpSpPr>
        <p:grpSpPr bwMode="auto">
          <a:xfrm>
            <a:off x="4797426" y="4927600"/>
            <a:ext cx="5103813" cy="1200150"/>
            <a:chOff x="5168" y="4188"/>
            <a:chExt cx="8038" cy="1944"/>
          </a:xfrm>
        </p:grpSpPr>
        <p:grpSp>
          <p:nvGrpSpPr>
            <p:cNvPr id="107533" name="组合 9">
              <a:extLst>
                <a:ext uri="{FF2B5EF4-FFF2-40B4-BE49-F238E27FC236}">
                  <a16:creationId xmlns:a16="http://schemas.microsoft.com/office/drawing/2014/main" id="{E399677F-8D07-4FC2-A9D4-6C86F3929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8" y="4245"/>
              <a:ext cx="1248" cy="1887"/>
              <a:chOff x="7009" y="1995"/>
              <a:chExt cx="1248" cy="1887"/>
            </a:xfrm>
          </p:grpSpPr>
          <p:pic>
            <p:nvPicPr>
              <p:cNvPr id="107534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2B08D754-E0FA-4B2E-B789-65C1CF0049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9" y="1995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535" name="文本框 8">
                <a:extLst>
                  <a:ext uri="{FF2B5EF4-FFF2-40B4-BE49-F238E27FC236}">
                    <a16:creationId xmlns:a16="http://schemas.microsoft.com/office/drawing/2014/main" id="{8CBD8980-E07F-4EFD-B040-A85A81DE6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9" y="3285"/>
                <a:ext cx="1248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1" name="矩形标注 10">
              <a:extLst>
                <a:ext uri="{FF2B5EF4-FFF2-40B4-BE49-F238E27FC236}">
                  <a16:creationId xmlns:a16="http://schemas.microsoft.com/office/drawing/2014/main" id="{E1175365-774D-491A-8FBA-51F909980D7C}"/>
                </a:ext>
              </a:extLst>
            </p:cNvPr>
            <p:cNvSpPr/>
            <p:nvPr/>
          </p:nvSpPr>
          <p:spPr>
            <a:xfrm>
              <a:off x="5168" y="4188"/>
              <a:ext cx="6218" cy="85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那如果恢复回去</a:t>
              </a:r>
              <a:r>
                <a:rPr lang="en-US" altLang="zh-CN" b="1" noProof="1">
                  <a:solidFill>
                    <a:schemeClr val="tx1"/>
                  </a:solidFill>
                </a:rPr>
                <a:t>,618</a:t>
              </a:r>
              <a:r>
                <a:rPr lang="zh-CN" altLang="en-US" b="1" noProof="1">
                  <a:solidFill>
                    <a:schemeClr val="tx1"/>
                  </a:solidFill>
                </a:rPr>
                <a:t>估计得</a:t>
              </a:r>
              <a:r>
                <a:rPr lang="en-US" altLang="zh-CN" b="1" noProof="1">
                  <a:solidFill>
                    <a:schemeClr val="tx1"/>
                  </a:solidFill>
                </a:rPr>
                <a:t>718</a:t>
              </a:r>
              <a:r>
                <a:rPr lang="zh-CN" altLang="en-US" b="1" noProof="1">
                  <a:solidFill>
                    <a:schemeClr val="tx1"/>
                  </a:solidFill>
                </a:rPr>
                <a:t>才能上线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C53E77-150F-4134-B867-012D6A1A3D01}"/>
              </a:ext>
            </a:extLst>
          </p:cNvPr>
          <p:cNvGrpSpPr>
            <a:grpSpLocks/>
          </p:cNvGrpSpPr>
          <p:nvPr/>
        </p:nvGrpSpPr>
        <p:grpSpPr bwMode="auto">
          <a:xfrm>
            <a:off x="4924426" y="2803525"/>
            <a:ext cx="5103813" cy="1200150"/>
            <a:chOff x="5168" y="4188"/>
            <a:chExt cx="8038" cy="1944"/>
          </a:xfrm>
        </p:grpSpPr>
        <p:grpSp>
          <p:nvGrpSpPr>
            <p:cNvPr id="107538" name="组合 9">
              <a:extLst>
                <a:ext uri="{FF2B5EF4-FFF2-40B4-BE49-F238E27FC236}">
                  <a16:creationId xmlns:a16="http://schemas.microsoft.com/office/drawing/2014/main" id="{036D7467-0278-4644-9C69-3468C7CF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8" y="4245"/>
              <a:ext cx="1248" cy="1887"/>
              <a:chOff x="7009" y="1995"/>
              <a:chExt cx="1248" cy="1887"/>
            </a:xfrm>
          </p:grpSpPr>
          <p:pic>
            <p:nvPicPr>
              <p:cNvPr id="107539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8C139005-72D2-4DCA-88E0-106DEA1085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9" y="1995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540" name="文本框 8">
                <a:extLst>
                  <a:ext uri="{FF2B5EF4-FFF2-40B4-BE49-F238E27FC236}">
                    <a16:creationId xmlns:a16="http://schemas.microsoft.com/office/drawing/2014/main" id="{FD0C1E52-93E8-4040-A972-E5F9A0D443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9" y="3285"/>
                <a:ext cx="1248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2" name="矩形标注 21">
              <a:extLst>
                <a:ext uri="{FF2B5EF4-FFF2-40B4-BE49-F238E27FC236}">
                  <a16:creationId xmlns:a16="http://schemas.microsoft.com/office/drawing/2014/main" id="{377AE346-3D8A-4B8F-BAB0-5D93E61C8666}"/>
                </a:ext>
              </a:extLst>
            </p:cNvPr>
            <p:cNvSpPr/>
            <p:nvPr/>
          </p:nvSpPr>
          <p:spPr>
            <a:xfrm>
              <a:off x="5168" y="4188"/>
              <a:ext cx="6218" cy="85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即使修复了也不能上线啊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否则我的</a:t>
              </a:r>
              <a:r>
                <a:rPr lang="en-US" altLang="zh-CN" b="1" noProof="1">
                  <a:solidFill>
                    <a:schemeClr val="tx1"/>
                  </a:solidFill>
                </a:rPr>
                <a:t>618</a:t>
              </a:r>
              <a:r>
                <a:rPr lang="zh-CN" altLang="en-US" b="1" noProof="1">
                  <a:solidFill>
                    <a:schemeClr val="tx1"/>
                  </a:solidFill>
                </a:rPr>
                <a:t>就白写了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DCD7BC-8063-4A0B-A9AA-0F8ACFB5B0CE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5910263"/>
            <a:ext cx="4610100" cy="965200"/>
            <a:chOff x="2910" y="9308"/>
            <a:chExt cx="7260" cy="1520"/>
          </a:xfrm>
        </p:grpSpPr>
        <p:grpSp>
          <p:nvGrpSpPr>
            <p:cNvPr id="107543" name="组合 20">
              <a:extLst>
                <a:ext uri="{FF2B5EF4-FFF2-40B4-BE49-F238E27FC236}">
                  <a16:creationId xmlns:a16="http://schemas.microsoft.com/office/drawing/2014/main" id="{BA93C5DE-D653-4170-AD0B-E211632B1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0" y="9307"/>
              <a:ext cx="7260" cy="1520"/>
              <a:chOff x="2719" y="7571"/>
              <a:chExt cx="7259" cy="2019"/>
            </a:xfrm>
          </p:grpSpPr>
          <p:sp>
            <p:nvSpPr>
              <p:cNvPr id="107544" name="文本框 17">
                <a:extLst>
                  <a:ext uri="{FF2B5EF4-FFF2-40B4-BE49-F238E27FC236}">
                    <a16:creationId xmlns:a16="http://schemas.microsoft.com/office/drawing/2014/main" id="{C3C4DBAD-C35E-4A3D-8E6D-8284D6B2F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9" y="8819"/>
                <a:ext cx="1375" cy="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81C811A-355B-42A6-B76A-A46A11CC338B}"/>
                  </a:ext>
                </a:extLst>
              </p:cNvPr>
              <p:cNvSpPr/>
              <p:nvPr/>
            </p:nvSpPr>
            <p:spPr>
              <a:xfrm>
                <a:off x="4421" y="7572"/>
                <a:ext cx="5557" cy="1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2800" b="1" noProof="1"/>
                  <a:t>无语</a:t>
                </a:r>
                <a:r>
                  <a:rPr lang="en-US" altLang="zh-CN" sz="2800" b="1" noProof="1"/>
                  <a:t>....</a:t>
                </a:r>
              </a:p>
            </p:txBody>
          </p:sp>
        </p:grpSp>
        <p:pic>
          <p:nvPicPr>
            <p:cNvPr id="107546" name="图片 4" descr="tmp_8a36e84540d9ed84a778a3ea2d99c9d275a970a1a216446a">
              <a:extLst>
                <a:ext uri="{FF2B5EF4-FFF2-40B4-BE49-F238E27FC236}">
                  <a16:creationId xmlns:a16="http://schemas.microsoft.com/office/drawing/2014/main" id="{8BE50099-A915-4E3B-AC35-7BF1DCF8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" y="9452"/>
              <a:ext cx="927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DED50338-49AD-4C0F-8744-AA39D7D2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endParaRPr lang="en-US" altLang="zh-CN">
              <a:sym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54715FC-7CBF-4F35-9A02-596CC19B74FE}"/>
              </a:ext>
            </a:extLst>
          </p:cNvPr>
          <p:cNvSpPr/>
          <p:nvPr/>
        </p:nvSpPr>
        <p:spPr>
          <a:xfrm>
            <a:off x="2927350" y="2190751"/>
            <a:ext cx="6337300" cy="187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现实生活中</a:t>
            </a:r>
            <a:r>
              <a:rPr lang="en-US" altLang="zh-CN" noProof="1"/>
              <a:t>,</a:t>
            </a:r>
            <a:r>
              <a:rPr lang="zh-CN" altLang="en-US" noProof="1"/>
              <a:t>我们可能同时要做好几件事</a:t>
            </a:r>
            <a:r>
              <a:rPr lang="en-US" altLang="zh-CN" noProof="1"/>
              <a:t>,</a:t>
            </a:r>
            <a:r>
              <a:rPr lang="zh-CN" altLang="en-US" noProof="1"/>
              <a:t>但是这些事都需要区触及同一个部位的内容</a:t>
            </a:r>
            <a:r>
              <a:rPr lang="en-US" altLang="zh-CN" noProof="1"/>
              <a:t>,</a:t>
            </a:r>
            <a:r>
              <a:rPr lang="zh-CN" altLang="en-US" noProof="1"/>
              <a:t>这就是</a:t>
            </a:r>
            <a:r>
              <a:rPr lang="zh-CN" altLang="en-US" b="1" noProof="1">
                <a:solidFill>
                  <a:srgbClr val="FF0000"/>
                </a:solidFill>
              </a:rPr>
              <a:t>多分支 </a:t>
            </a:r>
            <a:r>
              <a:rPr lang="zh-CN" altLang="en-US" noProof="1">
                <a:sym typeface="+mn-ea"/>
              </a:rPr>
              <a:t>工作，多分支工作流可以将所有的工作分解</a:t>
            </a:r>
            <a:r>
              <a:rPr lang="en-US" altLang="zh-CN" noProof="1">
                <a:sym typeface="+mn-ea"/>
              </a:rPr>
              <a:t>,</a:t>
            </a:r>
            <a:r>
              <a:rPr lang="zh-CN" altLang="en-US" noProof="1">
                <a:sym typeface="+mn-ea"/>
              </a:rPr>
              <a:t>避免互相打架</a:t>
            </a:r>
            <a:r>
              <a:rPr lang="en-US" altLang="zh-CN" noProof="1">
                <a:sym typeface="+mn-ea"/>
              </a:rPr>
              <a:t>,</a:t>
            </a:r>
            <a:r>
              <a:rPr lang="zh-CN" altLang="en-US" noProof="1">
                <a:sym typeface="+mn-ea"/>
              </a:rPr>
              <a:t>难以取舍</a:t>
            </a:r>
            <a:r>
              <a:rPr lang="en-US" altLang="zh-CN" noProof="1">
                <a:sym typeface="+mn-ea"/>
              </a:rPr>
              <a:t>,</a:t>
            </a:r>
            <a:r>
              <a:rPr lang="zh-CN" altLang="en-US" noProof="1">
                <a:sym typeface="+mn-ea"/>
              </a:rPr>
              <a:t>造成混乱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168086" y="1124818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086883" y="1124818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005680" y="1124818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96032" y="1353169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914829" y="1353169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3734915">
            <a:off x="7084339" y="-45000"/>
            <a:ext cx="64393" cy="58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294729" y="1124818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122675" y="1353169"/>
            <a:ext cx="1045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7526634" y="51667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194215" y="65404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5911388" y="180745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205123" y="425591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123920" y="425591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042717" y="425591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033069" y="4484264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4951866" y="4484264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743226" y="3106191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331766" y="425591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159712" y="4484264"/>
            <a:ext cx="1045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151184" y="3090364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064711" y="3745925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022172" y="3297613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347469" y="104242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242453" y="1047680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161249" y="1076170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352892" y="4171069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187217" y="417106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203682" y="4193699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268153" y="3839442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839274" y="4238191"/>
            <a:ext cx="827946" cy="4567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870663" y="4466542"/>
            <a:ext cx="968611" cy="177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7945163" y="3255144"/>
            <a:ext cx="54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01CBBD-4512-4220-97B9-77D4993768FD}"/>
              </a:ext>
            </a:extLst>
          </p:cNvPr>
          <p:cNvSpPr/>
          <p:nvPr/>
        </p:nvSpPr>
        <p:spPr>
          <a:xfrm>
            <a:off x="2200342" y="269003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D60EED4-D5D4-42C0-A472-CA2676ED2B0D}"/>
              </a:ext>
            </a:extLst>
          </p:cNvPr>
          <p:cNvSpPr/>
          <p:nvPr/>
        </p:nvSpPr>
        <p:spPr>
          <a:xfrm>
            <a:off x="4119139" y="269003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206EF94-4DDB-4DD6-BEC0-F3D8690E626F}"/>
              </a:ext>
            </a:extLst>
          </p:cNvPr>
          <p:cNvSpPr/>
          <p:nvPr/>
        </p:nvSpPr>
        <p:spPr>
          <a:xfrm>
            <a:off x="6037936" y="269003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6DCC7F-7425-431C-9C86-F17056C44A4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3028288" y="2918384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34C6D7-5D51-4F9B-8638-7730D8F8D69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4947085" y="2918384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B2639C88-63AD-4EF4-A8AE-C219313E15FB}"/>
              </a:ext>
            </a:extLst>
          </p:cNvPr>
          <p:cNvSpPr/>
          <p:nvPr/>
        </p:nvSpPr>
        <p:spPr>
          <a:xfrm rot="4455811">
            <a:off x="7955362" y="1594680"/>
            <a:ext cx="81362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A0E898D-9D3E-4EE6-AC3D-C4C66B000F31}"/>
              </a:ext>
            </a:extLst>
          </p:cNvPr>
          <p:cNvSpPr/>
          <p:nvPr/>
        </p:nvSpPr>
        <p:spPr>
          <a:xfrm>
            <a:off x="326985" y="2690033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287995-8625-4DCE-9576-C1390C073D6A}"/>
              </a:ext>
            </a:extLst>
          </p:cNvPr>
          <p:cNvCxnSpPr>
            <a:cxnSpLocks/>
            <a:stCxn id="62" idx="6"/>
            <a:endCxn id="53" idx="2"/>
          </p:cNvCxnSpPr>
          <p:nvPr/>
        </p:nvCxnSpPr>
        <p:spPr>
          <a:xfrm>
            <a:off x="1154931" y="2918384"/>
            <a:ext cx="1045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C043E54-8D92-40BD-BBDC-BE0F64A7B364}"/>
              </a:ext>
            </a:extLst>
          </p:cNvPr>
          <p:cNvSpPr/>
          <p:nvPr/>
        </p:nvSpPr>
        <p:spPr>
          <a:xfrm>
            <a:off x="8428543" y="1634549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32AC13CC-0955-41AE-983C-5CCD3852DAFE}"/>
              </a:ext>
            </a:extLst>
          </p:cNvPr>
          <p:cNvSpPr/>
          <p:nvPr/>
        </p:nvSpPr>
        <p:spPr>
          <a:xfrm rot="2604151">
            <a:off x="6796780" y="2241464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BEA3A3-9DDE-4448-9E10-EC357F75F7C0}"/>
              </a:ext>
            </a:extLst>
          </p:cNvPr>
          <p:cNvSpPr/>
          <p:nvPr/>
        </p:nvSpPr>
        <p:spPr>
          <a:xfrm>
            <a:off x="6017391" y="1731733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EF30A3-D26B-483A-948F-E336E6D7F16A}"/>
              </a:ext>
            </a:extLst>
          </p:cNvPr>
          <p:cNvSpPr/>
          <p:nvPr/>
        </p:nvSpPr>
        <p:spPr>
          <a:xfrm>
            <a:off x="1348111" y="2605189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A2DAABF-96DE-4A27-83EE-4FA2628CB8AF}"/>
              </a:ext>
            </a:extLst>
          </p:cNvPr>
          <p:cNvSpPr/>
          <p:nvPr/>
        </p:nvSpPr>
        <p:spPr>
          <a:xfrm>
            <a:off x="3182436" y="260518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72949D-7080-4DEA-9F1C-DDEC758873CC}"/>
              </a:ext>
            </a:extLst>
          </p:cNvPr>
          <p:cNvSpPr/>
          <p:nvPr/>
        </p:nvSpPr>
        <p:spPr>
          <a:xfrm>
            <a:off x="5198901" y="2627819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C05F69FC-0CAF-4599-AFC1-795D53A458FE}"/>
              </a:ext>
            </a:extLst>
          </p:cNvPr>
          <p:cNvSpPr/>
          <p:nvPr/>
        </p:nvSpPr>
        <p:spPr>
          <a:xfrm>
            <a:off x="6226471" y="2180045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5E8951-4724-4239-9978-2F2212E45727}"/>
              </a:ext>
            </a:extLst>
          </p:cNvPr>
          <p:cNvSpPr/>
          <p:nvPr/>
        </p:nvSpPr>
        <p:spPr>
          <a:xfrm>
            <a:off x="7071653" y="1976443"/>
            <a:ext cx="54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7C29C6-BD12-4903-AD9D-FE1A850150DE}"/>
              </a:ext>
            </a:extLst>
          </p:cNvPr>
          <p:cNvSpPr/>
          <p:nvPr/>
        </p:nvSpPr>
        <p:spPr>
          <a:xfrm>
            <a:off x="332924" y="3243354"/>
            <a:ext cx="4043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创建并切换分支： </a:t>
            </a:r>
            <a:r>
              <a:rPr lang="en-US" altLang="zh-CN" dirty="0"/>
              <a:t>git checkout –b 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251604" y="4789856"/>
            <a:ext cx="285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C75D3FC-615B-44CF-9FCC-3570183479AA}"/>
              </a:ext>
            </a:extLst>
          </p:cNvPr>
          <p:cNvSpPr/>
          <p:nvPr/>
        </p:nvSpPr>
        <p:spPr>
          <a:xfrm>
            <a:off x="2168086" y="5789957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1BF7F5-AB73-481D-B3E2-71951E91E60B}"/>
              </a:ext>
            </a:extLst>
          </p:cNvPr>
          <p:cNvSpPr/>
          <p:nvPr/>
        </p:nvSpPr>
        <p:spPr>
          <a:xfrm>
            <a:off x="4086883" y="5789957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2CFAC9A-29DE-478F-B6FE-F442CF5C53D4}"/>
              </a:ext>
            </a:extLst>
          </p:cNvPr>
          <p:cNvSpPr/>
          <p:nvPr/>
        </p:nvSpPr>
        <p:spPr>
          <a:xfrm>
            <a:off x="6005680" y="5789957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5475131-E128-4503-A07D-0C501C4550C4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2996032" y="6018308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4733445-EEDC-46B8-A013-C02B19D7BBAC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4914829" y="6018308"/>
            <a:ext cx="1090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箭头: 下 79">
            <a:extLst>
              <a:ext uri="{FF2B5EF4-FFF2-40B4-BE49-F238E27FC236}">
                <a16:creationId xmlns:a16="http://schemas.microsoft.com/office/drawing/2014/main" id="{81C1DC0E-4D7D-4AF7-8E8B-00CB2EF7DFE1}"/>
              </a:ext>
            </a:extLst>
          </p:cNvPr>
          <p:cNvSpPr/>
          <p:nvPr/>
        </p:nvSpPr>
        <p:spPr>
          <a:xfrm rot="4455811">
            <a:off x="8628603" y="4636923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A0A3DBA-575E-4592-AB15-D8D8E1B09DD1}"/>
              </a:ext>
            </a:extLst>
          </p:cNvPr>
          <p:cNvSpPr/>
          <p:nvPr/>
        </p:nvSpPr>
        <p:spPr>
          <a:xfrm>
            <a:off x="294729" y="5789957"/>
            <a:ext cx="827946" cy="456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FB24C5E-54B1-47B0-8770-DF7CE70F9522}"/>
              </a:ext>
            </a:extLst>
          </p:cNvPr>
          <p:cNvCxnSpPr>
            <a:cxnSpLocks/>
            <a:stCxn id="81" idx="6"/>
            <a:endCxn id="72" idx="2"/>
          </p:cNvCxnSpPr>
          <p:nvPr/>
        </p:nvCxnSpPr>
        <p:spPr>
          <a:xfrm>
            <a:off x="1122675" y="6018308"/>
            <a:ext cx="1045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ECD994B6-5DA8-4FBB-AEA1-98EA4F25C6FB}"/>
              </a:ext>
            </a:extLst>
          </p:cNvPr>
          <p:cNvSpPr/>
          <p:nvPr/>
        </p:nvSpPr>
        <p:spPr>
          <a:xfrm>
            <a:off x="9021670" y="4694893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371C596A-756E-40A7-95DF-EC02ED8B7574}"/>
              </a:ext>
            </a:extLst>
          </p:cNvPr>
          <p:cNvSpPr/>
          <p:nvPr/>
        </p:nvSpPr>
        <p:spPr>
          <a:xfrm rot="1473963">
            <a:off x="8389491" y="5393270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887DB4-CAED-4A12-BF5B-D3F91EBC1374}"/>
              </a:ext>
            </a:extLst>
          </p:cNvPr>
          <p:cNvSpPr/>
          <p:nvPr/>
        </p:nvSpPr>
        <p:spPr>
          <a:xfrm>
            <a:off x="7488331" y="4988053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F0BEE0A-A2ED-43FE-8E3D-1336231AAC8A}"/>
              </a:ext>
            </a:extLst>
          </p:cNvPr>
          <p:cNvSpPr/>
          <p:nvPr/>
        </p:nvSpPr>
        <p:spPr>
          <a:xfrm>
            <a:off x="1315855" y="570511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3B68984-B8EF-48E6-9332-5C6B16AD7933}"/>
              </a:ext>
            </a:extLst>
          </p:cNvPr>
          <p:cNvSpPr/>
          <p:nvPr/>
        </p:nvSpPr>
        <p:spPr>
          <a:xfrm>
            <a:off x="3150180" y="5705112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374C658-4853-42CE-B72E-D84D8CB8F5E9}"/>
              </a:ext>
            </a:extLst>
          </p:cNvPr>
          <p:cNvSpPr/>
          <p:nvPr/>
        </p:nvSpPr>
        <p:spPr>
          <a:xfrm>
            <a:off x="5166645" y="572774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5034792A-1617-4A98-B47C-2DE19E4C5CF9}"/>
              </a:ext>
            </a:extLst>
          </p:cNvPr>
          <p:cNvSpPr/>
          <p:nvPr/>
        </p:nvSpPr>
        <p:spPr>
          <a:xfrm rot="19313148">
            <a:off x="7789692" y="5375054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CBAA607-9FD4-4281-A981-8B663EC5F1F3}"/>
              </a:ext>
            </a:extLst>
          </p:cNvPr>
          <p:cNvSpPr/>
          <p:nvPr/>
        </p:nvSpPr>
        <p:spPr>
          <a:xfrm>
            <a:off x="7796719" y="5789956"/>
            <a:ext cx="827946" cy="45670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A81C82-2117-49A4-988D-255950671A03}"/>
              </a:ext>
            </a:extLst>
          </p:cNvPr>
          <p:cNvCxnSpPr>
            <a:cxnSpLocks/>
            <a:stCxn id="77" idx="6"/>
            <a:endCxn id="90" idx="2"/>
          </p:cNvCxnSpPr>
          <p:nvPr/>
        </p:nvCxnSpPr>
        <p:spPr>
          <a:xfrm flipV="1">
            <a:off x="6833626" y="6018307"/>
            <a:ext cx="963093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75D6ED5F-BDEF-4D92-B7F0-94D1F106AD55}"/>
              </a:ext>
            </a:extLst>
          </p:cNvPr>
          <p:cNvSpPr/>
          <p:nvPr/>
        </p:nvSpPr>
        <p:spPr>
          <a:xfrm>
            <a:off x="8667220" y="5086390"/>
            <a:ext cx="54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32BC74-35A9-432E-AA87-BE1223768129}"/>
              </a:ext>
            </a:extLst>
          </p:cNvPr>
          <p:cNvSpPr/>
          <p:nvPr/>
        </p:nvSpPr>
        <p:spPr>
          <a:xfrm>
            <a:off x="353353" y="6295897"/>
            <a:ext cx="3733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切回</a:t>
            </a:r>
            <a:r>
              <a:rPr lang="en-US" altLang="zh-CN" dirty="0"/>
              <a:t>master</a:t>
            </a:r>
            <a:r>
              <a:rPr lang="zh-CN" altLang="en-US" dirty="0"/>
              <a:t>分支，并合并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0DA669A-594D-445D-9A68-E741CC94814B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分支合并</a:t>
            </a:r>
            <a:r>
              <a:rPr lang="en-US" altLang="zh-CN" sz="2800" dirty="0"/>
              <a:t>-</a:t>
            </a:r>
            <a:r>
              <a:rPr lang="zh-CN" altLang="en-US" sz="2800" dirty="0"/>
              <a:t>快进模式</a:t>
            </a:r>
          </a:p>
        </p:txBody>
      </p:sp>
    </p:spTree>
    <p:extLst>
      <p:ext uri="{BB962C8B-B14F-4D97-AF65-F5344CB8AC3E}">
        <p14:creationId xmlns:p14="http://schemas.microsoft.com/office/powerpoint/2010/main" val="359045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B6187-D811-47A0-8CB0-9340BC21BE01}"/>
              </a:ext>
            </a:extLst>
          </p:cNvPr>
          <p:cNvSpPr/>
          <p:nvPr/>
        </p:nvSpPr>
        <p:spPr>
          <a:xfrm>
            <a:off x="2393523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3E2D29-824F-4126-9F79-DFD057C2D3AE}"/>
              </a:ext>
            </a:extLst>
          </p:cNvPr>
          <p:cNvSpPr/>
          <p:nvPr/>
        </p:nvSpPr>
        <p:spPr>
          <a:xfrm>
            <a:off x="4312320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7ACECA-1FFB-4A5C-AA0C-3BA2CC1F61BC}"/>
              </a:ext>
            </a:extLst>
          </p:cNvPr>
          <p:cNvSpPr/>
          <p:nvPr/>
        </p:nvSpPr>
        <p:spPr>
          <a:xfrm>
            <a:off x="6231117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B0029C-A3AB-4681-AD23-6A644A4AB2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32510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CB3F7-4E56-4A6B-B05B-9983BEAC089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151307" y="167325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E3B6286A-CF8D-4785-A330-4DD41C5AB539}"/>
              </a:ext>
            </a:extLst>
          </p:cNvPr>
          <p:cNvSpPr/>
          <p:nvPr/>
        </p:nvSpPr>
        <p:spPr>
          <a:xfrm rot="3734915">
            <a:off x="7309777" y="83947"/>
            <a:ext cx="64393" cy="580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6B33524-2B16-4CF0-BE29-7CACD5BADC8B}"/>
              </a:ext>
            </a:extLst>
          </p:cNvPr>
          <p:cNvSpPr/>
          <p:nvPr/>
        </p:nvSpPr>
        <p:spPr>
          <a:xfrm>
            <a:off x="520166" y="125376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11AEB-4693-40BE-AC25-DFA0C6D13DA0}"/>
              </a:ext>
            </a:extLst>
          </p:cNvPr>
          <p:cNvCxnSpPr>
            <a:cxnSpLocks/>
            <a:stCxn id="29" idx="6"/>
            <a:endCxn id="4" idx="2"/>
          </p:cNvCxnSpPr>
          <p:nvPr/>
        </p:nvCxnSpPr>
        <p:spPr>
          <a:xfrm>
            <a:off x="1359153" y="167325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14299EB-FF64-43F6-9269-D3AF3268BD66}"/>
              </a:ext>
            </a:extLst>
          </p:cNvPr>
          <p:cNvSpPr/>
          <p:nvPr/>
        </p:nvSpPr>
        <p:spPr>
          <a:xfrm>
            <a:off x="7752072" y="18061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219139E-D6FF-4438-9796-0C25A402D754}"/>
              </a:ext>
            </a:extLst>
          </p:cNvPr>
          <p:cNvSpPr/>
          <p:nvPr/>
        </p:nvSpPr>
        <p:spPr>
          <a:xfrm>
            <a:off x="6419653" y="782987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715C85A-062F-4F89-A3BD-2248EBB9E280}"/>
              </a:ext>
            </a:extLst>
          </p:cNvPr>
          <p:cNvSpPr/>
          <p:nvPr/>
        </p:nvSpPr>
        <p:spPr>
          <a:xfrm>
            <a:off x="6136826" y="30969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070F7DE-BFC4-4C51-A7A3-BAE155FD1C78}"/>
              </a:ext>
            </a:extLst>
          </p:cNvPr>
          <p:cNvSpPr/>
          <p:nvPr/>
        </p:nvSpPr>
        <p:spPr>
          <a:xfrm>
            <a:off x="1566496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E2CCEC1-8E5E-4507-ABC2-84B64504E006}"/>
              </a:ext>
            </a:extLst>
          </p:cNvPr>
          <p:cNvSpPr/>
          <p:nvPr/>
        </p:nvSpPr>
        <p:spPr>
          <a:xfrm>
            <a:off x="3485317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486B2F-B3B7-4BA1-9865-A59493425738}"/>
              </a:ext>
            </a:extLst>
          </p:cNvPr>
          <p:cNvSpPr/>
          <p:nvPr/>
        </p:nvSpPr>
        <p:spPr>
          <a:xfrm>
            <a:off x="5386688" y="1325012"/>
            <a:ext cx="574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E01CBBD-4512-4220-97B9-77D4993768FD}"/>
              </a:ext>
            </a:extLst>
          </p:cNvPr>
          <p:cNvSpPr/>
          <p:nvPr/>
        </p:nvSpPr>
        <p:spPr>
          <a:xfrm>
            <a:off x="2393523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D60EED4-D5D4-42C0-A472-CA2676ED2B0D}"/>
              </a:ext>
            </a:extLst>
          </p:cNvPr>
          <p:cNvSpPr/>
          <p:nvPr/>
        </p:nvSpPr>
        <p:spPr>
          <a:xfrm>
            <a:off x="4312320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206EF94-4DDB-4DD6-BEC0-F3D8690E626F}"/>
              </a:ext>
            </a:extLst>
          </p:cNvPr>
          <p:cNvSpPr/>
          <p:nvPr/>
        </p:nvSpPr>
        <p:spPr>
          <a:xfrm>
            <a:off x="6231117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6DCC7F-7425-431C-9C86-F17056C44A4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3232510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34C6D7-5D51-4F9B-8638-7730D8F8D69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151307" y="3705371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B2639C88-63AD-4EF4-A8AE-C219313E15FB}"/>
              </a:ext>
            </a:extLst>
          </p:cNvPr>
          <p:cNvSpPr/>
          <p:nvPr/>
        </p:nvSpPr>
        <p:spPr>
          <a:xfrm rot="4455811">
            <a:off x="8148544" y="2190525"/>
            <a:ext cx="81362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A0E898D-9D3E-4EE6-AC3D-C4C66B000F31}"/>
              </a:ext>
            </a:extLst>
          </p:cNvPr>
          <p:cNvSpPr/>
          <p:nvPr/>
        </p:nvSpPr>
        <p:spPr>
          <a:xfrm>
            <a:off x="520166" y="32858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287995-8625-4DCE-9576-C1390C073D6A}"/>
              </a:ext>
            </a:extLst>
          </p:cNvPr>
          <p:cNvCxnSpPr>
            <a:cxnSpLocks/>
            <a:stCxn id="62" idx="6"/>
            <a:endCxn id="53" idx="2"/>
          </p:cNvCxnSpPr>
          <p:nvPr/>
        </p:nvCxnSpPr>
        <p:spPr>
          <a:xfrm>
            <a:off x="1359153" y="3705371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C043E54-8D92-40BD-BBDC-BE0F64A7B364}"/>
              </a:ext>
            </a:extLst>
          </p:cNvPr>
          <p:cNvSpPr/>
          <p:nvPr/>
        </p:nvSpPr>
        <p:spPr>
          <a:xfrm>
            <a:off x="8621725" y="2230394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32AC13CC-0955-41AE-983C-5CCD3852DAFE}"/>
              </a:ext>
            </a:extLst>
          </p:cNvPr>
          <p:cNvSpPr/>
          <p:nvPr/>
        </p:nvSpPr>
        <p:spPr>
          <a:xfrm rot="2604151">
            <a:off x="6989962" y="2837309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BEA3A3-9DDE-4448-9E10-EC357F75F7C0}"/>
              </a:ext>
            </a:extLst>
          </p:cNvPr>
          <p:cNvSpPr/>
          <p:nvPr/>
        </p:nvSpPr>
        <p:spPr>
          <a:xfrm>
            <a:off x="6210573" y="2327578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CEF30A3-D26B-483A-948F-E336E6D7F16A}"/>
              </a:ext>
            </a:extLst>
          </p:cNvPr>
          <p:cNvSpPr/>
          <p:nvPr/>
        </p:nvSpPr>
        <p:spPr>
          <a:xfrm>
            <a:off x="1541293" y="328587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A2DAABF-96DE-4A27-83EE-4FA2628CB8AF}"/>
              </a:ext>
            </a:extLst>
          </p:cNvPr>
          <p:cNvSpPr/>
          <p:nvPr/>
        </p:nvSpPr>
        <p:spPr>
          <a:xfrm>
            <a:off x="3375618" y="3285876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72949D-7080-4DEA-9F1C-DDEC758873CC}"/>
              </a:ext>
            </a:extLst>
          </p:cNvPr>
          <p:cNvSpPr/>
          <p:nvPr/>
        </p:nvSpPr>
        <p:spPr>
          <a:xfrm>
            <a:off x="5392083" y="330850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C05F69FC-0CAF-4599-AFC1-795D53A458FE}"/>
              </a:ext>
            </a:extLst>
          </p:cNvPr>
          <p:cNvSpPr/>
          <p:nvPr/>
        </p:nvSpPr>
        <p:spPr>
          <a:xfrm>
            <a:off x="6419653" y="277589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65E8951-4724-4239-9978-2F2212E45727}"/>
              </a:ext>
            </a:extLst>
          </p:cNvPr>
          <p:cNvSpPr/>
          <p:nvPr/>
        </p:nvSpPr>
        <p:spPr>
          <a:xfrm>
            <a:off x="7264835" y="257228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77C29C6-BD12-4903-AD9D-FE1A850150DE}"/>
              </a:ext>
            </a:extLst>
          </p:cNvPr>
          <p:cNvSpPr/>
          <p:nvPr/>
        </p:nvSpPr>
        <p:spPr>
          <a:xfrm>
            <a:off x="2739269" y="4132929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创建并切换分支： </a:t>
            </a:r>
            <a:r>
              <a:rPr lang="en-US" altLang="zh-CN" dirty="0"/>
              <a:t>git checkout –b dev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033A995-4699-4D5D-928F-0FDBAE3C3127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分支合并</a:t>
            </a:r>
            <a:r>
              <a:rPr lang="en-US" altLang="zh-CN" sz="2800" dirty="0"/>
              <a:t>-</a:t>
            </a:r>
            <a:r>
              <a:rPr lang="zh-CN" altLang="en-US" sz="2800" dirty="0"/>
              <a:t>合并模式</a:t>
            </a:r>
          </a:p>
        </p:txBody>
      </p:sp>
    </p:spTree>
    <p:extLst>
      <p:ext uri="{BB962C8B-B14F-4D97-AF65-F5344CB8AC3E}">
        <p14:creationId xmlns:p14="http://schemas.microsoft.com/office/powerpoint/2010/main" val="1375005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4DFF4318-2BB7-4D8C-B8CA-F170B9C88EAE}"/>
              </a:ext>
            </a:extLst>
          </p:cNvPr>
          <p:cNvSpPr/>
          <p:nvPr/>
        </p:nvSpPr>
        <p:spPr>
          <a:xfrm>
            <a:off x="2291497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7C25640-6FD4-40B9-9B9A-AF1A47ADA5A4}"/>
              </a:ext>
            </a:extLst>
          </p:cNvPr>
          <p:cNvSpPr/>
          <p:nvPr/>
        </p:nvSpPr>
        <p:spPr>
          <a:xfrm>
            <a:off x="4210294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E9A8C7A-2329-4D35-AD82-9A99DAC05071}"/>
              </a:ext>
            </a:extLst>
          </p:cNvPr>
          <p:cNvSpPr/>
          <p:nvPr/>
        </p:nvSpPr>
        <p:spPr>
          <a:xfrm>
            <a:off x="6129091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25ACF1B-160A-439E-B8E6-C01E1559E464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3130484" y="157491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18462E-9DBF-4462-8177-DC0F6E8F290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49281" y="157491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759C6EF-DCC1-44AD-B778-7F48373B2F65}"/>
              </a:ext>
            </a:extLst>
          </p:cNvPr>
          <p:cNvSpPr/>
          <p:nvPr/>
        </p:nvSpPr>
        <p:spPr>
          <a:xfrm rot="4455811">
            <a:off x="8829601" y="-32760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422CFFB-4C92-47E4-9A6D-22B3918E2F22}"/>
              </a:ext>
            </a:extLst>
          </p:cNvPr>
          <p:cNvSpPr/>
          <p:nvPr/>
        </p:nvSpPr>
        <p:spPr>
          <a:xfrm>
            <a:off x="418140" y="115541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99E71B-D07B-4622-8AC0-0D7490793274}"/>
              </a:ext>
            </a:extLst>
          </p:cNvPr>
          <p:cNvCxnSpPr>
            <a:cxnSpLocks/>
            <a:stCxn id="42" idx="6"/>
            <a:endCxn id="36" idx="2"/>
          </p:cNvCxnSpPr>
          <p:nvPr/>
        </p:nvCxnSpPr>
        <p:spPr>
          <a:xfrm>
            <a:off x="1257127" y="1574912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25C89A-227A-41DF-870C-91B7CA4D1925}"/>
              </a:ext>
            </a:extLst>
          </p:cNvPr>
          <p:cNvSpPr/>
          <p:nvPr/>
        </p:nvSpPr>
        <p:spPr>
          <a:xfrm>
            <a:off x="9255458" y="0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2AB848B-4BDC-4B18-BA46-2745AA7D67C3}"/>
              </a:ext>
            </a:extLst>
          </p:cNvPr>
          <p:cNvSpPr/>
          <p:nvPr/>
        </p:nvSpPr>
        <p:spPr>
          <a:xfrm>
            <a:off x="8151086" y="645431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BAB446-26FB-4FB3-AEE3-7A591DAB9273}"/>
              </a:ext>
            </a:extLst>
          </p:cNvPr>
          <p:cNvSpPr/>
          <p:nvPr/>
        </p:nvSpPr>
        <p:spPr>
          <a:xfrm>
            <a:off x="6108547" y="197119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602C8E-B65D-4A10-8356-25D521D9C12C}"/>
              </a:ext>
            </a:extLst>
          </p:cNvPr>
          <p:cNvSpPr/>
          <p:nvPr/>
        </p:nvSpPr>
        <p:spPr>
          <a:xfrm>
            <a:off x="1439267" y="115541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75D30E-7384-4FD0-A524-C166EC0977D9}"/>
              </a:ext>
            </a:extLst>
          </p:cNvPr>
          <p:cNvSpPr/>
          <p:nvPr/>
        </p:nvSpPr>
        <p:spPr>
          <a:xfrm>
            <a:off x="3273592" y="115541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B2844B-5924-4E19-AE54-A39253120A13}"/>
              </a:ext>
            </a:extLst>
          </p:cNvPr>
          <p:cNvSpPr/>
          <p:nvPr/>
        </p:nvSpPr>
        <p:spPr>
          <a:xfrm>
            <a:off x="5290057" y="117804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DB79A4BD-ADB5-4FF1-904B-872C07C1EF02}"/>
              </a:ext>
            </a:extLst>
          </p:cNvPr>
          <p:cNvSpPr/>
          <p:nvPr/>
        </p:nvSpPr>
        <p:spPr>
          <a:xfrm>
            <a:off x="6317627" y="645431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97C359-A3F6-48E2-BE33-D26F226EDED9}"/>
              </a:ext>
            </a:extLst>
          </p:cNvPr>
          <p:cNvSpPr/>
          <p:nvPr/>
        </p:nvSpPr>
        <p:spPr>
          <a:xfrm>
            <a:off x="7920130" y="1155417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EE75AD-B9B1-4938-837A-B97CFFB6C945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6968078" y="1574911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41D4DCA-829E-42D0-A69A-23FF6A9EA1D5}"/>
              </a:ext>
            </a:extLst>
          </p:cNvPr>
          <p:cNvSpPr/>
          <p:nvPr/>
        </p:nvSpPr>
        <p:spPr>
          <a:xfrm>
            <a:off x="8031538" y="27720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F6095D-3339-482B-A8C6-2AEA1EBE2593}"/>
              </a:ext>
            </a:extLst>
          </p:cNvPr>
          <p:cNvSpPr/>
          <p:nvPr/>
        </p:nvSpPr>
        <p:spPr>
          <a:xfrm>
            <a:off x="377757" y="2066789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dev</a:t>
            </a:r>
            <a:r>
              <a:rPr lang="zh-CN" altLang="en-US" dirty="0"/>
              <a:t>分支上进行一次提交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270E86D-4DCE-4AB8-97CD-3C86E9DA8EE7}"/>
              </a:ext>
            </a:extLst>
          </p:cNvPr>
          <p:cNvSpPr/>
          <p:nvPr/>
        </p:nvSpPr>
        <p:spPr>
          <a:xfrm>
            <a:off x="2206740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7AC9AE-AB0C-42ED-9F58-7AD03C5D6127}"/>
              </a:ext>
            </a:extLst>
          </p:cNvPr>
          <p:cNvSpPr/>
          <p:nvPr/>
        </p:nvSpPr>
        <p:spPr>
          <a:xfrm>
            <a:off x="4125537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D968044-2402-4ED0-A90E-E01E286328E5}"/>
              </a:ext>
            </a:extLst>
          </p:cNvPr>
          <p:cNvSpPr/>
          <p:nvPr/>
        </p:nvSpPr>
        <p:spPr>
          <a:xfrm>
            <a:off x="6044334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ACC38F6-3927-40C1-9ECA-18F38CB32A0B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3045727" y="351023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1BD51CC-4734-406A-826E-0147FA73AE55}"/>
              </a:ext>
            </a:extLst>
          </p:cNvPr>
          <p:cNvCxnSpPr>
            <a:cxnSpLocks/>
            <a:stCxn id="73" idx="6"/>
            <a:endCxn id="77" idx="2"/>
          </p:cNvCxnSpPr>
          <p:nvPr/>
        </p:nvCxnSpPr>
        <p:spPr>
          <a:xfrm>
            <a:off x="4964524" y="3510232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箭头: 下 79">
            <a:extLst>
              <a:ext uri="{FF2B5EF4-FFF2-40B4-BE49-F238E27FC236}">
                <a16:creationId xmlns:a16="http://schemas.microsoft.com/office/drawing/2014/main" id="{67C13338-DFB5-4AD9-8AFF-804327334C6D}"/>
              </a:ext>
            </a:extLst>
          </p:cNvPr>
          <p:cNvSpPr/>
          <p:nvPr/>
        </p:nvSpPr>
        <p:spPr>
          <a:xfrm rot="4455811">
            <a:off x="10153281" y="2867093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31DC775-9037-4FA6-BBFB-3E146391964E}"/>
              </a:ext>
            </a:extLst>
          </p:cNvPr>
          <p:cNvSpPr/>
          <p:nvPr/>
        </p:nvSpPr>
        <p:spPr>
          <a:xfrm>
            <a:off x="333383" y="3090738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91FD426-6A3A-4C24-9518-EB94245DD927}"/>
              </a:ext>
            </a:extLst>
          </p:cNvPr>
          <p:cNvCxnSpPr>
            <a:cxnSpLocks/>
            <a:stCxn id="81" idx="6"/>
            <a:endCxn id="72" idx="2"/>
          </p:cNvCxnSpPr>
          <p:nvPr/>
        </p:nvCxnSpPr>
        <p:spPr>
          <a:xfrm>
            <a:off x="1172370" y="3510232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3348A897-FB55-4330-8875-85381531C606}"/>
              </a:ext>
            </a:extLst>
          </p:cNvPr>
          <p:cNvSpPr/>
          <p:nvPr/>
        </p:nvSpPr>
        <p:spPr>
          <a:xfrm>
            <a:off x="10510057" y="2700358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6EA836ED-552E-4886-9AAC-074C25C7BF2F}"/>
              </a:ext>
            </a:extLst>
          </p:cNvPr>
          <p:cNvSpPr/>
          <p:nvPr/>
        </p:nvSpPr>
        <p:spPr>
          <a:xfrm>
            <a:off x="8066329" y="2580751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1674A0-649F-414F-9E0B-B9011321A7AF}"/>
              </a:ext>
            </a:extLst>
          </p:cNvPr>
          <p:cNvSpPr/>
          <p:nvPr/>
        </p:nvSpPr>
        <p:spPr>
          <a:xfrm>
            <a:off x="9196646" y="3278171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EBAA37-3706-4C3A-9E6C-FFE28F123C2A}"/>
              </a:ext>
            </a:extLst>
          </p:cNvPr>
          <p:cNvSpPr/>
          <p:nvPr/>
        </p:nvSpPr>
        <p:spPr>
          <a:xfrm>
            <a:off x="1354510" y="309073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8AC98AF-E041-459A-B015-DB51E65DB7E1}"/>
              </a:ext>
            </a:extLst>
          </p:cNvPr>
          <p:cNvSpPr/>
          <p:nvPr/>
        </p:nvSpPr>
        <p:spPr>
          <a:xfrm>
            <a:off x="3188835" y="3090737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540B2EA-FC98-4F32-9D2F-80BD29EAF4A2}"/>
              </a:ext>
            </a:extLst>
          </p:cNvPr>
          <p:cNvSpPr/>
          <p:nvPr/>
        </p:nvSpPr>
        <p:spPr>
          <a:xfrm>
            <a:off x="5205300" y="3113368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9" name="箭头: 下 88">
            <a:extLst>
              <a:ext uri="{FF2B5EF4-FFF2-40B4-BE49-F238E27FC236}">
                <a16:creationId xmlns:a16="http://schemas.microsoft.com/office/drawing/2014/main" id="{CE197131-FA26-402D-B324-FC48361CCB3F}"/>
              </a:ext>
            </a:extLst>
          </p:cNvPr>
          <p:cNvSpPr/>
          <p:nvPr/>
        </p:nvSpPr>
        <p:spPr>
          <a:xfrm rot="1532163">
            <a:off x="9176608" y="3650118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AD79BE0-C4D7-4E74-B7D4-3667CD81BA3F}"/>
              </a:ext>
            </a:extLst>
          </p:cNvPr>
          <p:cNvSpPr/>
          <p:nvPr/>
        </p:nvSpPr>
        <p:spPr>
          <a:xfrm>
            <a:off x="7835373" y="3090737"/>
            <a:ext cx="838987" cy="8389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4076303-BEB9-499B-9D81-840E12CD8164}"/>
              </a:ext>
            </a:extLst>
          </p:cNvPr>
          <p:cNvCxnSpPr>
            <a:cxnSpLocks/>
            <a:stCxn id="77" idx="6"/>
            <a:endCxn id="90" idx="2"/>
          </p:cNvCxnSpPr>
          <p:nvPr/>
        </p:nvCxnSpPr>
        <p:spPr>
          <a:xfrm flipV="1">
            <a:off x="6883321" y="3510231"/>
            <a:ext cx="95205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B913E1DC-CBEF-4889-9D86-105F77D80E56}"/>
              </a:ext>
            </a:extLst>
          </p:cNvPr>
          <p:cNvSpPr/>
          <p:nvPr/>
        </p:nvSpPr>
        <p:spPr>
          <a:xfrm>
            <a:off x="7984895" y="213639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4564E8A-6A1D-49AC-BB3F-D89BE4EBC9FC}"/>
              </a:ext>
            </a:extLst>
          </p:cNvPr>
          <p:cNvSpPr/>
          <p:nvPr/>
        </p:nvSpPr>
        <p:spPr>
          <a:xfrm>
            <a:off x="323898" y="4125592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回到</a:t>
            </a:r>
            <a:r>
              <a:rPr lang="en-US" altLang="zh-CN" dirty="0"/>
              <a:t>master</a:t>
            </a:r>
            <a:r>
              <a:rPr lang="zh-CN" altLang="en-US" dirty="0"/>
              <a:t>分支也做一次提交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8A07C65-3B7A-43F4-BEFC-6727A6CD6B8B}"/>
              </a:ext>
            </a:extLst>
          </p:cNvPr>
          <p:cNvSpPr/>
          <p:nvPr/>
        </p:nvSpPr>
        <p:spPr>
          <a:xfrm>
            <a:off x="8424111" y="381367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1578B56-ECD4-471F-98CD-EB4C5B02D6FB}"/>
              </a:ext>
            </a:extLst>
          </p:cNvPr>
          <p:cNvCxnSpPr>
            <a:cxnSpLocks/>
            <a:stCxn id="77" idx="5"/>
            <a:endCxn id="94" idx="2"/>
          </p:cNvCxnSpPr>
          <p:nvPr/>
        </p:nvCxnSpPr>
        <p:spPr>
          <a:xfrm>
            <a:off x="6760454" y="3806858"/>
            <a:ext cx="1663657" cy="42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BD41933D-F78A-4350-8B51-76AD36A5B6CA}"/>
              </a:ext>
            </a:extLst>
          </p:cNvPr>
          <p:cNvSpPr/>
          <p:nvPr/>
        </p:nvSpPr>
        <p:spPr>
          <a:xfrm>
            <a:off x="2206740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57B7039E-22DB-42C0-B408-FE3A8F29BAC8}"/>
              </a:ext>
            </a:extLst>
          </p:cNvPr>
          <p:cNvSpPr/>
          <p:nvPr/>
        </p:nvSpPr>
        <p:spPr>
          <a:xfrm>
            <a:off x="4125537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7726AA4-5C4D-44C8-B693-A8DCD0ABCE00}"/>
              </a:ext>
            </a:extLst>
          </p:cNvPr>
          <p:cNvSpPr/>
          <p:nvPr/>
        </p:nvSpPr>
        <p:spPr>
          <a:xfrm>
            <a:off x="6044334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1A8B7DB-8CFA-468B-9FBA-C1471D96634E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3045727" y="544508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6E9E3DD-D785-434E-B6B3-55A2D7C2D7F5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4964524" y="5445088"/>
            <a:ext cx="1079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箭头: 下 100">
            <a:extLst>
              <a:ext uri="{FF2B5EF4-FFF2-40B4-BE49-F238E27FC236}">
                <a16:creationId xmlns:a16="http://schemas.microsoft.com/office/drawing/2014/main" id="{64D96610-D89D-4185-9FE8-B49630113D9A}"/>
              </a:ext>
            </a:extLst>
          </p:cNvPr>
          <p:cNvSpPr/>
          <p:nvPr/>
        </p:nvSpPr>
        <p:spPr>
          <a:xfrm rot="4455811">
            <a:off x="11578057" y="3927445"/>
            <a:ext cx="106515" cy="707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2052F81-D793-42A1-9156-86B7DFA12F66}"/>
              </a:ext>
            </a:extLst>
          </p:cNvPr>
          <p:cNvSpPr/>
          <p:nvPr/>
        </p:nvSpPr>
        <p:spPr>
          <a:xfrm>
            <a:off x="333383" y="502559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0</a:t>
            </a:r>
            <a:endParaRPr lang="zh-CN" altLang="en-US" sz="1200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8C1632B-B5B8-4E20-8E80-46227FADEADE}"/>
              </a:ext>
            </a:extLst>
          </p:cNvPr>
          <p:cNvCxnSpPr>
            <a:cxnSpLocks/>
            <a:stCxn id="102" idx="6"/>
            <a:endCxn id="96" idx="2"/>
          </p:cNvCxnSpPr>
          <p:nvPr/>
        </p:nvCxnSpPr>
        <p:spPr>
          <a:xfrm>
            <a:off x="1172370" y="5445088"/>
            <a:ext cx="10343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3B665473-8C0F-4437-BFB5-EFD1662B5E7A}"/>
              </a:ext>
            </a:extLst>
          </p:cNvPr>
          <p:cNvSpPr/>
          <p:nvPr/>
        </p:nvSpPr>
        <p:spPr>
          <a:xfrm>
            <a:off x="11402600" y="3788012"/>
            <a:ext cx="76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41389B7F-B145-4934-8105-F1718D5B66F4}"/>
              </a:ext>
            </a:extLst>
          </p:cNvPr>
          <p:cNvSpPr/>
          <p:nvPr/>
        </p:nvSpPr>
        <p:spPr>
          <a:xfrm rot="18396303">
            <a:off x="7513122" y="4795706"/>
            <a:ext cx="377073" cy="45670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66DEC2-29C2-4AE5-8834-F41DCD82EA40}"/>
              </a:ext>
            </a:extLst>
          </p:cNvPr>
          <p:cNvSpPr/>
          <p:nvPr/>
        </p:nvSpPr>
        <p:spPr>
          <a:xfrm>
            <a:off x="10463571" y="4192396"/>
            <a:ext cx="859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BA4B761-5B75-4E56-BC8F-44CE5CACE709}"/>
              </a:ext>
            </a:extLst>
          </p:cNvPr>
          <p:cNvSpPr/>
          <p:nvPr/>
        </p:nvSpPr>
        <p:spPr>
          <a:xfrm>
            <a:off x="1354510" y="5025594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0796CD8-6B82-42DE-825D-23FDD413DF52}"/>
              </a:ext>
            </a:extLst>
          </p:cNvPr>
          <p:cNvSpPr/>
          <p:nvPr/>
        </p:nvSpPr>
        <p:spPr>
          <a:xfrm>
            <a:off x="3188835" y="5025593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BC4BCD2-6338-4089-B130-8915E243BE5C}"/>
              </a:ext>
            </a:extLst>
          </p:cNvPr>
          <p:cNvSpPr/>
          <p:nvPr/>
        </p:nvSpPr>
        <p:spPr>
          <a:xfrm>
            <a:off x="5205300" y="5048224"/>
            <a:ext cx="574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提交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10" name="箭头: 下 109">
            <a:extLst>
              <a:ext uri="{FF2B5EF4-FFF2-40B4-BE49-F238E27FC236}">
                <a16:creationId xmlns:a16="http://schemas.microsoft.com/office/drawing/2014/main" id="{55A706DE-0F26-47DF-902C-9C32D57B1B2E}"/>
              </a:ext>
            </a:extLst>
          </p:cNvPr>
          <p:cNvSpPr/>
          <p:nvPr/>
        </p:nvSpPr>
        <p:spPr>
          <a:xfrm>
            <a:off x="10670411" y="4620310"/>
            <a:ext cx="37707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612DBDC-DDDA-420B-988D-051CB615F3D8}"/>
              </a:ext>
            </a:extLst>
          </p:cNvPr>
          <p:cNvSpPr/>
          <p:nvPr/>
        </p:nvSpPr>
        <p:spPr>
          <a:xfrm>
            <a:off x="268613" y="6210585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分支上合并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B9E8A28-CCFD-4E61-AA6B-246C0A162770}"/>
              </a:ext>
            </a:extLst>
          </p:cNvPr>
          <p:cNvSpPr/>
          <p:nvPr/>
        </p:nvSpPr>
        <p:spPr>
          <a:xfrm>
            <a:off x="8733308" y="6014347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0082476-E6CE-46EE-A6B4-3F1628DF9627}"/>
              </a:ext>
            </a:extLst>
          </p:cNvPr>
          <p:cNvCxnSpPr>
            <a:cxnSpLocks/>
            <a:stCxn id="98" idx="5"/>
            <a:endCxn id="114" idx="2"/>
          </p:cNvCxnSpPr>
          <p:nvPr/>
        </p:nvCxnSpPr>
        <p:spPr>
          <a:xfrm>
            <a:off x="6760454" y="5741714"/>
            <a:ext cx="1972854" cy="692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BB9DB291-040F-4A97-8FAF-1B33B542861A}"/>
              </a:ext>
            </a:extLst>
          </p:cNvPr>
          <p:cNvSpPr/>
          <p:nvPr/>
        </p:nvSpPr>
        <p:spPr>
          <a:xfrm>
            <a:off x="10250918" y="5048224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AF1778B-49D3-4D1E-A8E6-E73A828EDD33}"/>
              </a:ext>
            </a:extLst>
          </p:cNvPr>
          <p:cNvCxnSpPr>
            <a:cxnSpLocks/>
            <a:stCxn id="114" idx="6"/>
            <a:endCxn id="116" idx="3"/>
          </p:cNvCxnSpPr>
          <p:nvPr/>
        </p:nvCxnSpPr>
        <p:spPr>
          <a:xfrm flipV="1">
            <a:off x="9572295" y="5764344"/>
            <a:ext cx="801490" cy="669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979017F-AEF1-4A7A-B0E0-FFD82079D054}"/>
              </a:ext>
            </a:extLst>
          </p:cNvPr>
          <p:cNvCxnSpPr>
            <a:cxnSpLocks/>
            <a:stCxn id="120" idx="6"/>
            <a:endCxn id="116" idx="2"/>
          </p:cNvCxnSpPr>
          <p:nvPr/>
        </p:nvCxnSpPr>
        <p:spPr>
          <a:xfrm>
            <a:off x="8655174" y="5449846"/>
            <a:ext cx="1595744" cy="17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1E34E2E-7680-427D-8230-67B1B68C381E}"/>
              </a:ext>
            </a:extLst>
          </p:cNvPr>
          <p:cNvCxnSpPr>
            <a:cxnSpLocks/>
            <a:stCxn id="98" idx="6"/>
            <a:endCxn id="120" idx="2"/>
          </p:cNvCxnSpPr>
          <p:nvPr/>
        </p:nvCxnSpPr>
        <p:spPr>
          <a:xfrm>
            <a:off x="6883321" y="5445088"/>
            <a:ext cx="932866" cy="4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29210887-9493-40FC-BA40-6091B56BBC51}"/>
              </a:ext>
            </a:extLst>
          </p:cNvPr>
          <p:cNvSpPr/>
          <p:nvPr/>
        </p:nvSpPr>
        <p:spPr>
          <a:xfrm>
            <a:off x="7816187" y="5030352"/>
            <a:ext cx="838987" cy="838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  <a:r>
              <a:rPr lang="en-US" altLang="zh-CN" sz="1200" dirty="0"/>
              <a:t>4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E478BDD-430C-4014-89D3-26385CDFCC45}"/>
              </a:ext>
            </a:extLst>
          </p:cNvPr>
          <p:cNvSpPr/>
          <p:nvPr/>
        </p:nvSpPr>
        <p:spPr>
          <a:xfrm>
            <a:off x="6956539" y="457762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F52A580-46E4-4265-8530-DF2D2E35BB8B}"/>
              </a:ext>
            </a:extLst>
          </p:cNvPr>
          <p:cNvSpPr txBox="1"/>
          <p:nvPr/>
        </p:nvSpPr>
        <p:spPr>
          <a:xfrm>
            <a:off x="134660" y="105899"/>
            <a:ext cx="47344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分支合并</a:t>
            </a:r>
            <a:r>
              <a:rPr lang="en-US" altLang="zh-CN" sz="2800" dirty="0"/>
              <a:t>-</a:t>
            </a:r>
            <a:r>
              <a:rPr lang="zh-CN" altLang="en-US" sz="2800" dirty="0"/>
              <a:t>合并模式</a:t>
            </a:r>
          </a:p>
        </p:txBody>
      </p:sp>
    </p:spTree>
    <p:extLst>
      <p:ext uri="{BB962C8B-B14F-4D97-AF65-F5344CB8AC3E}">
        <p14:creationId xmlns:p14="http://schemas.microsoft.com/office/powerpoint/2010/main" val="22595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4D0C2180-1301-459C-B051-BF0B08CD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F24DF8-F259-452F-837C-D0A85A8AF48E}"/>
              </a:ext>
            </a:extLst>
          </p:cNvPr>
          <p:cNvGrpSpPr>
            <a:grpSpLocks/>
          </p:cNvGrpSpPr>
          <p:nvPr/>
        </p:nvGrpSpPr>
        <p:grpSpPr bwMode="auto">
          <a:xfrm>
            <a:off x="2125664" y="1525589"/>
            <a:ext cx="5616575" cy="1652587"/>
            <a:chOff x="933" y="1864"/>
            <a:chExt cx="8845" cy="2601"/>
          </a:xfrm>
        </p:grpSpPr>
        <p:grpSp>
          <p:nvGrpSpPr>
            <p:cNvPr id="66563" name="组合 7">
              <a:extLst>
                <a:ext uri="{FF2B5EF4-FFF2-40B4-BE49-F238E27FC236}">
                  <a16:creationId xmlns:a16="http://schemas.microsoft.com/office/drawing/2014/main" id="{158E8CEC-5AD2-4B14-B3A6-C6768796E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66564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61044178-A2B4-4F67-AFF9-00DAD603C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65" name="文本框 6">
                <a:extLst>
                  <a:ext uri="{FF2B5EF4-FFF2-40B4-BE49-F238E27FC236}">
                    <a16:creationId xmlns:a16="http://schemas.microsoft.com/office/drawing/2014/main" id="{BE84E612-0DBA-461C-BA91-37D5D847D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BE68A719-B2DA-4D68-ABD7-07DC5E978403}"/>
                </a:ext>
              </a:extLst>
            </p:cNvPr>
            <p:cNvSpPr/>
            <p:nvPr/>
          </p:nvSpPr>
          <p:spPr>
            <a:xfrm>
              <a:off x="2553" y="1864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活干的不错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把用户登录模式换成邮箱吧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手机号不太方便</a:t>
              </a:r>
              <a:r>
                <a:rPr lang="en-US" altLang="zh-CN" b="1" noProof="1">
                  <a:solidFill>
                    <a:schemeClr val="tx1"/>
                  </a:solidFill>
                </a:rPr>
                <a:t>!!!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3928410-9D10-4019-A7D3-90569F0B126F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044825"/>
            <a:ext cx="5064125" cy="1136650"/>
            <a:chOff x="5197" y="4795"/>
            <a:chExt cx="7975" cy="1789"/>
          </a:xfrm>
        </p:grpSpPr>
        <p:grpSp>
          <p:nvGrpSpPr>
            <p:cNvPr id="66568" name="组合 9">
              <a:extLst>
                <a:ext uri="{FF2B5EF4-FFF2-40B4-BE49-F238E27FC236}">
                  <a16:creationId xmlns:a16="http://schemas.microsoft.com/office/drawing/2014/main" id="{9948B4B4-F4F8-4AF2-A95A-85709D32D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66569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7A531870-2280-42B6-8631-5C67D2ADB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70" name="文本框 8">
                <a:extLst>
                  <a:ext uri="{FF2B5EF4-FFF2-40B4-BE49-F238E27FC236}">
                    <a16:creationId xmlns:a16="http://schemas.microsoft.com/office/drawing/2014/main" id="{317071EC-6BB4-43C4-B686-E9A2230C1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3C2AA491-E43C-444D-B5E4-0D0A1980C8C6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9658E0-2787-4C2D-93E2-F936754B860C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4410075"/>
            <a:ext cx="4608513" cy="1206500"/>
            <a:chOff x="2719" y="7499"/>
            <a:chExt cx="7259" cy="1900"/>
          </a:xfrm>
        </p:grpSpPr>
        <p:grpSp>
          <p:nvGrpSpPr>
            <p:cNvPr id="66573" name="组合 18">
              <a:extLst>
                <a:ext uri="{FF2B5EF4-FFF2-40B4-BE49-F238E27FC236}">
                  <a16:creationId xmlns:a16="http://schemas.microsoft.com/office/drawing/2014/main" id="{7EF42D9D-3ED2-4869-8DA8-19EDA8771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" y="7499"/>
              <a:ext cx="1374" cy="1900"/>
              <a:chOff x="2777" y="7878"/>
              <a:chExt cx="1374" cy="1900"/>
            </a:xfrm>
          </p:grpSpPr>
          <p:pic>
            <p:nvPicPr>
              <p:cNvPr id="66574" name="图片 16" descr="tmp_dfe65e3f5fb9bd8e068f94b22a13c156c6fac28e1db10ed7">
                <a:extLst>
                  <a:ext uri="{FF2B5EF4-FFF2-40B4-BE49-F238E27FC236}">
                    <a16:creationId xmlns:a16="http://schemas.microsoft.com/office/drawing/2014/main" id="{76ECEE29-3CF1-466A-A7DE-28CE297C9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" y="7878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75" name="文本框 17">
                <a:extLst>
                  <a:ext uri="{FF2B5EF4-FFF2-40B4-BE49-F238E27FC236}">
                    <a16:creationId xmlns:a16="http://schemas.microsoft.com/office/drawing/2014/main" id="{46706A7C-106C-4201-92EA-B5739EE40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9198"/>
                <a:ext cx="1375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B2AB3F-6494-4F4D-BBEA-C2FC46FADBE9}"/>
                </a:ext>
              </a:extLst>
            </p:cNvPr>
            <p:cNvSpPr/>
            <p:nvPr/>
          </p:nvSpPr>
          <p:spPr>
            <a:xfrm>
              <a:off x="4422" y="7572"/>
              <a:ext cx="5556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noProof="1"/>
                <a:t>coding....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便携式计算机">
            <a:extLst>
              <a:ext uri="{FF2B5EF4-FFF2-40B4-BE49-F238E27FC236}">
                <a16:creationId xmlns:a16="http://schemas.microsoft.com/office/drawing/2014/main" id="{F4B54C6A-2EF7-4070-9930-CB3920F4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8130" y="2414043"/>
            <a:ext cx="2773881" cy="2773881"/>
          </a:xfrm>
          <a:prstGeom prst="rect">
            <a:avLst/>
          </a:prstGeom>
        </p:spPr>
      </p:pic>
      <p:pic>
        <p:nvPicPr>
          <p:cNvPr id="7" name="图形 6" descr="显示器">
            <a:extLst>
              <a:ext uri="{FF2B5EF4-FFF2-40B4-BE49-F238E27FC236}">
                <a16:creationId xmlns:a16="http://schemas.microsoft.com/office/drawing/2014/main" id="{C9891331-33EB-4961-8892-E29E47008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223" y="2668922"/>
            <a:ext cx="2271118" cy="2271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50C4AA-8334-4FF8-9BD0-D6DE9929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644" y="3334877"/>
            <a:ext cx="1183825" cy="6066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DA0B27-A33B-4DC1-B7B4-B08187478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730" y="395710"/>
            <a:ext cx="3002540" cy="8916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5B0CD9-2DD6-4738-AA8E-1247665BB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523" y="3197824"/>
            <a:ext cx="1183825" cy="60665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6C4F71-DD70-4655-9549-9C44F6F9F4B4}"/>
              </a:ext>
            </a:extLst>
          </p:cNvPr>
          <p:cNvCxnSpPr>
            <a:cxnSpLocks/>
          </p:cNvCxnSpPr>
          <p:nvPr/>
        </p:nvCxnSpPr>
        <p:spPr>
          <a:xfrm flipV="1">
            <a:off x="2675488" y="1368479"/>
            <a:ext cx="1919242" cy="1444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570C7B2-9FAA-4DC6-B860-CB3DFF196B07}"/>
              </a:ext>
            </a:extLst>
          </p:cNvPr>
          <p:cNvSpPr txBox="1"/>
          <p:nvPr/>
        </p:nvSpPr>
        <p:spPr>
          <a:xfrm rot="19443382">
            <a:off x="3038968" y="168394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B169B-EFFB-4D2D-9A92-A2876E8CFA3C}"/>
              </a:ext>
            </a:extLst>
          </p:cNvPr>
          <p:cNvSpPr txBox="1"/>
          <p:nvPr/>
        </p:nvSpPr>
        <p:spPr>
          <a:xfrm rot="2930417">
            <a:off x="7921815" y="173606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377E83-CDA8-4C58-8FEF-D76462481EA6}"/>
              </a:ext>
            </a:extLst>
          </p:cNvPr>
          <p:cNvCxnSpPr>
            <a:cxnSpLocks/>
          </p:cNvCxnSpPr>
          <p:nvPr/>
        </p:nvCxnSpPr>
        <p:spPr>
          <a:xfrm flipH="1">
            <a:off x="2903912" y="1441527"/>
            <a:ext cx="1931870" cy="14530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A6CAF2-55F4-4437-A118-525E8F16E010}"/>
              </a:ext>
            </a:extLst>
          </p:cNvPr>
          <p:cNvSpPr txBox="1"/>
          <p:nvPr/>
        </p:nvSpPr>
        <p:spPr>
          <a:xfrm rot="19591848">
            <a:off x="3529255" y="216663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pull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F66DDA-C494-4D99-98E1-F975F7A1FE47}"/>
              </a:ext>
            </a:extLst>
          </p:cNvPr>
          <p:cNvCxnSpPr>
            <a:cxnSpLocks/>
          </p:cNvCxnSpPr>
          <p:nvPr/>
        </p:nvCxnSpPr>
        <p:spPr>
          <a:xfrm flipH="1" flipV="1">
            <a:off x="7189609" y="1329839"/>
            <a:ext cx="1320356" cy="1483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4CFC9-6FCE-4BB7-B6FA-C422C8EC92C5}"/>
              </a:ext>
            </a:extLst>
          </p:cNvPr>
          <p:cNvSpPr txBox="1"/>
          <p:nvPr/>
        </p:nvSpPr>
        <p:spPr>
          <a:xfrm rot="2845565">
            <a:off x="7292085" y="214782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5D7DB-4BD5-45F4-9ACF-FDBB3BBF1BBC}"/>
              </a:ext>
            </a:extLst>
          </p:cNvPr>
          <p:cNvSpPr txBox="1"/>
          <p:nvPr/>
        </p:nvSpPr>
        <p:spPr>
          <a:xfrm>
            <a:off x="1329989" y="4978256"/>
            <a:ext cx="4011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push: </a:t>
            </a:r>
            <a:r>
              <a:rPr lang="zh-CN" altLang="en-US" dirty="0"/>
              <a:t>把本地文件推送到服务器。</a:t>
            </a:r>
            <a:endParaRPr lang="en-US" altLang="zh-CN" dirty="0"/>
          </a:p>
          <a:p>
            <a:r>
              <a:rPr lang="en-US" altLang="zh-CN" dirty="0"/>
              <a:t>pull  : </a:t>
            </a:r>
            <a:r>
              <a:rPr lang="zh-CN" altLang="en-US" dirty="0"/>
              <a:t>把服务器上最新代码拉到本地。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下班前一件事</a:t>
            </a:r>
            <a:r>
              <a:rPr lang="en-US" altLang="zh-CN" dirty="0"/>
              <a:t>push</a:t>
            </a:r>
          </a:p>
          <a:p>
            <a:r>
              <a:rPr lang="zh-CN" altLang="en-US" dirty="0"/>
              <a:t>上班后一件事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6B5401-3A87-4BD9-B690-CEDCAD813154}"/>
              </a:ext>
            </a:extLst>
          </p:cNvPr>
          <p:cNvCxnSpPr>
            <a:cxnSpLocks/>
          </p:cNvCxnSpPr>
          <p:nvPr/>
        </p:nvCxnSpPr>
        <p:spPr>
          <a:xfrm>
            <a:off x="7464718" y="1287327"/>
            <a:ext cx="1330321" cy="15260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6A30D856-8119-4CC3-96FD-6710C659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E4E27A-CEE3-4118-8163-4D9E2BF59BB8}"/>
              </a:ext>
            </a:extLst>
          </p:cNvPr>
          <p:cNvGrpSpPr>
            <a:grpSpLocks/>
          </p:cNvGrpSpPr>
          <p:nvPr/>
        </p:nvGrpSpPr>
        <p:grpSpPr bwMode="auto">
          <a:xfrm>
            <a:off x="2125664" y="1525589"/>
            <a:ext cx="5616575" cy="1652587"/>
            <a:chOff x="933" y="1864"/>
            <a:chExt cx="8845" cy="2601"/>
          </a:xfrm>
        </p:grpSpPr>
        <p:grpSp>
          <p:nvGrpSpPr>
            <p:cNvPr id="67587" name="组合 7">
              <a:extLst>
                <a:ext uri="{FF2B5EF4-FFF2-40B4-BE49-F238E27FC236}">
                  <a16:creationId xmlns:a16="http://schemas.microsoft.com/office/drawing/2014/main" id="{EE50F1BA-69BB-4E5F-95A1-83FB16749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67588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E75B9A5F-7FEE-4D62-87FC-7B5A7AB3E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89" name="文本框 6">
                <a:extLst>
                  <a:ext uri="{FF2B5EF4-FFF2-40B4-BE49-F238E27FC236}">
                    <a16:creationId xmlns:a16="http://schemas.microsoft.com/office/drawing/2014/main" id="{07E707F6-8E10-4803-A806-DCD49A5BB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6CCC83F1-3442-4AF5-8119-FA15B9AB2222}"/>
                </a:ext>
              </a:extLst>
            </p:cNvPr>
            <p:cNvSpPr/>
            <p:nvPr/>
          </p:nvSpPr>
          <p:spPr>
            <a:xfrm>
              <a:off x="2553" y="1864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活干的不错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真棒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不过我觉得邮箱登录更不方便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还是换回手机号登录吧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21C2CF-D8BC-4CA8-8D9E-345EAA488307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044825"/>
            <a:ext cx="5064125" cy="1136650"/>
            <a:chOff x="5197" y="4795"/>
            <a:chExt cx="7975" cy="1789"/>
          </a:xfrm>
        </p:grpSpPr>
        <p:grpSp>
          <p:nvGrpSpPr>
            <p:cNvPr id="67592" name="组合 9">
              <a:extLst>
                <a:ext uri="{FF2B5EF4-FFF2-40B4-BE49-F238E27FC236}">
                  <a16:creationId xmlns:a16="http://schemas.microsoft.com/office/drawing/2014/main" id="{0E56844C-D8B5-40DB-8CC9-D953E2B3C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67593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358B3742-27FE-49A6-81A5-2F113B05C7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94" name="文本框 8">
                <a:extLst>
                  <a:ext uri="{FF2B5EF4-FFF2-40B4-BE49-F238E27FC236}">
                    <a16:creationId xmlns:a16="http://schemas.microsoft.com/office/drawing/2014/main" id="{88EFBD82-BB10-49B4-ABA4-B34A7EFCE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C015849A-BABF-4F66-B828-5923B2DD9A56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!(</a:t>
              </a:r>
              <a:r>
                <a:rPr lang="zh-CN" altLang="en-US" b="1" noProof="1">
                  <a:solidFill>
                    <a:schemeClr val="tx1"/>
                  </a:solidFill>
                </a:rPr>
                <a:t>强忍怒火</a:t>
              </a:r>
              <a:r>
                <a:rPr lang="en-US" altLang="zh-CN" b="1" noProof="1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C2BB70-E091-4388-83D0-BECA026DB776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4410075"/>
            <a:ext cx="4608513" cy="1206500"/>
            <a:chOff x="2719" y="7499"/>
            <a:chExt cx="7259" cy="1900"/>
          </a:xfrm>
        </p:grpSpPr>
        <p:grpSp>
          <p:nvGrpSpPr>
            <p:cNvPr id="67597" name="组合 18">
              <a:extLst>
                <a:ext uri="{FF2B5EF4-FFF2-40B4-BE49-F238E27FC236}">
                  <a16:creationId xmlns:a16="http://schemas.microsoft.com/office/drawing/2014/main" id="{864227FC-90AE-496B-AFE6-F1CE5EC59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" y="7499"/>
              <a:ext cx="1374" cy="1900"/>
              <a:chOff x="2777" y="7878"/>
              <a:chExt cx="1374" cy="1900"/>
            </a:xfrm>
          </p:grpSpPr>
          <p:pic>
            <p:nvPicPr>
              <p:cNvPr id="67598" name="图片 16" descr="tmp_dfe65e3f5fb9bd8e068f94b22a13c156c6fac28e1db10ed7">
                <a:extLst>
                  <a:ext uri="{FF2B5EF4-FFF2-40B4-BE49-F238E27FC236}">
                    <a16:creationId xmlns:a16="http://schemas.microsoft.com/office/drawing/2014/main" id="{55EA9970-E899-4A38-A2EF-CF6D72F39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" y="7878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99" name="文本框 17">
                <a:extLst>
                  <a:ext uri="{FF2B5EF4-FFF2-40B4-BE49-F238E27FC236}">
                    <a16:creationId xmlns:a16="http://schemas.microsoft.com/office/drawing/2014/main" id="{0E562FA7-CADF-4017-BC15-AD0B39D11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9198"/>
                <a:ext cx="1375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EBBEA6-5CC7-423A-80BA-8F03D425B6B9}"/>
                </a:ext>
              </a:extLst>
            </p:cNvPr>
            <p:cNvSpPr/>
            <p:nvPr/>
          </p:nvSpPr>
          <p:spPr>
            <a:xfrm>
              <a:off x="4422" y="7572"/>
              <a:ext cx="5556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noProof="1"/>
                <a:t>coding....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20F23EF3-B78C-44CB-8A59-661CCCD1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1795EA-7FF8-46D1-864F-55FE44CF854A}"/>
              </a:ext>
            </a:extLst>
          </p:cNvPr>
          <p:cNvGrpSpPr>
            <a:grpSpLocks/>
          </p:cNvGrpSpPr>
          <p:nvPr/>
        </p:nvGrpSpPr>
        <p:grpSpPr bwMode="auto">
          <a:xfrm>
            <a:off x="2125664" y="1525589"/>
            <a:ext cx="5616575" cy="1652587"/>
            <a:chOff x="933" y="1864"/>
            <a:chExt cx="8845" cy="2601"/>
          </a:xfrm>
        </p:grpSpPr>
        <p:grpSp>
          <p:nvGrpSpPr>
            <p:cNvPr id="68611" name="组合 7">
              <a:extLst>
                <a:ext uri="{FF2B5EF4-FFF2-40B4-BE49-F238E27FC236}">
                  <a16:creationId xmlns:a16="http://schemas.microsoft.com/office/drawing/2014/main" id="{5298BEAF-5C5A-4F18-AACE-A094EA70A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68612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E8C75B59-E313-4529-A5E2-7572DF3074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13" name="文本框 6">
                <a:extLst>
                  <a:ext uri="{FF2B5EF4-FFF2-40B4-BE49-F238E27FC236}">
                    <a16:creationId xmlns:a16="http://schemas.microsoft.com/office/drawing/2014/main" id="{149AA134-1D91-497F-9642-A560529B7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4C912273-7C09-44DD-8B4D-A7F4C0F15303}"/>
                </a:ext>
              </a:extLst>
            </p:cNvPr>
            <p:cNvSpPr/>
            <p:nvPr/>
          </p:nvSpPr>
          <p:spPr>
            <a:xfrm>
              <a:off x="2553" y="1864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你真太棒了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邮箱和手机号我都想要</a:t>
              </a:r>
              <a:r>
                <a:rPr lang="en-US" altLang="zh-CN" b="1" noProof="1">
                  <a:solidFill>
                    <a:schemeClr val="tx1"/>
                  </a:solidFill>
                </a:rPr>
                <a:t>!!!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2C699A1-90A9-4FDB-B525-0CF691C03A4D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044825"/>
            <a:ext cx="5064125" cy="1136650"/>
            <a:chOff x="5197" y="4795"/>
            <a:chExt cx="7975" cy="1789"/>
          </a:xfrm>
        </p:grpSpPr>
        <p:grpSp>
          <p:nvGrpSpPr>
            <p:cNvPr id="68616" name="组合 9">
              <a:extLst>
                <a:ext uri="{FF2B5EF4-FFF2-40B4-BE49-F238E27FC236}">
                  <a16:creationId xmlns:a16="http://schemas.microsoft.com/office/drawing/2014/main" id="{090B077C-B5CB-4AC4-A0B7-10B2A124C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68617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FBC3A4A7-388C-4228-AF03-69BD8F9E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18" name="文本框 8">
                <a:extLst>
                  <a:ext uri="{FF2B5EF4-FFF2-40B4-BE49-F238E27FC236}">
                    <a16:creationId xmlns:a16="http://schemas.microsoft.com/office/drawing/2014/main" id="{49B1A158-B66C-41BC-92B3-A2BF97BD5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4C29DEFF-C931-49A1-ABB1-E76427C6DF56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!(</a:t>
              </a:r>
              <a:r>
                <a:rPr lang="zh-CN" altLang="en-US" b="1" noProof="1">
                  <a:solidFill>
                    <a:schemeClr val="tx1"/>
                  </a:solidFill>
                </a:rPr>
                <a:t>默默准备菜刀</a:t>
              </a:r>
              <a:r>
                <a:rPr lang="en-US" altLang="zh-CN" b="1" noProof="1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E80F92-4A44-4E39-9FC1-30FDCA9B2212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4410075"/>
            <a:ext cx="4608513" cy="1206500"/>
            <a:chOff x="2719" y="7499"/>
            <a:chExt cx="7259" cy="1900"/>
          </a:xfrm>
        </p:grpSpPr>
        <p:grpSp>
          <p:nvGrpSpPr>
            <p:cNvPr id="68621" name="组合 18">
              <a:extLst>
                <a:ext uri="{FF2B5EF4-FFF2-40B4-BE49-F238E27FC236}">
                  <a16:creationId xmlns:a16="http://schemas.microsoft.com/office/drawing/2014/main" id="{F872807D-BE27-4F40-B68F-43B80157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9" y="7499"/>
              <a:ext cx="1374" cy="1900"/>
              <a:chOff x="2777" y="7878"/>
              <a:chExt cx="1374" cy="1900"/>
            </a:xfrm>
          </p:grpSpPr>
          <p:pic>
            <p:nvPicPr>
              <p:cNvPr id="68622" name="图片 16" descr="tmp_dfe65e3f5fb9bd8e068f94b22a13c156c6fac28e1db10ed7">
                <a:extLst>
                  <a:ext uri="{FF2B5EF4-FFF2-40B4-BE49-F238E27FC236}">
                    <a16:creationId xmlns:a16="http://schemas.microsoft.com/office/drawing/2014/main" id="{206FA3D3-A54A-4318-86DD-0F8CBCAFDB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1" y="7878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23" name="文本框 17">
                <a:extLst>
                  <a:ext uri="{FF2B5EF4-FFF2-40B4-BE49-F238E27FC236}">
                    <a16:creationId xmlns:a16="http://schemas.microsoft.com/office/drawing/2014/main" id="{B59FA47E-0FA4-43B5-90C3-52E65E067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" y="9198"/>
                <a:ext cx="1375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BF2272-E290-4AF8-99A3-D7BAF123D644}"/>
                </a:ext>
              </a:extLst>
            </p:cNvPr>
            <p:cNvSpPr/>
            <p:nvPr/>
          </p:nvSpPr>
          <p:spPr>
            <a:xfrm>
              <a:off x="4422" y="7572"/>
              <a:ext cx="5556" cy="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noProof="1"/>
                <a:t>coding....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1EB45EF0-13C6-4D74-AEEC-A53DFEAB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2849C0-F8D2-452D-8590-50B2AAB4C492}"/>
              </a:ext>
            </a:extLst>
          </p:cNvPr>
          <p:cNvGrpSpPr>
            <a:grpSpLocks/>
          </p:cNvGrpSpPr>
          <p:nvPr/>
        </p:nvGrpSpPr>
        <p:grpSpPr bwMode="auto">
          <a:xfrm>
            <a:off x="2125664" y="1525589"/>
            <a:ext cx="5616575" cy="1652587"/>
            <a:chOff x="933" y="1864"/>
            <a:chExt cx="8845" cy="2601"/>
          </a:xfrm>
        </p:grpSpPr>
        <p:grpSp>
          <p:nvGrpSpPr>
            <p:cNvPr id="69635" name="组合 7">
              <a:extLst>
                <a:ext uri="{FF2B5EF4-FFF2-40B4-BE49-F238E27FC236}">
                  <a16:creationId xmlns:a16="http://schemas.microsoft.com/office/drawing/2014/main" id="{FD91FE82-7B82-4DED-85CA-CF8F50062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69636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24BA46D7-A94D-4FD1-ACAB-D143749B3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637" name="文本框 6">
                <a:extLst>
                  <a:ext uri="{FF2B5EF4-FFF2-40B4-BE49-F238E27FC236}">
                    <a16:creationId xmlns:a16="http://schemas.microsoft.com/office/drawing/2014/main" id="{41E77ED7-540A-48A5-AC55-D5B65057C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DE659434-9008-4CF9-8FBA-F5EC91426AF9}"/>
                </a:ext>
              </a:extLst>
            </p:cNvPr>
            <p:cNvSpPr/>
            <p:nvPr/>
          </p:nvSpPr>
          <p:spPr>
            <a:xfrm>
              <a:off x="2553" y="1864"/>
              <a:ext cx="7225" cy="1384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</a:t>
              </a:r>
              <a:r>
                <a:rPr lang="zh-CN" altLang="en-US" b="1" noProof="1">
                  <a:solidFill>
                    <a:schemeClr val="tx1"/>
                  </a:solidFill>
                </a:rPr>
                <a:t>我知道你最近有很多怨言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放心不让你改登录模式了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把</a:t>
              </a:r>
              <a:r>
                <a:rPr lang="en-US" altLang="zh-CN" b="1" noProof="1">
                  <a:solidFill>
                    <a:schemeClr val="tx1"/>
                  </a:solidFill>
                </a:rPr>
                <a:t>logo</a:t>
              </a:r>
              <a:r>
                <a:rPr lang="zh-CN" altLang="en-US" b="1" noProof="1">
                  <a:solidFill>
                    <a:schemeClr val="tx1"/>
                  </a:solidFill>
                </a:rPr>
                <a:t>恢复成最初的模样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9AE074-CF6A-4EC4-B783-C67703F1C9D3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044825"/>
            <a:ext cx="5064125" cy="1136650"/>
            <a:chOff x="5197" y="4795"/>
            <a:chExt cx="7975" cy="1789"/>
          </a:xfrm>
        </p:grpSpPr>
        <p:grpSp>
          <p:nvGrpSpPr>
            <p:cNvPr id="69640" name="组合 9">
              <a:extLst>
                <a:ext uri="{FF2B5EF4-FFF2-40B4-BE49-F238E27FC236}">
                  <a16:creationId xmlns:a16="http://schemas.microsoft.com/office/drawing/2014/main" id="{262F0493-BDB2-4786-9402-4F6A5F1E4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69641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6085871E-3B6F-478A-9912-EAAB5A98A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642" name="文本框 8">
                <a:extLst>
                  <a:ext uri="{FF2B5EF4-FFF2-40B4-BE49-F238E27FC236}">
                    <a16:creationId xmlns:a16="http://schemas.microsoft.com/office/drawing/2014/main" id="{912DDA89-F440-4507-B701-8B024A273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80F5A412-8419-4F8B-A809-C8ACE6205B66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拿起菜刀自刎</a:t>
              </a:r>
              <a:r>
                <a:rPr lang="en-US" altLang="zh-CN" b="1" noProof="1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3" name="圆角矩形 2">
            <a:extLst>
              <a:ext uri="{FF2B5EF4-FFF2-40B4-BE49-F238E27FC236}">
                <a16:creationId xmlns:a16="http://schemas.microsoft.com/office/drawing/2014/main" id="{98587AD8-149A-4874-8484-0EAA9BA6CCC7}"/>
              </a:ext>
            </a:extLst>
          </p:cNvPr>
          <p:cNvSpPr/>
          <p:nvPr/>
        </p:nvSpPr>
        <p:spPr>
          <a:xfrm>
            <a:off x="2927350" y="4540251"/>
            <a:ext cx="6337300" cy="1871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/>
              <a:t>产品的需求是多变多样的</a:t>
            </a:r>
            <a:r>
              <a:rPr lang="en-US" altLang="zh-CN" noProof="1"/>
              <a:t>,</a:t>
            </a:r>
            <a:r>
              <a:rPr lang="zh-CN" altLang="en-US" noProof="1"/>
              <a:t>任何语言都需要一个记录历史的功能</a:t>
            </a:r>
            <a:r>
              <a:rPr lang="en-US" altLang="zh-CN" noProof="1"/>
              <a:t>,</a:t>
            </a:r>
            <a:r>
              <a:rPr lang="zh-CN" altLang="en-US" noProof="1"/>
              <a:t>有了</a:t>
            </a:r>
            <a:r>
              <a:rPr lang="zh-CN" altLang="en-US" noProof="1">
                <a:solidFill>
                  <a:srgbClr val="FF0000"/>
                </a:solidFill>
              </a:rPr>
              <a:t>历史版本记录</a:t>
            </a:r>
            <a:r>
              <a:rPr lang="zh-CN" altLang="en-US" noProof="1"/>
              <a:t> 就相当于有了</a:t>
            </a:r>
            <a:r>
              <a:rPr lang="zh-CN" altLang="en-US" noProof="1">
                <a:solidFill>
                  <a:srgbClr val="FF0000"/>
                </a:solidFill>
              </a:rPr>
              <a:t>后悔药</a:t>
            </a:r>
            <a:r>
              <a:rPr lang="en-US" altLang="zh-CN" noProof="1"/>
              <a:t>,</a:t>
            </a:r>
            <a:r>
              <a:rPr lang="zh-CN" altLang="en-US" noProof="1"/>
              <a:t>可以随时切回原来的版本</a:t>
            </a:r>
            <a:r>
              <a:rPr lang="en-US" altLang="zh-CN" noProof="1"/>
              <a:t>....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>
            <a:extLst>
              <a:ext uri="{FF2B5EF4-FFF2-40B4-BE49-F238E27FC236}">
                <a16:creationId xmlns:a16="http://schemas.microsoft.com/office/drawing/2014/main" id="{2F3E7651-BC22-444F-A57E-2A27E4EA9376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086225" y="2187575"/>
            <a:ext cx="5003800" cy="984250"/>
          </a:xfrm>
        </p:spPr>
        <p:txBody>
          <a:bodyPr/>
          <a:lstStyle/>
          <a:p>
            <a:pPr fontAlgn="auto"/>
            <a:r>
              <a:rPr lang="zh-CN" altLang="en-US" noProof="1"/>
              <a:t>工作场景</a:t>
            </a:r>
            <a:r>
              <a:rPr lang="en-US" altLang="zh-CN" noProof="1">
                <a:ea typeface="微软雅黑" panose="020B0503020204020204" charset="-122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36F6E092-1845-4BD1-9F88-0B3E36DC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442913"/>
            <a:ext cx="8140700" cy="442912"/>
          </a:xfrm>
        </p:spPr>
        <p:txBody>
          <a:bodyPr>
            <a:normAutofit fontScale="90000"/>
          </a:bodyPr>
          <a:lstStyle/>
          <a:p>
            <a:r>
              <a:rPr>
                <a:sym typeface="微软雅黑" panose="020B0503020204020204" charset="-122"/>
              </a:rPr>
              <a:t>日常工作场景</a:t>
            </a:r>
            <a:r>
              <a:rPr lang="en-US" altLang="zh-CN">
                <a:sym typeface="微软雅黑" panose="020B0503020204020204" charset="-122"/>
              </a:rPr>
              <a:t>2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D05606-DDF3-4D34-BE65-B4FADCD3E586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1092200"/>
            <a:ext cx="5616575" cy="1651000"/>
            <a:chOff x="933" y="1864"/>
            <a:chExt cx="8845" cy="2601"/>
          </a:xfrm>
        </p:grpSpPr>
        <p:grpSp>
          <p:nvGrpSpPr>
            <p:cNvPr id="71683" name="组合 7">
              <a:extLst>
                <a:ext uri="{FF2B5EF4-FFF2-40B4-BE49-F238E27FC236}">
                  <a16:creationId xmlns:a16="http://schemas.microsoft.com/office/drawing/2014/main" id="{4B2C26B9-40DD-4A72-9D31-B08EFD3CC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46"/>
              <a:ext cx="1008" cy="1919"/>
              <a:chOff x="1195" y="2185"/>
              <a:chExt cx="1008" cy="1972"/>
            </a:xfrm>
          </p:grpSpPr>
          <p:pic>
            <p:nvPicPr>
              <p:cNvPr id="71684" name="图片 4" descr="tmp_8a36e84540d9ed84a778a3ea2d99c9d275a970a1a216446a">
                <a:extLst>
                  <a:ext uri="{FF2B5EF4-FFF2-40B4-BE49-F238E27FC236}">
                    <a16:creationId xmlns:a16="http://schemas.microsoft.com/office/drawing/2014/main" id="{12AA8521-B599-4919-A050-B8DBBDAC7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5" y="2185"/>
                <a:ext cx="928" cy="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685" name="文本框 6">
                <a:extLst>
                  <a:ext uri="{FF2B5EF4-FFF2-40B4-BE49-F238E27FC236}">
                    <a16:creationId xmlns:a16="http://schemas.microsoft.com/office/drawing/2014/main" id="{A59367FA-73D3-40A7-BF70-BBEECEA2D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113"/>
                <a:ext cx="1008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老板</a:t>
                </a:r>
              </a:p>
              <a:p>
                <a:endParaRPr lang="zh-CN" altLang="en-US"/>
              </a:p>
            </p:txBody>
          </p:sp>
        </p:grp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4FC812AC-1ED1-4212-884D-A3AAD7FDA281}"/>
                </a:ext>
              </a:extLst>
            </p:cNvPr>
            <p:cNvSpPr/>
            <p:nvPr/>
          </p:nvSpPr>
          <p:spPr>
            <a:xfrm>
              <a:off x="2553" y="1864"/>
              <a:ext cx="7225" cy="1383"/>
            </a:xfrm>
            <a:prstGeom prst="wedgeRectCallout">
              <a:avLst>
                <a:gd name="adj1" fmla="val -55340"/>
                <a:gd name="adj2" fmla="val 45024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b="1" noProof="1">
                  <a:solidFill>
                    <a:schemeClr val="tx1"/>
                  </a:solidFill>
                </a:rPr>
                <a:t>A,B,C </a:t>
              </a:r>
              <a:r>
                <a:rPr lang="zh-CN" altLang="en-US" b="1" noProof="1">
                  <a:solidFill>
                    <a:schemeClr val="tx1"/>
                  </a:solidFill>
                </a:rPr>
                <a:t>你们三个人把这个活干了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量比较大</a:t>
              </a:r>
              <a:r>
                <a:rPr lang="en-US" altLang="zh-CN" b="1" noProof="1">
                  <a:solidFill>
                    <a:schemeClr val="tx1"/>
                  </a:solidFill>
                </a:rPr>
                <a:t>,</a:t>
              </a:r>
              <a:r>
                <a:rPr lang="zh-CN" altLang="en-US" b="1" noProof="1">
                  <a:solidFill>
                    <a:schemeClr val="tx1"/>
                  </a:solidFill>
                </a:rPr>
                <a:t>需要多人一起做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2041971-D2F9-434B-8ED0-D0E026492275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2351088"/>
            <a:ext cx="5064125" cy="1136650"/>
            <a:chOff x="5197" y="4795"/>
            <a:chExt cx="7975" cy="1789"/>
          </a:xfrm>
        </p:grpSpPr>
        <p:grpSp>
          <p:nvGrpSpPr>
            <p:cNvPr id="71688" name="组合 9">
              <a:extLst>
                <a:ext uri="{FF2B5EF4-FFF2-40B4-BE49-F238E27FC236}">
                  <a16:creationId xmlns:a16="http://schemas.microsoft.com/office/drawing/2014/main" id="{9C376B3B-3849-4460-9CE8-4887F8856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2" cy="1789"/>
              <a:chOff x="6961" y="2546"/>
              <a:chExt cx="1262" cy="1789"/>
            </a:xfrm>
          </p:grpSpPr>
          <p:pic>
            <p:nvPicPr>
              <p:cNvPr id="71689" name="图片 3" descr="tmp_dfe65e3f5fb9bd8e068f94b22a13c156c6fac28e1db10ed7">
                <a:extLst>
                  <a:ext uri="{FF2B5EF4-FFF2-40B4-BE49-F238E27FC236}">
                    <a16:creationId xmlns:a16="http://schemas.microsoft.com/office/drawing/2014/main" id="{58BBA8E1-F4DC-4239-9333-B6241E6A9B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690" name="文本框 8">
                <a:extLst>
                  <a:ext uri="{FF2B5EF4-FFF2-40B4-BE49-F238E27FC236}">
                    <a16:creationId xmlns:a16="http://schemas.microsoft.com/office/drawing/2014/main" id="{159586A3-B29C-4080-9528-24CDD5BCB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A</a:t>
                </a:r>
              </a:p>
            </p:txBody>
          </p:sp>
        </p:grp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4A43268A-2F2A-42AB-B796-283D6D357E6F}"/>
                </a:ext>
              </a:extLst>
            </p:cNvPr>
            <p:cNvSpPr/>
            <p:nvPr/>
          </p:nvSpPr>
          <p:spPr>
            <a:xfrm>
              <a:off x="5197" y="4795"/>
              <a:ext cx="6220" cy="1209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E61A9E-52E3-4C1A-BD49-E0CF088B4868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487738"/>
            <a:ext cx="5064125" cy="1136650"/>
            <a:chOff x="5197" y="4795"/>
            <a:chExt cx="7976" cy="1790"/>
          </a:xfrm>
        </p:grpSpPr>
        <p:grpSp>
          <p:nvGrpSpPr>
            <p:cNvPr id="71693" name="组合 5">
              <a:extLst>
                <a:ext uri="{FF2B5EF4-FFF2-40B4-BE49-F238E27FC236}">
                  <a16:creationId xmlns:a16="http://schemas.microsoft.com/office/drawing/2014/main" id="{C804154F-7DA5-4157-90A0-934D216F7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3" cy="1789"/>
              <a:chOff x="6961" y="2546"/>
              <a:chExt cx="1263" cy="1789"/>
            </a:xfrm>
          </p:grpSpPr>
          <p:pic>
            <p:nvPicPr>
              <p:cNvPr id="71694" name="图片 10" descr="tmp_dfe65e3f5fb9bd8e068f94b22a13c156c6fac28e1db10ed7">
                <a:extLst>
                  <a:ext uri="{FF2B5EF4-FFF2-40B4-BE49-F238E27FC236}">
                    <a16:creationId xmlns:a16="http://schemas.microsoft.com/office/drawing/2014/main" id="{3DAB8188-2D4D-4C4F-A311-B909D595F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695" name="文本框 15">
                <a:extLst>
                  <a:ext uri="{FF2B5EF4-FFF2-40B4-BE49-F238E27FC236}">
                    <a16:creationId xmlns:a16="http://schemas.microsoft.com/office/drawing/2014/main" id="{EED6FF14-68EB-4E32-8280-1D1B01F1A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4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B</a:t>
                </a:r>
              </a:p>
            </p:txBody>
          </p:sp>
        </p:grpSp>
        <p:sp>
          <p:nvSpPr>
            <p:cNvPr id="22" name="矩形标注 21">
              <a:extLst>
                <a:ext uri="{FF2B5EF4-FFF2-40B4-BE49-F238E27FC236}">
                  <a16:creationId xmlns:a16="http://schemas.microsoft.com/office/drawing/2014/main" id="{0D4E94C2-B128-44A6-82BD-09854DAA32BB}"/>
                </a:ext>
              </a:extLst>
            </p:cNvPr>
            <p:cNvSpPr/>
            <p:nvPr/>
          </p:nvSpPr>
          <p:spPr>
            <a:xfrm>
              <a:off x="5197" y="4795"/>
              <a:ext cx="6218" cy="121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18BCE24-EB76-4743-BD5D-B23365C7373A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4752975"/>
            <a:ext cx="5067300" cy="1136650"/>
            <a:chOff x="5197" y="4795"/>
            <a:chExt cx="7981" cy="1790"/>
          </a:xfrm>
        </p:grpSpPr>
        <p:grpSp>
          <p:nvGrpSpPr>
            <p:cNvPr id="71698" name="组合 23">
              <a:extLst>
                <a:ext uri="{FF2B5EF4-FFF2-40B4-BE49-F238E27FC236}">
                  <a16:creationId xmlns:a16="http://schemas.microsoft.com/office/drawing/2014/main" id="{28B6064E-9D75-4068-AB57-1A20B94B5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0" y="4796"/>
              <a:ext cx="1268" cy="1789"/>
              <a:chOff x="6961" y="2546"/>
              <a:chExt cx="1268" cy="1789"/>
            </a:xfrm>
          </p:grpSpPr>
          <p:pic>
            <p:nvPicPr>
              <p:cNvPr id="71699" name="图片 24" descr="tmp_dfe65e3f5fb9bd8e068f94b22a13c156c6fac28e1db10ed7">
                <a:extLst>
                  <a:ext uri="{FF2B5EF4-FFF2-40B4-BE49-F238E27FC236}">
                    <a16:creationId xmlns:a16="http://schemas.microsoft.com/office/drawing/2014/main" id="{8D59603E-AC53-4002-B096-944C0BDCDA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1" y="2546"/>
                <a:ext cx="1153" cy="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00" name="文本框 25">
                <a:extLst>
                  <a:ext uri="{FF2B5EF4-FFF2-40B4-BE49-F238E27FC236}">
                    <a16:creationId xmlns:a16="http://schemas.microsoft.com/office/drawing/2014/main" id="{25D5B51D-0FB0-4245-9DCD-73D30EB53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" y="3755"/>
                <a:ext cx="126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员工</a:t>
                </a:r>
                <a:r>
                  <a:rPr lang="en-US" altLang="zh-CN"/>
                  <a:t>C</a:t>
                </a:r>
              </a:p>
            </p:txBody>
          </p:sp>
        </p:grpSp>
        <p:sp>
          <p:nvSpPr>
            <p:cNvPr id="27" name="矩形标注 26">
              <a:extLst>
                <a:ext uri="{FF2B5EF4-FFF2-40B4-BE49-F238E27FC236}">
                  <a16:creationId xmlns:a16="http://schemas.microsoft.com/office/drawing/2014/main" id="{AC67D4FF-2744-4632-98C9-6AD1BEB5D600}"/>
                </a:ext>
              </a:extLst>
            </p:cNvPr>
            <p:cNvSpPr/>
            <p:nvPr/>
          </p:nvSpPr>
          <p:spPr>
            <a:xfrm>
              <a:off x="5197" y="4795"/>
              <a:ext cx="6218" cy="1210"/>
            </a:xfrm>
            <a:prstGeom prst="wedgeRectCallout">
              <a:avLst>
                <a:gd name="adj1" fmla="val 56029"/>
                <a:gd name="adj2" fmla="val 42393"/>
              </a:avLst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noProof="1">
                  <a:solidFill>
                    <a:schemeClr val="tx1"/>
                  </a:solidFill>
                </a:rPr>
                <a:t>知道了老板</a:t>
              </a:r>
              <a:r>
                <a:rPr lang="en-US" altLang="zh-CN" b="1" noProof="1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  <p:tag name="KSO_WM_SLIDE_MODEL_TYPE" val="cov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"/>
  <p:tag name="KSO_WM_SLIDE_ID" val="custom20193213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3213"/>
  <p:tag name="KSO_WM_SLIDE_LAYOUT" val="a_b"/>
  <p:tag name="KSO_WM_SLIDE_LAYOUT_CNT" val="1_3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213_1*a*1"/>
  <p:tag name="KSO_WM_TEMPLATE_CATEGORY" val="custom"/>
  <p:tag name="KSO_WM_TEMPLATE_INDEX" val="20193213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321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1476</Words>
  <Application>Microsoft Office PowerPoint</Application>
  <PresentationFormat>宽屏</PresentationFormat>
  <Paragraphs>338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等线</vt:lpstr>
      <vt:lpstr>等线 Light</vt:lpstr>
      <vt:lpstr>Arial</vt:lpstr>
      <vt:lpstr>Lucida Console</vt:lpstr>
      <vt:lpstr>Office 主题​​</vt:lpstr>
      <vt:lpstr>为啥需要版本控制?</vt:lpstr>
      <vt:lpstr>工作场景1</vt:lpstr>
      <vt:lpstr>日常工作场景1</vt:lpstr>
      <vt:lpstr>日常工作场景1</vt:lpstr>
      <vt:lpstr>日常工作场景1</vt:lpstr>
      <vt:lpstr>日常工作场景1</vt:lpstr>
      <vt:lpstr>日常工作场景1</vt:lpstr>
      <vt:lpstr>工作场景2</vt:lpstr>
      <vt:lpstr>日常工作场景2</vt:lpstr>
      <vt:lpstr>日常工作场景2</vt:lpstr>
      <vt:lpstr>日常工作场景2</vt:lpstr>
      <vt:lpstr>日常工作场景2</vt:lpstr>
      <vt:lpstr>日常工作场景2</vt:lpstr>
      <vt:lpstr>版本控制要解决的问题</vt:lpstr>
      <vt:lpstr>集中式版本控制</vt:lpstr>
      <vt:lpstr>PowerPoint 演示文稿</vt:lpstr>
      <vt:lpstr>PowerPoint 演示文稿</vt:lpstr>
      <vt:lpstr>分布式版本控制</vt:lpstr>
      <vt:lpstr>PowerPoint 演示文稿</vt:lpstr>
      <vt:lpstr>PowerPoint 演示文稿</vt:lpstr>
      <vt:lpstr>分布式的版本控制系统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分支工作场景</vt:lpstr>
      <vt:lpstr>日常工作场景</vt:lpstr>
      <vt:lpstr>日常工作场景</vt:lpstr>
      <vt:lpstr>日常工作场景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39</cp:revision>
  <dcterms:created xsi:type="dcterms:W3CDTF">2019-07-02T03:50:37Z</dcterms:created>
  <dcterms:modified xsi:type="dcterms:W3CDTF">2019-09-20T01:32:35Z</dcterms:modified>
</cp:coreProperties>
</file>