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fbadebd7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fbadebd7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fbadebd7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fbadebd7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fbadebd7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fbadebd7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fbadebd7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fbadebd7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fbadebd7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fbadebd7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fbadebd7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fbadebd7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X5Xa9MNZXvVIwp4foKHlkLFwab5RlYhW/view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ft6iGUWjVrb6YxqLeJJv7TSGpxoCMWBQ/view" TargetMode="External"/><Relationship Id="rId6" Type="http://schemas.openxmlformats.org/officeDocument/2006/relationships/image" Target="../media/image7.jpg"/><Relationship Id="rId7" Type="http://schemas.openxmlformats.org/officeDocument/2006/relationships/hyperlink" Target="http://drive.google.com/file/d/18XOBBF-VR8XG5tUNkt1Xg6d-yDQ07omI/view" TargetMode="External"/><Relationship Id="rId8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81525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Enhancing Robotic Task Prediction with Multi-Modal Inputs: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Integrating Voice Commands and Mechanical Measurements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Li, Robotic Learning Fall 2024</a:t>
            </a:r>
            <a:endParaRPr/>
          </a:p>
        </p:txBody>
      </p:sp>
      <p:pic>
        <p:nvPicPr>
          <p:cNvPr id="88" name="Google Shape;88;p13" title="vis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8125" y="2723950"/>
            <a:ext cx="1443976" cy="1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 title="vis2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8038" y="2723948"/>
            <a:ext cx="1443975" cy="120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title="vis3.mp4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37975" y="2723950"/>
            <a:ext cx="1443975" cy="120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9450" y="1267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and Motivation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729450" y="189120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Conventional, mechanical based robotic control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High precision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Limitation: complex interface, accessibility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Multi-modal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Flexible, intuitive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Question: Is it </a:t>
            </a:r>
            <a:r>
              <a:rPr lang="en"/>
              <a:t>possible</a:t>
            </a:r>
            <a:r>
              <a:rPr lang="en"/>
              <a:t> for multi-modal input</a:t>
            </a:r>
            <a:br>
              <a:rPr lang="en"/>
            </a:br>
            <a:r>
              <a:rPr lang="en"/>
              <a:t>to achieve comparable task performances</a:t>
            </a:r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6473" y="1603725"/>
            <a:ext cx="3701547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729450" y="2078875"/>
            <a:ext cx="7688700" cy="28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Problem contextualization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How much information is needed for robots to ‘learn’ what kind of task is performed?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Predict task category based on input variables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Experimental conditions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Rich Mechanical Input  vs.  Reduced Mechanical Input  vs.  </a:t>
            </a:r>
            <a:r>
              <a:rPr lang="en"/>
              <a:t>Reduced Mechanical Input + Multimodal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Compare task classification accuracies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Hypothesis: Reduced mechanical input can be compensated by multi-modal input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Data Preprocessing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567150" y="2175250"/>
            <a:ext cx="7688700" cy="30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RH20</a:t>
            </a:r>
            <a:r>
              <a:rPr lang="en"/>
              <a:t>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Detailed robotic manipulation time-series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Over 200 different tasks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Three models compared: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Baseline – original mechanical input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Reduced mechanical input – low-pass filtered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Multimodal – augmented </a:t>
            </a:r>
            <a:r>
              <a:rPr lang="en"/>
              <a:t>with voice command embeddings.</a:t>
            </a: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1D CNN classifier to predict task category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4159" l="0" r="0" t="0"/>
          <a:stretch/>
        </p:blipFill>
        <p:spPr>
          <a:xfrm>
            <a:off x="4503375" y="1896250"/>
            <a:ext cx="4488425" cy="9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Performances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100"/>
              <a:t>Statistical Significance with Paired t-test: 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Multi-Modal classifier </a:t>
            </a:r>
            <a:r>
              <a:rPr lang="en" sz="1100"/>
              <a:t>outperforms </a:t>
            </a:r>
            <a:r>
              <a:rPr lang="en"/>
              <a:t>Reduced Input classifier</a:t>
            </a:r>
            <a:r>
              <a:rPr lang="en" sz="1100"/>
              <a:t> significantly.</a:t>
            </a:r>
            <a:endParaRPr sz="11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Comparable to baseline model</a:t>
            </a:r>
            <a:br>
              <a:rPr lang="en"/>
            </a:b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322" y="1853847"/>
            <a:ext cx="4418325" cy="111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729450" y="2078875"/>
            <a:ext cx="7688700" cy="29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Key takeaway: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Voice commands as effective alternative modality in robotic control</a:t>
            </a:r>
            <a:br>
              <a:rPr lang="en"/>
            </a:b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Multi-modal input can 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reduce reliance on precise mechanical measurements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while achieve comparable accuracy</a:t>
            </a:r>
            <a:br>
              <a:rPr lang="en"/>
            </a:br>
            <a:br>
              <a:rPr lang="en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 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Incorporate real-time human voice commands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Explore additional modalities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4200" y="1430399"/>
            <a:ext cx="2752999" cy="203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96800" y="2089700"/>
            <a:ext cx="27504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Thank you!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