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1"/>
  </p:sldMasterIdLst>
  <p:notesMasterIdLst>
    <p:notesMasterId r:id="rId4"/>
  </p:notesMasterIdLst>
  <p:sldIdLst>
    <p:sldId id="1864" r:id="rId3"/>
    <p:sldId id="1846" r:id="rId5"/>
    <p:sldId id="1845" r:id="rId6"/>
    <p:sldId id="1848" r:id="rId7"/>
    <p:sldId id="1849" r:id="rId8"/>
    <p:sldId id="1866" r:id="rId9"/>
    <p:sldId id="1852" r:id="rId10"/>
    <p:sldId id="1865" r:id="rId11"/>
    <p:sldId id="1858" r:id="rId12"/>
    <p:sldId id="1859" r:id="rId13"/>
    <p:sldId id="1867" r:id="rId14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4387"/>
    <a:srgbClr val="FF2625"/>
    <a:srgbClr val="007788"/>
    <a:srgbClr val="297C2A"/>
    <a:srgbClr val="F69000"/>
    <a:srgbClr val="01C2D1"/>
    <a:srgbClr val="D6D734"/>
    <a:srgbClr val="005C68"/>
    <a:srgbClr val="3B2E58"/>
    <a:srgbClr val="6B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652" autoAdjust="0"/>
    <p:restoredTop sz="94663"/>
  </p:normalViewPr>
  <p:slideViewPr>
    <p:cSldViewPr snapToGrid="0" showGuides="1">
      <p:cViewPr>
        <p:scale>
          <a:sx n="100" d="100"/>
          <a:sy n="100" d="100"/>
        </p:scale>
        <p:origin x="-528" y="-442"/>
      </p:cViewPr>
      <p:guideLst>
        <p:guide orient="horz" pos="2160"/>
        <p:guide pos="480"/>
        <p:guide pos="7200"/>
        <p:guide pos="4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4" d="100"/>
        <a:sy n="9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ng.com/search?q=Janet%20Mock" TargetMode="External"/><Relationship Id="rId2" Type="http://schemas.openxmlformats.org/officeDocument/2006/relationships/hyperlink" Target="https://www.bing.com/search?q=harvey+milk" TargetMode="External"/><Relationship Id="rId1" Type="http://schemas.openxmlformats.org/officeDocument/2006/relationships/hyperlink" Target="https://www.bing.com/search?q=bayard%20rustin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ng.com/search?q=Janet%20Mock" TargetMode="External"/><Relationship Id="rId2" Type="http://schemas.openxmlformats.org/officeDocument/2006/relationships/hyperlink" Target="https://www.bing.com/search?q=harvey+milk" TargetMode="External"/><Relationship Id="rId1" Type="http://schemas.openxmlformats.org/officeDocument/2006/relationships/hyperlink" Target="https://www.bing.com/search?q=bayard%20rustin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37DF2B-DECF-44A7-8971-07475E2BCFC3}" type="doc">
      <dgm:prSet loTypeId="urn:microsoft.com/office/officeart/2018/2/layout/IconLabelList#2" loCatId="other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8710C11-6766-4B48-9562-4B0C7B3F28D6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dirty="0">
              <a:solidFill>
                <a:schemeClr val="accent5"/>
              </a:solidFill>
              <a:latin typeface="+mn-lt"/>
              <a:hlinkClick xmlns:r="http://schemas.openxmlformats.org/officeDocument/2006/relationships" r:id="rId1"/>
            </a:rPr>
            <a:t>Bayard Rustin</a:t>
          </a:r>
          <a:r>
            <a:rPr lang="en-US" sz="1400" b="1" dirty="0">
              <a:solidFill>
                <a:schemeClr val="accent5"/>
              </a:solidFill>
              <a:latin typeface="+mn-lt"/>
            </a:rPr>
            <a:t> </a:t>
          </a:r>
          <a:r>
            <a:rPr lang="en-US" sz="1400" b="0" i="0" dirty="0">
              <a:solidFill>
                <a:schemeClr val="bg1"/>
              </a:solidFill>
            </a:rPr>
            <a:t>was an American leader in social movements for civil rights, socialism, nonviolence, and gay rights. </a:t>
          </a:r>
          <a:endParaRPr lang="en-US" sz="1400" dirty="0">
            <a:solidFill>
              <a:schemeClr val="bg1"/>
            </a:solidFill>
            <a:latin typeface="+mn-lt"/>
            <a:hlinkClick xmlns:r="http://schemas.openxmlformats.org/officeDocument/2006/relationships" r:id="rId1"/>
          </a:endParaRPr>
        </a:p>
      </dgm:t>
    </dgm:pt>
    <dgm:pt modelId="{6F9BADAF-DEBF-4CC2-B392-F7E0CD538B78}" cxnId="{E28F4DE8-1F7F-4CC4-B4F7-5167A5B9E0BA}" type="parTrans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EEC8625-83FA-4202-826E-84C1185A8E32}" cxnId="{E28F4DE8-1F7F-4CC4-B4F7-5167A5B9E0BA}" type="sibTrans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EE3C8DC-7BA8-479C-A581-E9DA099939F2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altLang="en-US" sz="1400" b="1" dirty="0">
              <a:solidFill>
                <a:schemeClr val="accent5"/>
              </a:solidFill>
              <a:latin typeface="+mn-lt"/>
              <a:hlinkClick xmlns:r="http://schemas.openxmlformats.org/officeDocument/2006/relationships" r:id="rId2"/>
            </a:rPr>
            <a:t>Harvey Milk</a:t>
          </a:r>
          <a:r>
            <a:rPr lang="en-US" altLang="en-US" sz="1400" b="1" dirty="0">
              <a:solidFill>
                <a:schemeClr val="accent5"/>
              </a:solidFill>
              <a:latin typeface="+mn-lt"/>
            </a:rPr>
            <a:t> </a:t>
          </a:r>
          <a:r>
            <a:rPr lang="en-US" sz="1400" b="0" i="0" dirty="0">
              <a:solidFill>
                <a:schemeClr val="bg1"/>
              </a:solidFill>
            </a:rPr>
            <a:t>was an American politician and the first openly gay elected official in the history of California.</a:t>
          </a:r>
          <a:endParaRPr lang="en-US" sz="1400" dirty="0">
            <a:solidFill>
              <a:schemeClr val="bg1"/>
            </a:solidFill>
            <a:latin typeface="+mn-lt"/>
          </a:endParaRPr>
        </a:p>
      </dgm:t>
    </dgm:pt>
    <dgm:pt modelId="{60ABFDD0-D409-4824-8102-DEA984738144}" cxnId="{6E8797D1-3A1C-4879-9FDC-A7D2EC6197EA}" type="parTrans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AC4EAD7-53AC-40F0-BA2F-8B2633CEAE11}" cxnId="{6E8797D1-3A1C-4879-9FDC-A7D2EC6197EA}" type="sibTrans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865AC6C-44E0-4174-AB02-044A78D94DE3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dirty="0">
              <a:solidFill>
                <a:schemeClr val="accent5"/>
              </a:solidFill>
              <a:latin typeface="+mn-lt"/>
              <a:hlinkClick xmlns:r="http://schemas.openxmlformats.org/officeDocument/2006/relationships" r:id="rId3"/>
            </a:rPr>
            <a:t>Janet Mock</a:t>
          </a:r>
          <a:r>
            <a:rPr lang="en-US" sz="1400" b="1" dirty="0">
              <a:solidFill>
                <a:schemeClr val="accent5"/>
              </a:solidFill>
              <a:latin typeface="+mn-lt"/>
            </a:rPr>
            <a:t> </a:t>
          </a:r>
          <a:r>
            <a:rPr lang="en-US" sz="1400" b="0" i="0" dirty="0">
              <a:solidFill>
                <a:schemeClr val="bg1"/>
              </a:solidFill>
            </a:rPr>
            <a:t>is an American writer, television host, director</a:t>
          </a:r>
          <a:r>
            <a:rPr lang="en-US" sz="1400" b="0" i="0">
              <a:solidFill>
                <a:schemeClr val="bg1"/>
              </a:solidFill>
            </a:rPr>
            <a:t>, producer, </a:t>
          </a:r>
          <a:r>
            <a:rPr lang="en-US" sz="1400" b="0" i="0" dirty="0">
              <a:solidFill>
                <a:schemeClr val="bg1"/>
              </a:solidFill>
            </a:rPr>
            <a:t>and transgender rights activist.</a:t>
          </a:r>
          <a:endParaRPr lang="en-US" sz="1400" dirty="0">
            <a:solidFill>
              <a:schemeClr val="bg1"/>
            </a:solidFill>
            <a:latin typeface="+mn-lt"/>
            <a:hlinkClick xmlns:r="http://schemas.openxmlformats.org/officeDocument/2006/relationships" r:id="rId3"/>
          </a:endParaRPr>
        </a:p>
      </dgm:t>
    </dgm:pt>
    <dgm:pt modelId="{3FF598BD-2671-4ECB-AD79-D0E600EEC84F}" cxnId="{E5875C5E-8817-4707-AA33-E7DDCAC19481}" type="parTrans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258DC239-2C60-44C0-830B-87DE5EB56A01}" cxnId="{E5875C5E-8817-4707-AA33-E7DDCAC19481}" type="sibTrans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365F799-91C6-467E-8005-77142388ADA7}" type="pres">
      <dgm:prSet presAssocID="{3137DF2B-DECF-44A7-8971-07475E2BCFC3}" presName="root" presStyleCnt="0">
        <dgm:presLayoutVars>
          <dgm:dir/>
          <dgm:resizeHandles val="exact"/>
        </dgm:presLayoutVars>
      </dgm:prSet>
      <dgm:spPr/>
    </dgm:pt>
    <dgm:pt modelId="{CA712F04-4B2E-4073-826D-66E0748C08F8}" type="pres">
      <dgm:prSet presAssocID="{C8710C11-6766-4B48-9562-4B0C7B3F28D6}" presName="compNode" presStyleCnt="0"/>
      <dgm:spPr/>
    </dgm:pt>
    <dgm:pt modelId="{9A755B31-6174-4948-8B32-7FECC02D6991}" type="pres">
      <dgm:prSet presAssocID="{C8710C11-6766-4B48-9562-4B0C7B3F28D6}" presName="iconRect" presStyleLbl="node1" presStyleIdx="0" presStyleCnt="3"/>
      <dgm:spPr/>
    </dgm:pt>
    <dgm:pt modelId="{6AE71D8A-2F35-4756-A4AD-A549FB035E3F}" type="pres">
      <dgm:prSet presAssocID="{C8710C11-6766-4B48-9562-4B0C7B3F28D6}" presName="spaceRect" presStyleCnt="0"/>
      <dgm:spPr/>
    </dgm:pt>
    <dgm:pt modelId="{5CD563F8-B6A7-4F66-B65C-7F1D3844F472}" type="pres">
      <dgm:prSet presAssocID="{C8710C11-6766-4B48-9562-4B0C7B3F28D6}" presName="textRect" presStyleLbl="revTx" presStyleIdx="0" presStyleCnt="3" custScaleX="110314">
        <dgm:presLayoutVars>
          <dgm:chMax val="1"/>
          <dgm:chPref val="1"/>
        </dgm:presLayoutVars>
      </dgm:prSet>
      <dgm:spPr/>
    </dgm:pt>
    <dgm:pt modelId="{114DEDBD-1AAB-4DDF-B848-DA92D960826E}" type="pres">
      <dgm:prSet presAssocID="{CEEC8625-83FA-4202-826E-84C1185A8E32}" presName="sibTrans" presStyleCnt="0"/>
      <dgm:spPr/>
    </dgm:pt>
    <dgm:pt modelId="{14161BF4-3B2E-4990-9AA5-1E7113657AFE}" type="pres">
      <dgm:prSet presAssocID="{8EE3C8DC-7BA8-479C-A581-E9DA099939F2}" presName="compNode" presStyleCnt="0"/>
      <dgm:spPr/>
    </dgm:pt>
    <dgm:pt modelId="{FCA6A723-3A73-458A-AE3C-15B86CF5C55D}" type="pres">
      <dgm:prSet presAssocID="{8EE3C8DC-7BA8-479C-A581-E9DA099939F2}" presName="iconRect" presStyleLbl="node1" presStyleIdx="1" presStyleCnt="3"/>
      <dgm:spPr/>
    </dgm:pt>
    <dgm:pt modelId="{E9430B85-543F-4592-A6DD-AEEA4B48C6A1}" type="pres">
      <dgm:prSet presAssocID="{8EE3C8DC-7BA8-479C-A581-E9DA099939F2}" presName="spaceRect" presStyleCnt="0"/>
      <dgm:spPr/>
    </dgm:pt>
    <dgm:pt modelId="{2D06D90C-4774-439F-8532-60F8B9D1D8A7}" type="pres">
      <dgm:prSet presAssocID="{8EE3C8DC-7BA8-479C-A581-E9DA099939F2}" presName="textRect" presStyleLbl="revTx" presStyleIdx="1" presStyleCnt="3" custScaleX="110737">
        <dgm:presLayoutVars>
          <dgm:chMax val="1"/>
          <dgm:chPref val="1"/>
        </dgm:presLayoutVars>
      </dgm:prSet>
      <dgm:spPr/>
    </dgm:pt>
    <dgm:pt modelId="{6AB9F53E-D91E-4E48-8AD8-05932101491C}" type="pres">
      <dgm:prSet presAssocID="{DAC4EAD7-53AC-40F0-BA2F-8B2633CEAE11}" presName="sibTrans" presStyleCnt="0"/>
      <dgm:spPr/>
    </dgm:pt>
    <dgm:pt modelId="{ED8AE489-0CC0-4251-92FB-1AC032073F86}" type="pres">
      <dgm:prSet presAssocID="{8865AC6C-44E0-4174-AB02-044A78D94DE3}" presName="compNode" presStyleCnt="0"/>
      <dgm:spPr/>
    </dgm:pt>
    <dgm:pt modelId="{5326D40B-04B6-4401-91A7-8A4487EDC6FC}" type="pres">
      <dgm:prSet presAssocID="{8865AC6C-44E0-4174-AB02-044A78D94DE3}" presName="iconRect" presStyleLbl="node1" presStyleIdx="2" presStyleCnt="3"/>
      <dgm:spPr/>
    </dgm:pt>
    <dgm:pt modelId="{45C20058-83ED-45AC-83B6-B4CEEE13D9F9}" type="pres">
      <dgm:prSet presAssocID="{8865AC6C-44E0-4174-AB02-044A78D94DE3}" presName="spaceRect" presStyleCnt="0"/>
      <dgm:spPr/>
    </dgm:pt>
    <dgm:pt modelId="{1DCFB9CF-BB76-4BDC-932B-A329BC03E697}" type="pres">
      <dgm:prSet presAssocID="{8865AC6C-44E0-4174-AB02-044A78D94DE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A89CB18-8B09-4590-A761-274BEAAD8172}" type="presOf" srcId="{8EE3C8DC-7BA8-479C-A581-E9DA099939F2}" destId="{2D06D90C-4774-439F-8532-60F8B9D1D8A7}" srcOrd="0" destOrd="0" presId="urn:microsoft.com/office/officeart/2018/2/layout/IconLabelList#2"/>
    <dgm:cxn modelId="{E5875C5E-8817-4707-AA33-E7DDCAC19481}" srcId="{3137DF2B-DECF-44A7-8971-07475E2BCFC3}" destId="{8865AC6C-44E0-4174-AB02-044A78D94DE3}" srcOrd="2" destOrd="0" parTransId="{3FF598BD-2671-4ECB-AD79-D0E600EEC84F}" sibTransId="{258DC239-2C60-44C0-830B-87DE5EB56A01}"/>
    <dgm:cxn modelId="{8B07B579-2924-4601-907B-DC2D84F91335}" type="presOf" srcId="{C8710C11-6766-4B48-9562-4B0C7B3F28D6}" destId="{5CD563F8-B6A7-4F66-B65C-7F1D3844F472}" srcOrd="0" destOrd="0" presId="urn:microsoft.com/office/officeart/2018/2/layout/IconLabelList#2"/>
    <dgm:cxn modelId="{65A961CC-3B95-4066-B70A-466BC535A8B1}" type="presOf" srcId="{8865AC6C-44E0-4174-AB02-044A78D94DE3}" destId="{1DCFB9CF-BB76-4BDC-932B-A329BC03E697}" srcOrd="0" destOrd="0" presId="urn:microsoft.com/office/officeart/2018/2/layout/IconLabelList#2"/>
    <dgm:cxn modelId="{6E8797D1-3A1C-4879-9FDC-A7D2EC6197EA}" srcId="{3137DF2B-DECF-44A7-8971-07475E2BCFC3}" destId="{8EE3C8DC-7BA8-479C-A581-E9DA099939F2}" srcOrd="1" destOrd="0" parTransId="{60ABFDD0-D409-4824-8102-DEA984738144}" sibTransId="{DAC4EAD7-53AC-40F0-BA2F-8B2633CEAE11}"/>
    <dgm:cxn modelId="{E28F4DE8-1F7F-4CC4-B4F7-5167A5B9E0BA}" srcId="{3137DF2B-DECF-44A7-8971-07475E2BCFC3}" destId="{C8710C11-6766-4B48-9562-4B0C7B3F28D6}" srcOrd="0" destOrd="0" parTransId="{6F9BADAF-DEBF-4CC2-B392-F7E0CD538B78}" sibTransId="{CEEC8625-83FA-4202-826E-84C1185A8E32}"/>
    <dgm:cxn modelId="{02F767F8-F42A-4F3B-A329-DEC0D12CD806}" type="presOf" srcId="{3137DF2B-DECF-44A7-8971-07475E2BCFC3}" destId="{F365F799-91C6-467E-8005-77142388ADA7}" srcOrd="0" destOrd="0" presId="urn:microsoft.com/office/officeart/2018/2/layout/IconLabelList#2"/>
    <dgm:cxn modelId="{80A490A9-8618-4D89-B253-C4B2425A15D0}" type="presParOf" srcId="{F365F799-91C6-467E-8005-77142388ADA7}" destId="{CA712F04-4B2E-4073-826D-66E0748C08F8}" srcOrd="0" destOrd="0" presId="urn:microsoft.com/office/officeart/2018/2/layout/IconLabelList#2"/>
    <dgm:cxn modelId="{484F421F-4E99-48D3-AE36-608B91CC5346}" type="presParOf" srcId="{CA712F04-4B2E-4073-826D-66E0748C08F8}" destId="{9A755B31-6174-4948-8B32-7FECC02D6991}" srcOrd="0" destOrd="0" presId="urn:microsoft.com/office/officeart/2018/2/layout/IconLabelList#2"/>
    <dgm:cxn modelId="{0EED1B20-3FF9-4C70-ADD9-4DE2CCE6D9DD}" type="presParOf" srcId="{CA712F04-4B2E-4073-826D-66E0748C08F8}" destId="{6AE71D8A-2F35-4756-A4AD-A549FB035E3F}" srcOrd="1" destOrd="0" presId="urn:microsoft.com/office/officeart/2018/2/layout/IconLabelList#2"/>
    <dgm:cxn modelId="{56B7F5F9-3AD0-4879-BD8D-FB3362B818E9}" type="presParOf" srcId="{CA712F04-4B2E-4073-826D-66E0748C08F8}" destId="{5CD563F8-B6A7-4F66-B65C-7F1D3844F472}" srcOrd="2" destOrd="0" presId="urn:microsoft.com/office/officeart/2018/2/layout/IconLabelList#2"/>
    <dgm:cxn modelId="{B8FA11BD-8E20-4882-9D4D-DF2BBE04B958}" type="presParOf" srcId="{F365F799-91C6-467E-8005-77142388ADA7}" destId="{114DEDBD-1AAB-4DDF-B848-DA92D960826E}" srcOrd="1" destOrd="0" presId="urn:microsoft.com/office/officeart/2018/2/layout/IconLabelList#2"/>
    <dgm:cxn modelId="{A377F2C4-8774-4B04-BECB-EB51AC2353E5}" type="presParOf" srcId="{F365F799-91C6-467E-8005-77142388ADA7}" destId="{14161BF4-3B2E-4990-9AA5-1E7113657AFE}" srcOrd="2" destOrd="0" presId="urn:microsoft.com/office/officeart/2018/2/layout/IconLabelList#2"/>
    <dgm:cxn modelId="{DC4C4434-0D6A-4AED-9A2E-CC7C5B063571}" type="presParOf" srcId="{14161BF4-3B2E-4990-9AA5-1E7113657AFE}" destId="{FCA6A723-3A73-458A-AE3C-15B86CF5C55D}" srcOrd="0" destOrd="0" presId="urn:microsoft.com/office/officeart/2018/2/layout/IconLabelList#2"/>
    <dgm:cxn modelId="{89B5121F-9599-4794-9AA1-DD6EF55DE189}" type="presParOf" srcId="{14161BF4-3B2E-4990-9AA5-1E7113657AFE}" destId="{E9430B85-543F-4592-A6DD-AEEA4B48C6A1}" srcOrd="1" destOrd="0" presId="urn:microsoft.com/office/officeart/2018/2/layout/IconLabelList#2"/>
    <dgm:cxn modelId="{AB2BC4E4-5B33-4C26-8C3F-E77225D58E3E}" type="presParOf" srcId="{14161BF4-3B2E-4990-9AA5-1E7113657AFE}" destId="{2D06D90C-4774-439F-8532-60F8B9D1D8A7}" srcOrd="2" destOrd="0" presId="urn:microsoft.com/office/officeart/2018/2/layout/IconLabelList#2"/>
    <dgm:cxn modelId="{23BAA7AF-17F0-4F65-9E90-273EF7D3B929}" type="presParOf" srcId="{F365F799-91C6-467E-8005-77142388ADA7}" destId="{6AB9F53E-D91E-4E48-8AD8-05932101491C}" srcOrd="3" destOrd="0" presId="urn:microsoft.com/office/officeart/2018/2/layout/IconLabelList#2"/>
    <dgm:cxn modelId="{5CAA210B-19EB-4E1B-A954-8ECCD13D15D2}" type="presParOf" srcId="{F365F799-91C6-467E-8005-77142388ADA7}" destId="{ED8AE489-0CC0-4251-92FB-1AC032073F86}" srcOrd="4" destOrd="0" presId="urn:microsoft.com/office/officeart/2018/2/layout/IconLabelList#2"/>
    <dgm:cxn modelId="{D02AAB89-D273-4A42-BD22-FC8E4FBD89B6}" type="presParOf" srcId="{ED8AE489-0CC0-4251-92FB-1AC032073F86}" destId="{5326D40B-04B6-4401-91A7-8A4487EDC6FC}" srcOrd="0" destOrd="0" presId="urn:microsoft.com/office/officeart/2018/2/layout/IconLabelList#2"/>
    <dgm:cxn modelId="{D277A401-05A8-428C-89F2-F5C3F0254AF4}" type="presParOf" srcId="{ED8AE489-0CC0-4251-92FB-1AC032073F86}" destId="{45C20058-83ED-45AC-83B6-B4CEEE13D9F9}" srcOrd="1" destOrd="0" presId="urn:microsoft.com/office/officeart/2018/2/layout/IconLabelList#2"/>
    <dgm:cxn modelId="{321AE61B-556D-4E47-8A54-9BC14D9E1263}" type="presParOf" srcId="{ED8AE489-0CC0-4251-92FB-1AC032073F86}" destId="{1DCFB9CF-BB76-4BDC-932B-A329BC03E697}" srcOrd="2" destOrd="0" presId="urn:microsoft.com/office/officeart/2018/2/layout/IconLabelList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0668000" cy="3344863"/>
        <a:chOff x="0" y="0"/>
        <a:chExt cx="10668000" cy="3344863"/>
      </a:xfrm>
    </dsp:grpSpPr>
    <dsp:sp modelId="{9A755B31-6174-4948-8B32-7FECC02D6991}">
      <dsp:nvSpPr>
        <dsp:cNvPr id="3" name="矩形 2"/>
        <dsp:cNvSpPr/>
      </dsp:nvSpPr>
      <dsp:spPr bwMode="white">
        <a:xfrm>
          <a:off x="1352122" y="-757564"/>
          <a:ext cx="2206916" cy="2206916"/>
        </a:xfrm>
        <a:prstGeom prst="rect">
          <a:avLst/>
        </a:prstGeom>
      </dsp:spPr>
      <dsp:style>
        <a:lnRef idx="2">
          <a:schemeClr val="lt1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Xfrm>
        <a:off x="1352122" y="-757564"/>
        <a:ext cx="2206916" cy="2206916"/>
      </dsp:txXfrm>
    </dsp:sp>
    <dsp:sp modelId="{5CD563F8-B6A7-4F66-B65C-7F1D3844F472}">
      <dsp:nvSpPr>
        <dsp:cNvPr id="4" name="矩形 3"/>
        <dsp:cNvSpPr/>
      </dsp:nvSpPr>
      <dsp:spPr bwMode="white">
        <a:xfrm>
          <a:off x="3451" y="1541613"/>
          <a:ext cx="4904259" cy="72000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0" tIns="0" rIns="0" bIns="0" anchor="t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dirty="0">
              <a:solidFill>
                <a:schemeClr val="accent5"/>
              </a:solidFill>
              <a:latin typeface="+mn-lt"/>
              <a:hlinkClick r:id="rId1"/>
            </a:rPr>
            <a:t>Bayard Rustin</a:t>
          </a:r>
          <a:r>
            <a:rPr lang="en-US" sz="1400" b="1" dirty="0">
              <a:solidFill>
                <a:schemeClr val="accent5"/>
              </a:solidFill>
              <a:latin typeface="+mn-lt"/>
            </a:rPr>
            <a:t> </a:t>
          </a:r>
          <a:r>
            <a:rPr lang="en-US" sz="1400" b="0" i="0" dirty="0">
              <a:solidFill>
                <a:schemeClr val="bg1"/>
              </a:solidFill>
            </a:rPr>
            <a:t>was an American leader in social movements for civil rights, socialism, nonviolence, and gay rights. </a:t>
          </a:r>
          <a:endParaRPr lang="en-US" sz="1400" dirty="0">
            <a:solidFill>
              <a:schemeClr val="bg1"/>
            </a:solidFill>
            <a:latin typeface="+mn-lt"/>
            <a:hlinkClick r:id="rId1"/>
          </a:endParaRPr>
        </a:p>
      </dsp:txBody>
      <dsp:txXfrm>
        <a:off x="3451" y="1541613"/>
        <a:ext cx="4904259" cy="720000"/>
      </dsp:txXfrm>
    </dsp:sp>
    <dsp:sp modelId="{FCA6A723-3A73-458A-AE3C-15B86CF5C55D}">
      <dsp:nvSpPr>
        <dsp:cNvPr id="5" name="矩形 4"/>
        <dsp:cNvSpPr/>
      </dsp:nvSpPr>
      <dsp:spPr bwMode="white">
        <a:xfrm>
          <a:off x="7114626" y="-757564"/>
          <a:ext cx="2206916" cy="2206916"/>
        </a:xfrm>
        <a:prstGeom prst="rect">
          <a:avLst/>
        </a:prstGeom>
      </dsp:spPr>
      <dsp:style>
        <a:lnRef idx="2">
          <a:schemeClr val="lt1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Xfrm>
        <a:off x="7114626" y="-757564"/>
        <a:ext cx="2206916" cy="2206916"/>
      </dsp:txXfrm>
    </dsp:sp>
    <dsp:sp modelId="{2D06D90C-4774-439F-8532-60F8B9D1D8A7}">
      <dsp:nvSpPr>
        <dsp:cNvPr id="6" name="矩形 5"/>
        <dsp:cNvSpPr/>
      </dsp:nvSpPr>
      <dsp:spPr bwMode="white">
        <a:xfrm>
          <a:off x="5765955" y="1541613"/>
          <a:ext cx="4904259" cy="72000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0" tIns="0" rIns="0" bIns="0" anchor="t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400" b="1" dirty="0">
              <a:solidFill>
                <a:schemeClr val="accent5"/>
              </a:solidFill>
              <a:latin typeface="+mn-lt"/>
              <a:hlinkClick r:id="rId2"/>
            </a:rPr>
            <a:t>Harvey Milk</a:t>
          </a:r>
          <a:r>
            <a:rPr lang="en-US" altLang="en-US" sz="1400" b="1" dirty="0">
              <a:solidFill>
                <a:schemeClr val="accent5"/>
              </a:solidFill>
              <a:latin typeface="+mn-lt"/>
            </a:rPr>
            <a:t> </a:t>
          </a:r>
          <a:r>
            <a:rPr lang="en-US" sz="1400" b="0" i="0" dirty="0">
              <a:solidFill>
                <a:schemeClr val="bg1"/>
              </a:solidFill>
            </a:rPr>
            <a:t>was an American politician and the first openly gay elected official in the history of California.</a:t>
          </a:r>
          <a:endParaRPr lang="en-US" sz="1400" dirty="0">
            <a:solidFill>
              <a:schemeClr val="bg1"/>
            </a:solidFill>
            <a:latin typeface="+mn-lt"/>
          </a:endParaRPr>
        </a:p>
      </dsp:txBody>
      <dsp:txXfrm>
        <a:off x="5765955" y="1541613"/>
        <a:ext cx="4904259" cy="720000"/>
      </dsp:txXfrm>
    </dsp:sp>
    <dsp:sp modelId="{5326D40B-04B6-4401-91A7-8A4487EDC6FC}">
      <dsp:nvSpPr>
        <dsp:cNvPr id="7" name="矩形 6"/>
        <dsp:cNvSpPr/>
      </dsp:nvSpPr>
      <dsp:spPr bwMode="white">
        <a:xfrm>
          <a:off x="4231844" y="1083250"/>
          <a:ext cx="2206916" cy="2206916"/>
        </a:xfrm>
        <a:prstGeom prst="rect">
          <a:avLst/>
        </a:prstGeom>
      </dsp:spPr>
      <dsp:style>
        <a:lnRef idx="2">
          <a:schemeClr val="lt1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Xfrm>
        <a:off x="4231844" y="1083250"/>
        <a:ext cx="2206916" cy="2206916"/>
      </dsp:txXfrm>
    </dsp:sp>
    <dsp:sp modelId="{1DCFB9CF-BB76-4BDC-932B-A329BC03E697}">
      <dsp:nvSpPr>
        <dsp:cNvPr id="8" name="矩形 7"/>
        <dsp:cNvSpPr/>
      </dsp:nvSpPr>
      <dsp:spPr bwMode="white">
        <a:xfrm>
          <a:off x="2883173" y="3382427"/>
          <a:ext cx="4904259" cy="72000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0" tIns="0" rIns="0" bIns="0" anchor="t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dirty="0">
              <a:solidFill>
                <a:schemeClr val="accent5"/>
              </a:solidFill>
              <a:latin typeface="+mn-lt"/>
              <a:hlinkClick r:id="rId3"/>
            </a:rPr>
            <a:t>Janet Mock</a:t>
          </a:r>
          <a:r>
            <a:rPr lang="en-US" sz="1400" b="1" dirty="0">
              <a:solidFill>
                <a:schemeClr val="accent5"/>
              </a:solidFill>
              <a:latin typeface="+mn-lt"/>
            </a:rPr>
            <a:t> </a:t>
          </a:r>
          <a:r>
            <a:rPr lang="en-US" sz="1400" b="0" i="0" dirty="0">
              <a:solidFill>
                <a:schemeClr val="bg1"/>
              </a:solidFill>
            </a:rPr>
            <a:t>is an American writer, television host, director</a:t>
          </a:r>
          <a:r>
            <a:rPr lang="en-US" sz="1400" b="0" i="0">
              <a:solidFill>
                <a:schemeClr val="bg1"/>
              </a:solidFill>
            </a:rPr>
            <a:t>, producer, </a:t>
          </a:r>
          <a:r>
            <a:rPr lang="en-US" sz="1400" b="0" i="0" dirty="0">
              <a:solidFill>
                <a:schemeClr val="bg1"/>
              </a:solidFill>
            </a:rPr>
            <a:t>and transgender rights activist.</a:t>
          </a:r>
          <a:endParaRPr lang="en-US" sz="1400" dirty="0">
            <a:solidFill>
              <a:schemeClr val="bg1"/>
            </a:solidFill>
            <a:latin typeface="+mn-lt"/>
            <a:hlinkClick r:id="rId3"/>
          </a:endParaRPr>
        </a:p>
      </dsp:txBody>
      <dsp:txXfrm>
        <a:off x="2883173" y="3382427"/>
        <a:ext cx="490425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#2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smtClean="0">
                <a:latin typeface="Arial" panose="020B060402020209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>
                <a:latin typeface="Arial" panose="020B060402020209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>
                <a:latin typeface="Arial" panose="020B060402020209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</a:fld>
            <a:endParaRPr lang="en-US" altLang="en-US" dirty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</a:fld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5442012" y="2766219"/>
            <a:ext cx="6220101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Insert title here</a:t>
            </a:r>
            <a:endParaRPr lang="en-US" dirty="0"/>
          </a:p>
        </p:txBody>
      </p:sp>
      <p:pic>
        <p:nvPicPr>
          <p:cNvPr id="6" name="Picture Placeholder 9" descr="Bright, colorful geometric pattern "/>
          <p:cNvPicPr>
            <a:picLocks noChangeAspect="1"/>
          </p:cNvPicPr>
          <p:nvPr userDrawn="1"/>
        </p:nvPicPr>
        <p:blipFill rotWithShape="1">
          <a:blip r:embed="rId2"/>
          <a:srcRect l="24" r="24"/>
          <a:stretch>
            <a:fillRect/>
          </a:stretch>
        </p:blipFill>
        <p:spPr>
          <a:xfrm>
            <a:off x="-9236" y="0"/>
            <a:ext cx="474928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 Oran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title here</a:t>
            </a:r>
            <a:endParaRPr lang="en-US" dirty="0"/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  <a:endParaRPr lang="en-US" dirty="0"/>
          </a:p>
          <a:p>
            <a:pPr lvl="1"/>
            <a:r>
              <a:rPr lang="en-US" dirty="0"/>
              <a:t>Insert content here</a:t>
            </a:r>
            <a:endParaRPr lang="en-US" dirty="0"/>
          </a:p>
        </p:txBody>
      </p:sp>
      <p:pic>
        <p:nvPicPr>
          <p:cNvPr id="5" name="Picture Placeholder 13" descr="Bright, colorful geometric pattern "/>
          <p:cNvPicPr>
            <a:picLocks noChangeAspect="1"/>
          </p:cNvPicPr>
          <p:nvPr userDrawn="1"/>
        </p:nvPicPr>
        <p:blipFill rotWithShape="1">
          <a:blip r:embed="rId2"/>
          <a:srcRect l="34" r="34"/>
          <a:stretch>
            <a:fillRect/>
          </a:stretch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title here</a:t>
            </a:r>
            <a:endParaRPr lang="en-US" dirty="0"/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  <a:endParaRPr lang="en-US" dirty="0"/>
          </a:p>
          <a:p>
            <a:pPr lvl="1"/>
            <a:r>
              <a:rPr lang="en-US" dirty="0"/>
              <a:t>Insert content here</a:t>
            </a:r>
            <a:endParaRPr lang="en-US" dirty="0"/>
          </a:p>
        </p:txBody>
      </p:sp>
      <p:pic>
        <p:nvPicPr>
          <p:cNvPr id="6" name="Picture Placeholder 15" descr="Bright, colorful geometric pattern "/>
          <p:cNvPicPr>
            <a:picLocks noChangeAspect="1"/>
          </p:cNvPicPr>
          <p:nvPr userDrawn="1"/>
        </p:nvPicPr>
        <p:blipFill rotWithShape="1">
          <a:blip r:embed="rId2"/>
          <a:srcRect l="3" r="3"/>
          <a:stretch>
            <a:fillRect/>
          </a:stretch>
        </p:blipFill>
        <p:spPr>
          <a:xfrm>
            <a:off x="7427913" y="0"/>
            <a:ext cx="4764087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9" descr="Bright, colorful geometric pattern "/>
          <p:cNvPicPr>
            <a:picLocks noChangeAspect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81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title here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11582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  <a:endParaRPr lang="en-US" dirty="0"/>
          </a:p>
          <a:p>
            <a:pPr lvl="1"/>
            <a:r>
              <a:rPr lang="en-US" dirty="0"/>
              <a:t>Insert content here</a:t>
            </a:r>
            <a:endParaRPr lang="en-US" dirty="0"/>
          </a:p>
        </p:txBody>
      </p:sp>
      <p:sp>
        <p:nvSpPr>
          <p:cNvPr id="11" name="Table Placeholder 10"/>
          <p:cNvSpPr>
            <a:spLocks noGrp="1"/>
          </p:cNvSpPr>
          <p:nvPr>
            <p:ph type="tbl" sz="quarter" idx="12" hasCustomPrompt="1"/>
          </p:nvPr>
        </p:nvSpPr>
        <p:spPr>
          <a:xfrm>
            <a:off x="757381" y="2591662"/>
            <a:ext cx="10667999" cy="28337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  <a:endParaRPr lang="en-US" dirty="0"/>
          </a:p>
        </p:txBody>
      </p:sp>
      <p:pic>
        <p:nvPicPr>
          <p:cNvPr id="7" name="Picture Placeholder 20" descr="Bright, colorful geometric pattern "/>
          <p:cNvPicPr>
            <a:picLocks noChangeAspect="1"/>
          </p:cNvPicPr>
          <p:nvPr userDrawn="1"/>
        </p:nvPicPr>
        <p:blipFill rotWithShape="1">
          <a:blip r:embed="rId2"/>
          <a:srcRect t="193" b="193"/>
          <a:stretch>
            <a:fillRect/>
          </a:stretch>
        </p:blipFill>
        <p:spPr>
          <a:xfrm>
            <a:off x="0" y="5990252"/>
            <a:ext cx="12192000" cy="8677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Insert title here</a:t>
            </a:r>
            <a:endParaRPr lang="en-US" dirty="0"/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  <a:endParaRPr lang="en-US" dirty="0"/>
          </a:p>
          <a:p>
            <a:pPr lvl="1"/>
            <a:r>
              <a:rPr lang="en-US" dirty="0"/>
              <a:t>Insert content here</a:t>
            </a:r>
            <a:endParaRPr lang="en-US" dirty="0"/>
          </a:p>
        </p:txBody>
      </p:sp>
      <p:pic>
        <p:nvPicPr>
          <p:cNvPr id="6" name="Picture Placeholder 13" descr="Bright, colorful geometric pattern "/>
          <p:cNvPicPr>
            <a:picLocks noChangeAspect="1"/>
          </p:cNvPicPr>
          <p:nvPr userDrawn="1"/>
        </p:nvPicPr>
        <p:blipFill rotWithShape="1">
          <a:blip r:embed="rId2"/>
          <a:srcRect l="34" r="34"/>
          <a:stretch>
            <a:fillRect/>
          </a:stretch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9274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  <a:endParaRPr lang="en-US" dirty="0"/>
          </a:p>
          <a:p>
            <a:pPr lvl="1"/>
            <a:r>
              <a:rPr lang="en-US" dirty="0"/>
              <a:t>Insert content here</a:t>
            </a:r>
            <a:endParaRPr lang="en-US" dirty="0"/>
          </a:p>
        </p:txBody>
      </p:sp>
      <p:sp>
        <p:nvSpPr>
          <p:cNvPr id="8" name="SmartArt Placeholder 7"/>
          <p:cNvSpPr>
            <a:spLocks noGrp="1"/>
          </p:cNvSpPr>
          <p:nvPr>
            <p:ph type="dgm" sz="quarter" idx="14" hasCustomPrompt="1"/>
          </p:nvPr>
        </p:nvSpPr>
        <p:spPr>
          <a:xfrm>
            <a:off x="762001" y="2369129"/>
            <a:ext cx="10667998" cy="33436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  <a:endParaRPr lang="en-US" dirty="0"/>
          </a:p>
        </p:txBody>
      </p:sp>
      <p:pic>
        <p:nvPicPr>
          <p:cNvPr id="9" name="Picture Placeholder 11" descr="Bright, colorful geometric pattern "/>
          <p:cNvPicPr>
            <a:picLocks noChangeAspect="1"/>
          </p:cNvPicPr>
          <p:nvPr userDrawn="1"/>
        </p:nvPicPr>
        <p:blipFill>
          <a:blip r:embed="rId2"/>
          <a:srcRect t="390" b="390"/>
          <a:stretch>
            <a:fillRect/>
          </a:stretch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/>
          <p:cNvSpPr>
            <a:spLocks noGrp="1"/>
          </p:cNvSpPr>
          <p:nvPr>
            <p:ph type="title" hasCustomPrompt="1"/>
          </p:nvPr>
        </p:nvSpPr>
        <p:spPr>
          <a:xfrm>
            <a:off x="674370" y="487680"/>
            <a:ext cx="5334000" cy="699135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Insert title here</a:t>
            </a:r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762000" y="1415415"/>
            <a:ext cx="8760460" cy="4401185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pic>
        <p:nvPicPr>
          <p:cNvPr id="12" name="Picture Placeholder 19" descr="Bright, colorful geometric pattern "/>
          <p:cNvPicPr>
            <a:picLocks noChangeAspect="1"/>
          </p:cNvPicPr>
          <p:nvPr userDrawn="1"/>
        </p:nvPicPr>
        <p:blipFill rotWithShape="1">
          <a:blip r:embed="rId2"/>
          <a:srcRect t="436" b="436"/>
          <a:stretch>
            <a:fillRect/>
          </a:stretch>
        </p:blipFill>
        <p:spPr>
          <a:xfrm>
            <a:off x="0" y="5980922"/>
            <a:ext cx="12192000" cy="8770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title here</a:t>
            </a:r>
            <a:endParaRPr lang="en-US" dirty="0"/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3691890" cy="45167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  <a:endParaRPr lang="en-US" dirty="0"/>
          </a:p>
          <a:p>
            <a:pPr lvl="1"/>
            <a:r>
              <a:rPr lang="en-US" dirty="0"/>
              <a:t>Insert content here</a:t>
            </a:r>
            <a:endParaRPr lang="en-US" dirty="0"/>
          </a:p>
        </p:txBody>
      </p:sp>
      <p:pic>
        <p:nvPicPr>
          <p:cNvPr id="5" name="Picture Placeholder 15" descr="Bright, colorful geometric pattern "/>
          <p:cNvPicPr>
            <a:picLocks noChangeAspect="1"/>
          </p:cNvPicPr>
          <p:nvPr userDrawn="1"/>
        </p:nvPicPr>
        <p:blipFill rotWithShape="1">
          <a:blip r:embed="rId2"/>
          <a:srcRect l="3" r="3"/>
          <a:stretch>
            <a:fillRect/>
          </a:stretch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  <p:sp>
        <p:nvSpPr>
          <p:cNvPr id="9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5010785" y="1979295"/>
            <a:ext cx="6790055" cy="444246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81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  <a:endParaRPr lang="en-US" dirty="0"/>
          </a:p>
        </p:txBody>
      </p:sp>
      <p:pic>
        <p:nvPicPr>
          <p:cNvPr id="6" name="Picture Placeholder 17" descr="Bright, colorful geometric pattern "/>
          <p:cNvPicPr>
            <a:picLocks noChangeAspect="1"/>
          </p:cNvPicPr>
          <p:nvPr userDrawn="1"/>
        </p:nvPicPr>
        <p:blipFill rotWithShape="1">
          <a:blip r:embed="rId2"/>
          <a:srcRect t="390" b="390"/>
          <a:stretch>
            <a:fillRect/>
          </a:stretch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hyperlink" Target="http://www.bing.com/" TargetMode="Externa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hyperlink" Target="https://www.bing.com/search?q=keith%20haring" TargetMode="External"/><Relationship Id="rId2" Type="http://schemas.openxmlformats.org/officeDocument/2006/relationships/hyperlink" Target="https://www.bing.com/search?q=Bessie%20Smith" TargetMode="External"/><Relationship Id="rId1" Type="http://schemas.openxmlformats.org/officeDocument/2006/relationships/hyperlink" Target="https://www.bing.com/search?q=Patricia%20Highsmith" TargetMode="Externa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8.xml"/><Relationship Id="rId4" Type="http://schemas.openxmlformats.org/officeDocument/2006/relationships/hyperlink" Target="https://www.bing.com/search?q=lgbt+history" TargetMode="External"/><Relationship Id="rId3" Type="http://schemas.openxmlformats.org/officeDocument/2006/relationships/hyperlink" Target="https://www.bing.com/search?q=list%20of%20lgbt%20musicians" TargetMode="External"/><Relationship Id="rId2" Type="http://schemas.openxmlformats.org/officeDocument/2006/relationships/hyperlink" Target="https://www.bing.com/search?q=lgbt%20writers" TargetMode="External"/><Relationship Id="rId1" Type="http://schemas.openxmlformats.org/officeDocument/2006/relationships/hyperlink" Target="https://www.bing.com/search?q=lgbt%20painter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442012" y="2766219"/>
            <a:ext cx="6455127" cy="1325563"/>
          </a:xfrm>
        </p:spPr>
        <p:txBody>
          <a:bodyPr anchor="ctr">
            <a:noAutofit/>
          </a:bodyPr>
          <a:lstStyle/>
          <a:p>
            <a:r>
              <a:rPr lang="en-US" altLang="en-US" dirty="0">
                <a:solidFill>
                  <a:schemeClr val="accent1"/>
                </a:solidFill>
              </a:rPr>
              <a:t>L</a:t>
            </a:r>
            <a:r>
              <a:rPr lang="en-US" altLang="en-US" dirty="0">
                <a:solidFill>
                  <a:schemeClr val="bg2"/>
                </a:solidFill>
              </a:rPr>
              <a:t>G</a:t>
            </a:r>
            <a:r>
              <a:rPr lang="en-US" altLang="en-US" dirty="0">
                <a:solidFill>
                  <a:schemeClr val="accent3"/>
                </a:solidFill>
              </a:rPr>
              <a:t>B</a:t>
            </a:r>
            <a:r>
              <a:rPr lang="en-US" altLang="en-US" dirty="0">
                <a:solidFill>
                  <a:schemeClr val="accent4"/>
                </a:solidFill>
              </a:rPr>
              <a:t>T</a:t>
            </a:r>
            <a:r>
              <a:rPr lang="en-US" altLang="en-US" dirty="0">
                <a:solidFill>
                  <a:schemeClr val="accent5"/>
                </a:solidFill>
              </a:rPr>
              <a:t>Q</a:t>
            </a:r>
            <a:r>
              <a:rPr lang="en-US" altLang="en-US" dirty="0">
                <a:solidFill>
                  <a:schemeClr val="accent6"/>
                </a:solidFill>
              </a:rPr>
              <a:t>I</a:t>
            </a:r>
            <a:r>
              <a:rPr lang="en-US" altLang="en-US" dirty="0">
                <a:solidFill>
                  <a:schemeClr val="accent1"/>
                </a:solidFill>
              </a:rPr>
              <a:t>A</a:t>
            </a:r>
            <a:r>
              <a:rPr lang="en-US" altLang="en-US" dirty="0"/>
              <a:t>+ Pride Month</a:t>
            </a:r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5301" y="1995467"/>
            <a:ext cx="9141397" cy="615553"/>
          </a:xfrm>
        </p:spPr>
        <p:txBody>
          <a:bodyPr/>
          <a:lstStyle/>
          <a:p>
            <a:r>
              <a:rPr lang="en-US" dirty="0"/>
              <a:t>Questions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&amp;</a:t>
            </a:r>
            <a:r>
              <a:rPr lang="en-US" dirty="0"/>
              <a:t> answers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196307" y="3260705"/>
            <a:ext cx="7799387" cy="1534757"/>
          </a:xfrm>
        </p:spPr>
        <p:txBody>
          <a:bodyPr/>
          <a:lstStyle/>
          <a:p>
            <a:r>
              <a:rPr lang="en-US" altLang="en-US" dirty="0"/>
              <a:t>Invite questions from the audience.</a:t>
            </a:r>
            <a:endParaRPr lang="en-US" altLang="en-US" dirty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99742" y="715961"/>
            <a:ext cx="6477000" cy="1189037"/>
          </a:xfrm>
        </p:spPr>
        <p:txBody>
          <a:bodyPr/>
          <a:lstStyle/>
          <a:p>
            <a:r>
              <a:rPr lang="en-US" dirty="0"/>
              <a:t>Resources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199743" y="1905000"/>
            <a:ext cx="6477000" cy="3276600"/>
          </a:xfrm>
        </p:spPr>
        <p:txBody>
          <a:bodyPr/>
          <a:lstStyle/>
          <a:p>
            <a:r>
              <a:rPr lang="en-US" altLang="en-US" dirty="0"/>
              <a:t>List the resources you used for your research:</a:t>
            </a:r>
            <a:endParaRPr lang="en-US" altLang="en-US" dirty="0"/>
          </a:p>
          <a:p>
            <a:pPr lvl="1"/>
            <a:r>
              <a:rPr lang="fr-FR" dirty="0"/>
              <a:t>Source #1</a:t>
            </a:r>
            <a:endParaRPr lang="fr-FR" dirty="0"/>
          </a:p>
          <a:p>
            <a:pPr lvl="1"/>
            <a:r>
              <a:rPr lang="fr-FR" dirty="0"/>
              <a:t>Source #2</a:t>
            </a:r>
            <a:endParaRPr lang="fr-FR" dirty="0"/>
          </a:p>
          <a:p>
            <a:pPr lvl="1"/>
            <a:r>
              <a:rPr lang="fr-FR" dirty="0"/>
              <a:t>Source </a:t>
            </a:r>
            <a:r>
              <a:rPr lang="fr-FR"/>
              <a:t>#3 </a:t>
            </a:r>
            <a:endParaRPr lang="fr-FR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/>
          <a:lstStyle/>
          <a:p>
            <a:r>
              <a:rPr lang="en-US"/>
              <a:t>Introduction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/>
          <a:p>
            <a:r>
              <a:rPr lang="en-US" altLang="en-US" dirty="0"/>
              <a:t>State the significance of LGBTQIA+ Pride Month</a:t>
            </a:r>
            <a:endParaRPr lang="en-US" altLang="en-US" dirty="0"/>
          </a:p>
          <a:p>
            <a:pPr lvl="1"/>
            <a:r>
              <a:rPr lang="en-US" dirty="0"/>
              <a:t>What is </a:t>
            </a:r>
            <a:r>
              <a:rPr lang="en-US" altLang="en-US" dirty="0"/>
              <a:t>LGBTQIA+ Pride </a:t>
            </a:r>
            <a:r>
              <a:rPr lang="en-US" dirty="0"/>
              <a:t>Month?</a:t>
            </a:r>
            <a:endParaRPr lang="en-US" dirty="0"/>
          </a:p>
          <a:p>
            <a:pPr lvl="1"/>
            <a:r>
              <a:rPr lang="en-US" altLang="en-US" dirty="0"/>
              <a:t>Why does the United States celebrate it?</a:t>
            </a:r>
            <a:endParaRPr lang="en-US" altLang="en-US" dirty="0"/>
          </a:p>
          <a:p>
            <a:pPr lvl="1"/>
            <a:r>
              <a:rPr lang="en-US" dirty="0"/>
              <a:t>How do other countries celebrate Pride?</a:t>
            </a:r>
            <a:endParaRPr lang="en-US" altLang="en-US" dirty="0"/>
          </a:p>
          <a:p>
            <a:pPr lvl="1"/>
            <a:endParaRPr lang="en-US" altLang="en-US" dirty="0"/>
          </a:p>
          <a:p>
            <a:r>
              <a:rPr lang="en-US" altLang="en-US" dirty="0"/>
              <a:t>Tell your story</a:t>
            </a:r>
            <a:endParaRPr lang="en-US" altLang="en-US" dirty="0"/>
          </a:p>
          <a:p>
            <a:pPr lvl="1"/>
            <a:r>
              <a:rPr lang="en-US" altLang="en-US" dirty="0"/>
              <a:t>What does LGBTQIA+ Pride Month mean to you?</a:t>
            </a:r>
            <a:endParaRPr lang="en-US" altLang="en-US" dirty="0"/>
          </a:p>
          <a:p>
            <a:pPr lvl="1"/>
            <a:r>
              <a:rPr lang="en-US" altLang="en-US" dirty="0"/>
              <a:t>Why is it important to you?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5301" y="1995467"/>
            <a:ext cx="9141397" cy="615553"/>
          </a:xfrm>
        </p:spPr>
        <p:txBody>
          <a:bodyPr/>
          <a:lstStyle/>
          <a:p>
            <a:r>
              <a:rPr lang="en-US" dirty="0"/>
              <a:t>Overview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6307" y="3260705"/>
            <a:ext cx="7799387" cy="1534757"/>
          </a:xfrm>
        </p:spPr>
        <p:txBody>
          <a:bodyPr/>
          <a:lstStyle/>
          <a:p>
            <a:r>
              <a:rPr lang="en-US" dirty="0"/>
              <a:t>Give a brief overview of what you’ll cover in your presentation. 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715964"/>
            <a:ext cx="10591800" cy="646332"/>
          </a:xfrm>
        </p:spPr>
        <p:txBody>
          <a:bodyPr/>
          <a:lstStyle/>
          <a:p>
            <a:r>
              <a:rPr lang="en-US"/>
              <a:t>History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762000" y="1432562"/>
            <a:ext cx="10667999" cy="1158237"/>
          </a:xfrm>
        </p:spPr>
        <p:txBody>
          <a:bodyPr/>
          <a:lstStyle/>
          <a:p>
            <a:pPr lvl="0"/>
            <a:r>
              <a:rPr lang="en-US" altLang="en-US" noProof="0" dirty="0"/>
              <a:t>Make a timeline of the important historical events or list historical contributions made by the LGBTQIA+ Community.</a:t>
            </a:r>
            <a:endParaRPr lang="en-US" altLang="en-US" noProof="0" dirty="0"/>
          </a:p>
          <a:p>
            <a:endParaRPr lang="en-US" dirty="0"/>
          </a:p>
        </p:txBody>
      </p:sp>
      <p:graphicFrame>
        <p:nvGraphicFramePr>
          <p:cNvPr id="18" name="Group 85"/>
          <p:cNvGraphicFramePr>
            <a:graphicFrameLocks noGrp="1"/>
          </p:cNvGraphicFramePr>
          <p:nvPr>
            <p:ph type="tbl" sz="quarter" idx="12"/>
          </p:nvPr>
        </p:nvGraphicFramePr>
        <p:xfrm>
          <a:off x="757238" y="2592388"/>
          <a:ext cx="10668000" cy="2834640"/>
        </p:xfrm>
        <a:graphic>
          <a:graphicData uri="http://schemas.openxmlformats.org/drawingml/2006/table">
            <a:tbl>
              <a:tblPr firstRow="1"/>
              <a:tblGrid>
                <a:gridCol w="1778000"/>
                <a:gridCol w="1778000"/>
                <a:gridCol w="1778000"/>
                <a:gridCol w="1778000"/>
                <a:gridCol w="1778000"/>
                <a:gridCol w="1778000"/>
              </a:tblGrid>
              <a:tr h="5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st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 Event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nd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 Event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3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rd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 Event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4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th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 Event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5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th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 Event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6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th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 Event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37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Description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18288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Description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Description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Description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Description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Description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99742" y="715961"/>
            <a:ext cx="6477000" cy="1189037"/>
          </a:xfrm>
        </p:spPr>
        <p:txBody>
          <a:bodyPr/>
          <a:lstStyle/>
          <a:p>
            <a:r>
              <a:rPr lang="en-US" dirty="0"/>
              <a:t>Interesting facts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199743" y="1905000"/>
            <a:ext cx="6477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List some interesting facts about </a:t>
            </a:r>
            <a:r>
              <a:rPr lang="en-US" altLang="en-US" dirty="0"/>
              <a:t>LGBTQIA+ Pride </a:t>
            </a:r>
            <a:r>
              <a:rPr lang="en-US" dirty="0"/>
              <a:t>Month. Here are a few examples:</a:t>
            </a:r>
            <a:endParaRPr lang="en-US" dirty="0"/>
          </a:p>
          <a:p>
            <a:pPr lvl="1"/>
            <a:r>
              <a:rPr lang="en-US" dirty="0"/>
              <a:t>The LGBT rights movement in the US was kickstarted in 1969 with the Stonewall riots.</a:t>
            </a:r>
            <a:endParaRPr lang="en-US" dirty="0"/>
          </a:p>
          <a:p>
            <a:pPr lvl="1"/>
            <a:r>
              <a:rPr lang="en-US" dirty="0"/>
              <a:t>The rainbow flag was designed in 1978 by Gilbert Baker.</a:t>
            </a:r>
            <a:endParaRPr lang="en-US" dirty="0"/>
          </a:p>
          <a:p>
            <a:pPr lvl="1"/>
            <a:r>
              <a:rPr lang="en-US" dirty="0"/>
              <a:t>President Obama announced the designation of the first national monument to LGBTQIA+ rights in 2016.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715964"/>
            <a:ext cx="10591800" cy="646332"/>
          </a:xfrm>
        </p:spPr>
        <p:txBody>
          <a:bodyPr/>
          <a:lstStyle/>
          <a:p>
            <a:r>
              <a:rPr lang="en-US" dirty="0"/>
              <a:t>Key People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62000" y="1432562"/>
            <a:ext cx="10667999" cy="927425"/>
          </a:xfrm>
        </p:spPr>
        <p:txBody>
          <a:bodyPr/>
          <a:lstStyle/>
          <a:p>
            <a:r>
              <a:rPr lang="en-US" altLang="en-US" dirty="0"/>
              <a:t>Choose three notable people of LGBTQIA+ Community using </a:t>
            </a:r>
            <a:r>
              <a:rPr lang="en-US" altLang="en-US" b="1" dirty="0">
                <a:solidFill>
                  <a:schemeClr val="accent5"/>
                </a:solidFill>
                <a:hlinkClick r:id="rId1"/>
              </a:rPr>
              <a:t>Bing.com</a:t>
            </a:r>
            <a:r>
              <a:rPr lang="en-US" altLang="en-US" dirty="0"/>
              <a:t> and discuss their lives and accomplishments. Here are some examples: </a:t>
            </a:r>
            <a:endParaRPr lang="en-US" dirty="0"/>
          </a:p>
        </p:txBody>
      </p:sp>
      <p:graphicFrame>
        <p:nvGraphicFramePr>
          <p:cNvPr id="31" name="Content Placeholder 6" descr="key people SmartArt Graphic"/>
          <p:cNvGraphicFramePr>
            <a:graphicFrameLocks noGrp="1"/>
          </p:cNvGraphicFramePr>
          <p:nvPr>
            <p:ph type="dgm" sz="quarter" idx="14"/>
          </p:nvPr>
        </p:nvGraphicFramePr>
        <p:xfrm>
          <a:off x="762000" y="2368550"/>
          <a:ext cx="10668000" cy="3344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715963"/>
            <a:ext cx="5334000" cy="1189038"/>
          </a:xfrm>
        </p:spPr>
        <p:txBody>
          <a:bodyPr/>
          <a:lstStyle/>
          <a:p>
            <a:r>
              <a:rPr lang="en-US"/>
              <a:t>Arts and literature</a:t>
            </a:r>
            <a:endParaRPr lang="en-US" dirty="0"/>
          </a:p>
        </p:txBody>
      </p:sp>
      <p:sp>
        <p:nvSpPr>
          <p:cNvPr id="9219" name="Rectangle 8"/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762000" y="1905000"/>
            <a:ext cx="5334000" cy="3276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/>
              <a:t>Provide examples of art and literature that are significant to LGBTQIA+ Pride Month. Here are a few examples:</a:t>
            </a:r>
            <a:endParaRPr lang="en-US" altLang="en-US" dirty="0"/>
          </a:p>
          <a:p>
            <a:pPr lvl="1"/>
            <a:r>
              <a:rPr lang="en-GB" dirty="0"/>
              <a:t>The writings of </a:t>
            </a:r>
            <a:r>
              <a:rPr lang="en-GB" b="1" dirty="0">
                <a:solidFill>
                  <a:schemeClr val="accent5"/>
                </a:solidFill>
                <a:hlinkClick r:id="rId1"/>
              </a:rPr>
              <a:t>Patricia Highsmith</a:t>
            </a:r>
            <a:endParaRPr lang="en-US" altLang="en-US" b="1" dirty="0">
              <a:solidFill>
                <a:schemeClr val="accent5"/>
              </a:solidFill>
            </a:endParaRPr>
          </a:p>
          <a:p>
            <a:pPr lvl="1"/>
            <a:r>
              <a:rPr lang="en-US" altLang="en-US" dirty="0"/>
              <a:t>The music of </a:t>
            </a:r>
            <a:r>
              <a:rPr lang="en-US" altLang="en-US" b="1" dirty="0">
                <a:solidFill>
                  <a:schemeClr val="accent5"/>
                </a:solidFill>
                <a:hlinkClick r:id="rId2"/>
              </a:rPr>
              <a:t>Bessie Smith</a:t>
            </a:r>
            <a:endParaRPr lang="en-US" altLang="en-US" b="1" dirty="0">
              <a:solidFill>
                <a:schemeClr val="accent5"/>
              </a:solidFill>
            </a:endParaRPr>
          </a:p>
          <a:p>
            <a:pPr lvl="1"/>
            <a:r>
              <a:rPr lang="en-US" altLang="en-US" dirty="0"/>
              <a:t>The artwork of </a:t>
            </a:r>
            <a:r>
              <a:rPr lang="en-US" altLang="en-US" b="1" dirty="0">
                <a:solidFill>
                  <a:schemeClr val="accent5"/>
                </a:solidFill>
                <a:hlinkClick r:id="rId3"/>
              </a:rPr>
              <a:t>Keith Haring</a:t>
            </a:r>
            <a:endParaRPr lang="en-US" altLang="en-US" b="1" dirty="0">
              <a:solidFill>
                <a:schemeClr val="accent5"/>
              </a:solidFill>
            </a:endParaRPr>
          </a:p>
          <a:p>
            <a:endParaRPr lang="en-US" altLang="en-US" dirty="0"/>
          </a:p>
        </p:txBody>
      </p:sp>
      <p:sp>
        <p:nvSpPr>
          <p:cNvPr id="25" name="Picture Placeholder 24" descr="Picture Placeholder 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4" name="Picture Placeholder 23" descr="Picture Placeholder "/>
          <p:cNvSpPr>
            <a:spLocks noGrp="1"/>
          </p:cNvSpPr>
          <p:nvPr>
            <p:ph type="pic" sz="quarter" idx="4294967295"/>
          </p:nvPr>
        </p:nvSpPr>
        <p:spPr>
          <a:xfrm>
            <a:off x="6858000" y="3305541"/>
            <a:ext cx="4572000" cy="2362200"/>
          </a:xfrm>
          <a:prstGeom prst="rect">
            <a:avLst/>
          </a:prstGeom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/>
          <a:lstStyle/>
          <a:p>
            <a:r>
              <a:rPr lang="en-US" dirty="0"/>
              <a:t>How to celebrate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/>
          <a:p>
            <a:r>
              <a:rPr lang="en-US" altLang="en-US" dirty="0"/>
              <a:t>List some ways you can celebrate LGBTQIA+ Pride Month. Here are a few examples:</a:t>
            </a:r>
            <a:endParaRPr lang="en-US" altLang="en-US" dirty="0"/>
          </a:p>
          <a:p>
            <a:pPr lvl="1"/>
            <a:r>
              <a:rPr lang="en-US" dirty="0"/>
              <a:t>Discover </a:t>
            </a:r>
            <a:r>
              <a:rPr lang="en-US" altLang="en-US" dirty="0"/>
              <a:t>LGBTQIA+ </a:t>
            </a:r>
            <a:r>
              <a:rPr lang="en-US" b="1" dirty="0">
                <a:solidFill>
                  <a:schemeClr val="accent1"/>
                </a:solidFill>
                <a:hlinkClick r:id="rId1"/>
              </a:rPr>
              <a:t>artists</a:t>
            </a:r>
            <a:endParaRPr lang="en-US" b="1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Read </a:t>
            </a:r>
            <a:r>
              <a:rPr lang="en-US" altLang="en-US" dirty="0"/>
              <a:t>LGBTQIA+ </a:t>
            </a:r>
            <a:r>
              <a:rPr lang="en-US" b="1" dirty="0">
                <a:solidFill>
                  <a:schemeClr val="accent1"/>
                </a:solidFill>
                <a:hlinkClick r:id="rId2"/>
              </a:rPr>
              <a:t>authors</a:t>
            </a:r>
            <a:endParaRPr lang="en-US" b="1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Listen to </a:t>
            </a:r>
            <a:r>
              <a:rPr lang="en-US" altLang="en-US" dirty="0"/>
              <a:t>LGBTQIA+ </a:t>
            </a:r>
            <a:r>
              <a:rPr lang="en-US" b="1" dirty="0">
                <a:solidFill>
                  <a:schemeClr val="accent1"/>
                </a:solidFill>
                <a:hlinkClick r:id="rId3"/>
              </a:rPr>
              <a:t>musicians</a:t>
            </a:r>
            <a:endParaRPr lang="en-US" b="1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Learn LGBTQIA+ </a:t>
            </a:r>
            <a:r>
              <a:rPr lang="en-US" b="1" dirty="0">
                <a:solidFill>
                  <a:schemeClr val="accent1"/>
                </a:solidFill>
                <a:hlinkClick r:id="rId4"/>
              </a:rPr>
              <a:t>history</a:t>
            </a:r>
            <a:endParaRPr lang="en-US" b="1" dirty="0">
              <a:solidFill>
                <a:schemeClr val="accent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 vert="horz" wrap="square" lIns="0" tIns="0" rIns="0" bIns="0" rtlCol="0" anchor="t">
            <a:noAutofit/>
          </a:bodyPr>
          <a:lstStyle/>
          <a:p>
            <a:r>
              <a:rPr lang="en-US" altLang="en-US"/>
              <a:t>Provide a brief summary of your presentation. </a:t>
            </a:r>
            <a:br>
              <a:rPr lang="en-US" altLang="en-US"/>
            </a:br>
            <a:r>
              <a:rPr lang="en-US" altLang="en-US"/>
              <a:t>Remind the audience what you covered in the previous slides.</a:t>
            </a:r>
            <a:endParaRPr lang="en-US" altLang="en-US"/>
          </a:p>
          <a:p>
            <a:endParaRPr lang="en-US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15">
      <a:dk1>
        <a:sysClr val="windowText" lastClr="000000"/>
      </a:dk1>
      <a:lt1>
        <a:sysClr val="window" lastClr="FFFFFF"/>
      </a:lt1>
      <a:dk2>
        <a:srgbClr val="F36E36"/>
      </a:dk2>
      <a:lt2>
        <a:srgbClr val="E7E6E6"/>
      </a:lt2>
      <a:accent1>
        <a:srgbClr val="A31312"/>
      </a:accent1>
      <a:accent2>
        <a:srgbClr val="E7E6E6"/>
      </a:accent2>
      <a:accent3>
        <a:srgbClr val="FDB913"/>
      </a:accent3>
      <a:accent4>
        <a:srgbClr val="1E753B"/>
      </a:accent4>
      <a:accent5>
        <a:srgbClr val="067CA2"/>
      </a:accent5>
      <a:accent6>
        <a:srgbClr val="493456"/>
      </a:accent6>
      <a:hlink>
        <a:srgbClr val="067CA2"/>
      </a:hlink>
      <a:folHlink>
        <a:srgbClr val="886D93"/>
      </a:folHlink>
    </a:clrScheme>
    <a:fontScheme name="Custom 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1750</Words>
  <Application>WPS 演示</Application>
  <PresentationFormat>Widescreen</PresentationFormat>
  <Paragraphs>108</Paragraphs>
  <Slides>11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宋体</vt:lpstr>
      <vt:lpstr>Wingdings</vt:lpstr>
      <vt:lpstr>Segoe UI</vt:lpstr>
      <vt:lpstr>苹方-简</vt:lpstr>
      <vt:lpstr>微软雅黑</vt:lpstr>
      <vt:lpstr>汉仪旗黑</vt:lpstr>
      <vt:lpstr>宋体</vt:lpstr>
      <vt:lpstr>Arial Unicode MS</vt:lpstr>
      <vt:lpstr>汉仪书宋二KW</vt:lpstr>
      <vt:lpstr>Calibri</vt:lpstr>
      <vt:lpstr>Helvetica Neue</vt:lpstr>
      <vt:lpstr>Office Theme</vt:lpstr>
      <vt:lpstr>LGBTQIA+ Pride Month</vt:lpstr>
      <vt:lpstr>Introduction</vt:lpstr>
      <vt:lpstr>Overview</vt:lpstr>
      <vt:lpstr>History</vt:lpstr>
      <vt:lpstr>Interesting facts </vt:lpstr>
      <vt:lpstr>Key People</vt:lpstr>
      <vt:lpstr>Arts and literature</vt:lpstr>
      <vt:lpstr>How to celebrate</vt:lpstr>
      <vt:lpstr>Conclusion</vt:lpstr>
      <vt:lpstr>Questions &amp; answers</vt:lpstr>
      <vt:lpstr>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李万军</cp:lastModifiedBy>
  <cp:revision>3</cp:revision>
  <dcterms:created xsi:type="dcterms:W3CDTF">2024-11-14T10:17:45Z</dcterms:created>
  <dcterms:modified xsi:type="dcterms:W3CDTF">2024-11-14T10:17:45Z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23F0A089F3C583EDFFCD3567976DF4E6_42</vt:lpwstr>
  </property>
  <property fmtid="{D5CDD505-2E9C-101B-9397-08002B2CF9AE}" pid="4" name="KSOProductBuildVer">
    <vt:lpwstr>2052-6.13.1.8913</vt:lpwstr>
  </property>
</Properties>
</file>