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3"/>
  </p:notes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2" autoAdjust="0"/>
    <p:restoredTop sz="94663"/>
  </p:normalViewPr>
  <p:slideViewPr>
    <p:cSldViewPr snapToGrid="0" showGuides="1">
      <p:cViewPr>
        <p:scale>
          <a:sx n="100" d="100"/>
          <a:sy n="100" d="100"/>
        </p:scale>
        <p:origin x="-528" y="-44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pic>
        <p:nvPicPr>
          <p:cNvPr id="6" name="Picture Placeholder 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24" r="24"/>
          <a:stretch>
            <a:fillRect/>
          </a:stretch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5" name="Picture Placeholder 13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4" r="34"/>
          <a:stretch>
            <a:fillRect/>
          </a:stretch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5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" r="3"/>
          <a:stretch>
            <a:fillRect/>
          </a:stretch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7" name="Picture Placeholder 20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>
            <a:fillRect/>
          </a:stretch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3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4" r="34"/>
          <a:stretch>
            <a:fillRect/>
          </a:stretch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9" name="Picture Placeholder 11" descr="Bright, colorful geometric pattern "/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674370" y="487680"/>
            <a:ext cx="5334000" cy="6991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62000" y="1415415"/>
            <a:ext cx="8760460" cy="4401185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>
            <a:fillRect/>
          </a:stretch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3691890" cy="45167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5" name="Picture Placeholder 15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" r="3"/>
          <a:stretch>
            <a:fillRect/>
          </a:stretch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010785" y="1979295"/>
            <a:ext cx="6790055" cy="444246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7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3" baseType="lpstr">
      <vt:lpstr>Arial</vt:lpstr>
      <vt:lpstr>宋体</vt:lpstr>
      <vt:lpstr>Wingdings</vt:lpstr>
      <vt:lpstr>Segoe UI</vt:lpstr>
      <vt:lpstr>苹方-简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李万军</cp:lastModifiedBy>
  <cp:revision>4</cp:revision>
  <dcterms:created xsi:type="dcterms:W3CDTF">2024-11-14T10:44:33Z</dcterms:created>
  <dcterms:modified xsi:type="dcterms:W3CDTF">2024-11-14T10:44:33Z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23F0A089F3C583EDFFCD3567976DF4E6_42</vt:lpwstr>
  </property>
  <property fmtid="{D5CDD505-2E9C-101B-9397-08002B2CF9AE}" pid="4" name="KSOProductBuildVer">
    <vt:lpwstr>2052-6.13.1.8913</vt:lpwstr>
  </property>
</Properties>
</file>