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" r:id="rId3"/>
    <p:sldId id="326" r:id="rId5"/>
    <p:sldId id="360" r:id="rId6"/>
    <p:sldId id="365" r:id="rId7"/>
    <p:sldId id="371" r:id="rId8"/>
    <p:sldId id="366" r:id="rId9"/>
    <p:sldId id="367" r:id="rId10"/>
    <p:sldId id="361" r:id="rId11"/>
    <p:sldId id="362" r:id="rId12"/>
    <p:sldId id="370" r:id="rId13"/>
    <p:sldId id="36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F9E"/>
    <a:srgbClr val="79A6A0"/>
    <a:srgbClr val="CBBAA8"/>
    <a:srgbClr val="D6C9BB"/>
    <a:srgbClr val="FFFFFF"/>
    <a:srgbClr val="618695"/>
    <a:srgbClr val="233F6A"/>
    <a:srgbClr val="5A6D7D"/>
    <a:srgbClr val="87888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18" autoAdjust="0"/>
  </p:normalViewPr>
  <p:slideViewPr>
    <p:cSldViewPr snapToGrid="0" showGuides="1">
      <p:cViewPr varScale="1">
        <p:scale>
          <a:sx n="68" d="100"/>
          <a:sy n="68" d="100"/>
        </p:scale>
        <p:origin x="7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526706" y="364724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627773" y="1384935"/>
            <a:ext cx="3162300" cy="4089400"/>
          </a:xfrm>
          <a:prstGeom prst="parallelogram">
            <a:avLst/>
          </a:prstGeom>
          <a:solidFill>
            <a:srgbClr val="CBB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39" y="2564838"/>
            <a:ext cx="69842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6000" spc="225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en-US" altLang="zh-CN" sz="6000" spc="225" dirty="0">
                <a:solidFill>
                  <a:schemeClr val="bg1"/>
                </a:solidFill>
                <a:cs typeface="+mn-ea"/>
                <a:sym typeface="+mn-lt"/>
              </a:rPr>
              <a:t>ini Server Demo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04784" y="4969875"/>
            <a:ext cx="452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+mn-ea"/>
                <a:cs typeface="+mn-ea"/>
                <a:sym typeface="+mn-lt"/>
              </a:rPr>
              <a:t> Li </a:t>
            </a:r>
            <a:r>
              <a:rPr lang="en-US" altLang="zh-CN" sz="2000" dirty="0" err="1">
                <a:latin typeface="+mn-ea"/>
                <a:cs typeface="+mn-ea"/>
                <a:sym typeface="+mn-lt"/>
              </a:rPr>
              <a:t>wuqian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 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pPr algn="r"/>
            <a:r>
              <a:rPr lang="en-US" altLang="zh-CN" sz="2000" dirty="0">
                <a:latin typeface="+mn-ea"/>
                <a:cs typeface="+mn-ea"/>
                <a:sym typeface="+mn-lt"/>
              </a:rPr>
              <a:t>2020/06/24</a:t>
            </a:r>
            <a:endParaRPr lang="en-US" altLang="zh-CN" sz="2000" dirty="0"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Summary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533" y="144937"/>
            <a:ext cx="6002702" cy="6568126"/>
          </a:xfrm>
          <a:prstGeom prst="rect">
            <a:avLst/>
          </a:prstGeom>
        </p:spPr>
      </p:pic>
      <p:sp>
        <p:nvSpPr>
          <p:cNvPr id="8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48"/>
          <p:cNvSpPr txBox="1"/>
          <p:nvPr/>
        </p:nvSpPr>
        <p:spPr>
          <a:xfrm>
            <a:off x="999727" y="1202116"/>
            <a:ext cx="203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Technique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E8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42299" y="2810645"/>
            <a:ext cx="69842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6000" spc="225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sz="60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Requirements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015" y="1395119"/>
            <a:ext cx="9910913" cy="376414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Component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297" y="1309951"/>
            <a:ext cx="8843580" cy="472436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Design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9727" y="1202116"/>
            <a:ext cx="142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Socket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062" y="0"/>
            <a:ext cx="84406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Design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655139" y="1395119"/>
            <a:ext cx="6907161" cy="4552164"/>
            <a:chOff x="2797277" y="1472409"/>
            <a:chExt cx="6907161" cy="4552164"/>
          </a:xfrm>
        </p:grpSpPr>
        <p:sp>
          <p:nvSpPr>
            <p:cNvPr id="3" name="矩形: 圆角 2"/>
            <p:cNvSpPr/>
            <p:nvPr/>
          </p:nvSpPr>
          <p:spPr>
            <a:xfrm>
              <a:off x="2797277" y="3468184"/>
              <a:ext cx="6907161" cy="255638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041962" y="1494503"/>
              <a:ext cx="1538749" cy="67839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635098" y="3991897"/>
              <a:ext cx="1101213" cy="11110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386159" y="3899779"/>
              <a:ext cx="818915" cy="845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987845" y="3900804"/>
              <a:ext cx="894736" cy="845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66040" y="3899778"/>
              <a:ext cx="818915" cy="845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22880" y="5014333"/>
              <a:ext cx="1101213" cy="978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Actor</a:t>
              </a:r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4930950" y="1472409"/>
              <a:ext cx="1538749" cy="67839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Client2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4" idx="2"/>
              <a:endCxn id="5" idx="0"/>
            </p:cNvCxnSpPr>
            <p:nvPr/>
          </p:nvCxnSpPr>
          <p:spPr>
            <a:xfrm>
              <a:off x="3811337" y="2172899"/>
              <a:ext cx="374368" cy="1818998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/>
            <p:cNvCxnSpPr>
              <a:stCxn id="5" idx="6"/>
              <a:endCxn id="11" idx="2"/>
            </p:cNvCxnSpPr>
            <p:nvPr/>
          </p:nvCxnSpPr>
          <p:spPr>
            <a:xfrm flipV="1">
              <a:off x="4736311" y="4323591"/>
              <a:ext cx="1251534" cy="223829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1"/>
            </p:cNvCxnSpPr>
            <p:nvPr/>
          </p:nvCxnSpPr>
          <p:spPr>
            <a:xfrm>
              <a:off x="3863040" y="2172899"/>
              <a:ext cx="2255836" cy="18517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5" idx="7"/>
            </p:cNvCxnSpPr>
            <p:nvPr/>
          </p:nvCxnSpPr>
          <p:spPr>
            <a:xfrm flipH="1">
              <a:off x="4575042" y="2128712"/>
              <a:ext cx="891632" cy="2025894"/>
            </a:xfrm>
            <a:prstGeom prst="straightConnector1">
              <a:avLst/>
            </a:prstGeom>
            <a:ln w="34925" cmpd="sng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stCxn id="5" idx="5"/>
              <a:endCxn id="12" idx="3"/>
            </p:cNvCxnSpPr>
            <p:nvPr/>
          </p:nvCxnSpPr>
          <p:spPr>
            <a:xfrm rot="5400000" flipH="1" flipV="1">
              <a:off x="5821148" y="3375414"/>
              <a:ext cx="318712" cy="2810925"/>
            </a:xfrm>
            <a:prstGeom prst="bentConnector3">
              <a:avLst>
                <a:gd name="adj1" fmla="val -5548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4" idx="2"/>
            </p:cNvCxnSpPr>
            <p:nvPr/>
          </p:nvCxnSpPr>
          <p:spPr>
            <a:xfrm>
              <a:off x="5700325" y="2150805"/>
              <a:ext cx="1694361" cy="186430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13" idx="2"/>
            </p:cNvCxnSpPr>
            <p:nvPr/>
          </p:nvCxnSpPr>
          <p:spPr>
            <a:xfrm>
              <a:off x="6692657" y="4750094"/>
              <a:ext cx="430223" cy="753394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4"/>
              <a:endCxn id="13" idx="0"/>
            </p:cNvCxnSpPr>
            <p:nvPr/>
          </p:nvCxnSpPr>
          <p:spPr>
            <a:xfrm flipH="1">
              <a:off x="7673487" y="4745352"/>
              <a:ext cx="2011" cy="268981"/>
            </a:xfrm>
            <a:prstGeom prst="straightConnector1">
              <a:avLst/>
            </a:prstGeom>
            <a:ln w="34925" cmpd="sng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560432" y="5343559"/>
              <a:ext cx="1906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Server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9727" y="1202116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Server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Design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9727" y="1202116"/>
            <a:ext cx="234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Thread Pool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929097" y="1835839"/>
            <a:ext cx="7906052" cy="3783052"/>
            <a:chOff x="3283058" y="1885294"/>
            <a:chExt cx="7906052" cy="3783052"/>
          </a:xfrm>
        </p:grpSpPr>
        <p:grpSp>
          <p:nvGrpSpPr>
            <p:cNvPr id="90" name="组合 89"/>
            <p:cNvGrpSpPr/>
            <p:nvPr/>
          </p:nvGrpSpPr>
          <p:grpSpPr>
            <a:xfrm>
              <a:off x="3283058" y="2267474"/>
              <a:ext cx="7906052" cy="3400872"/>
              <a:chOff x="3283058" y="2267474"/>
              <a:chExt cx="7906052" cy="340087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283058" y="3412387"/>
                <a:ext cx="1101213" cy="11110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endParaRPr lang="zh-CN" altLang="en-US" dirty="0"/>
              </a:p>
            </p:txBody>
          </p:sp>
          <p:cxnSp>
            <p:nvCxnSpPr>
              <p:cNvPr id="37" name="直接箭头连接符 36"/>
              <p:cNvCxnSpPr>
                <a:stCxn id="29" idx="3"/>
                <a:endCxn id="3" idx="1"/>
              </p:cNvCxnSpPr>
              <p:nvPr/>
            </p:nvCxnSpPr>
            <p:spPr>
              <a:xfrm flipV="1">
                <a:off x="7648895" y="3967910"/>
                <a:ext cx="1036549" cy="728"/>
              </a:xfrm>
              <a:prstGeom prst="straightConnector1">
                <a:avLst/>
              </a:prstGeom>
              <a:ln w="101600" cmpd="sng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5315615" y="3643102"/>
                <a:ext cx="2333280" cy="651072"/>
                <a:chOff x="5143052" y="3642374"/>
                <a:chExt cx="2333280" cy="651072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6714856" y="3642374"/>
                  <a:ext cx="761476" cy="65107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Q3</a:t>
                  </a:r>
                  <a:endParaRPr lang="zh-CN" altLang="en-US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5920812" y="3642374"/>
                  <a:ext cx="761476" cy="65107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Q2</a:t>
                  </a:r>
                  <a:endParaRPr lang="zh-CN" altLang="en-US" dirty="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5143052" y="3642374"/>
                  <a:ext cx="761476" cy="65107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Q1</a:t>
                  </a:r>
                  <a:endParaRPr lang="zh-CN" altLang="en-US" dirty="0"/>
                </a:p>
              </p:txBody>
            </p:sp>
          </p:grpSp>
          <p:cxnSp>
            <p:nvCxnSpPr>
              <p:cNvPr id="58" name="直接箭头连接符 57"/>
              <p:cNvCxnSpPr>
                <a:stCxn id="5" idx="6"/>
                <a:endCxn id="42" idx="1"/>
              </p:cNvCxnSpPr>
              <p:nvPr/>
            </p:nvCxnSpPr>
            <p:spPr>
              <a:xfrm>
                <a:off x="4384271" y="3967910"/>
                <a:ext cx="931344" cy="728"/>
              </a:xfrm>
              <a:prstGeom prst="straightConnector1">
                <a:avLst/>
              </a:prstGeom>
              <a:ln w="101600" cmpd="sng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6077091" y="2470250"/>
                <a:ext cx="12316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2060"/>
                    </a:solidFill>
                  </a:rPr>
                  <a:t>Notify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8685444" y="2267474"/>
                <a:ext cx="1992388" cy="3400872"/>
                <a:chOff x="8685444" y="2267474"/>
                <a:chExt cx="1992388" cy="3400872"/>
              </a:xfrm>
            </p:grpSpPr>
            <p:sp>
              <p:nvSpPr>
                <p:cNvPr id="3" name="矩形: 圆角 2"/>
                <p:cNvSpPr/>
                <p:nvPr/>
              </p:nvSpPr>
              <p:spPr>
                <a:xfrm>
                  <a:off x="8685444" y="2267474"/>
                  <a:ext cx="1992388" cy="3400872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9348040" y="4563314"/>
                  <a:ext cx="856825" cy="8455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T3</a:t>
                  </a:r>
                  <a:endParaRPr lang="zh-CN" altLang="en-US" dirty="0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9348040" y="2557013"/>
                  <a:ext cx="856826" cy="8154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T1</a:t>
                  </a:r>
                  <a:endParaRPr lang="zh-CN" altLang="en-US" dirty="0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9348040" y="3553856"/>
                  <a:ext cx="877234" cy="8281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T2</a:t>
                  </a:r>
                  <a:endParaRPr lang="zh-CN" altLang="en-US" dirty="0"/>
                </a:p>
              </p:txBody>
            </p:sp>
            <p:cxnSp>
              <p:nvCxnSpPr>
                <p:cNvPr id="50" name="直接箭头连接符 49"/>
                <p:cNvCxnSpPr>
                  <a:stCxn id="3" idx="1"/>
                  <a:endCxn id="11" idx="3"/>
                </p:cNvCxnSpPr>
                <p:nvPr/>
              </p:nvCxnSpPr>
              <p:spPr>
                <a:xfrm flipV="1">
                  <a:off x="8685444" y="3253081"/>
                  <a:ext cx="788075" cy="714829"/>
                </a:xfrm>
                <a:prstGeom prst="straightConnector1">
                  <a:avLst/>
                </a:prstGeom>
                <a:ln w="34925" cmpd="sng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/>
                <p:cNvCxnSpPr>
                  <a:endCxn id="12" idx="2"/>
                </p:cNvCxnSpPr>
                <p:nvPr/>
              </p:nvCxnSpPr>
              <p:spPr>
                <a:xfrm flipV="1">
                  <a:off x="8685444" y="3967910"/>
                  <a:ext cx="662596" cy="3044"/>
                </a:xfrm>
                <a:prstGeom prst="straightConnector1">
                  <a:avLst/>
                </a:prstGeom>
                <a:ln w="34925" cmpd="sng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>
                  <a:stCxn id="3" idx="1"/>
                  <a:endCxn id="10" idx="2"/>
                </p:cNvCxnSpPr>
                <p:nvPr/>
              </p:nvCxnSpPr>
              <p:spPr>
                <a:xfrm>
                  <a:off x="8685444" y="3967910"/>
                  <a:ext cx="662596" cy="1018191"/>
                </a:xfrm>
                <a:prstGeom prst="straightConnector1">
                  <a:avLst/>
                </a:prstGeom>
                <a:ln w="34925" cmpd="sng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连接符: 曲线 76"/>
                <p:cNvCxnSpPr>
                  <a:stCxn id="11" idx="0"/>
                  <a:endCxn id="11" idx="6"/>
                </p:cNvCxnSpPr>
                <p:nvPr/>
              </p:nvCxnSpPr>
              <p:spPr>
                <a:xfrm rot="16200000" flipH="1">
                  <a:off x="9786785" y="2546680"/>
                  <a:ext cx="407747" cy="428413"/>
                </a:xfrm>
                <a:prstGeom prst="curvedConnector4">
                  <a:avLst>
                    <a:gd name="adj1" fmla="val -56064"/>
                    <a:gd name="adj2" fmla="val 153360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连接符: 曲线 81"/>
                <p:cNvCxnSpPr/>
                <p:nvPr/>
              </p:nvCxnSpPr>
              <p:spPr>
                <a:xfrm rot="16200000" flipH="1">
                  <a:off x="9806762" y="3632041"/>
                  <a:ext cx="407747" cy="428413"/>
                </a:xfrm>
                <a:prstGeom prst="curvedConnector4">
                  <a:avLst>
                    <a:gd name="adj1" fmla="val -56064"/>
                    <a:gd name="adj2" fmla="val 153360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连接符: 曲线 82"/>
                <p:cNvCxnSpPr/>
                <p:nvPr/>
              </p:nvCxnSpPr>
              <p:spPr>
                <a:xfrm rot="16200000" flipH="1">
                  <a:off x="9796990" y="4607074"/>
                  <a:ext cx="407747" cy="428413"/>
                </a:xfrm>
                <a:prstGeom prst="curvedConnector4">
                  <a:avLst>
                    <a:gd name="adj1" fmla="val -56064"/>
                    <a:gd name="adj2" fmla="val 153360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文本框 87"/>
              <p:cNvSpPr txBox="1"/>
              <p:nvPr/>
            </p:nvSpPr>
            <p:spPr>
              <a:xfrm>
                <a:off x="10392697" y="2371230"/>
                <a:ext cx="79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Wait</a:t>
                </a:r>
                <a:endParaRPr lang="zh-CN" altLang="en-US" dirty="0"/>
              </a:p>
            </p:txBody>
          </p:sp>
          <p:cxnSp>
            <p:nvCxnSpPr>
              <p:cNvPr id="18" name="连接符: 肘形 17"/>
              <p:cNvCxnSpPr/>
              <p:nvPr/>
            </p:nvCxnSpPr>
            <p:spPr>
              <a:xfrm flipV="1">
                <a:off x="6114911" y="2964760"/>
                <a:ext cx="3201996" cy="677614"/>
              </a:xfrm>
              <a:prstGeom prst="bentConnector3">
                <a:avLst>
                  <a:gd name="adj1" fmla="val -666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90"/>
            <p:cNvSpPr txBox="1"/>
            <p:nvPr/>
          </p:nvSpPr>
          <p:spPr>
            <a:xfrm>
              <a:off x="8945907" y="1885294"/>
              <a:ext cx="1661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 Pool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Design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9727" y="1202116"/>
            <a:ext cx="238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Log &amp; Actor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7" name="直接箭头连接符 36"/>
          <p:cNvCxnSpPr>
            <a:stCxn id="29" idx="3"/>
            <a:endCxn id="3" idx="1"/>
          </p:cNvCxnSpPr>
          <p:nvPr/>
        </p:nvCxnSpPr>
        <p:spPr>
          <a:xfrm flipV="1">
            <a:off x="7294934" y="3918455"/>
            <a:ext cx="1036549" cy="72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961654" y="3593647"/>
            <a:ext cx="2333280" cy="651072"/>
            <a:chOff x="5143052" y="3642374"/>
            <a:chExt cx="2333280" cy="651072"/>
          </a:xfrm>
        </p:grpSpPr>
        <p:sp>
          <p:nvSpPr>
            <p:cNvPr id="29" name="矩形 28"/>
            <p:cNvSpPr/>
            <p:nvPr/>
          </p:nvSpPr>
          <p:spPr>
            <a:xfrm>
              <a:off x="6714856" y="3642374"/>
              <a:ext cx="761476" cy="651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Q3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920812" y="3642374"/>
              <a:ext cx="761476" cy="651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Q2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143052" y="3642374"/>
              <a:ext cx="761476" cy="651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Q1</a:t>
              </a:r>
              <a:endParaRPr lang="zh-CN" altLang="en-US" dirty="0"/>
            </a:p>
          </p:txBody>
        </p:sp>
      </p:grpSp>
      <p:cxnSp>
        <p:nvCxnSpPr>
          <p:cNvPr id="58" name="直接箭头连接符 57"/>
          <p:cNvCxnSpPr>
            <a:stCxn id="32" idx="3"/>
            <a:endCxn id="42" idx="1"/>
          </p:cNvCxnSpPr>
          <p:nvPr/>
        </p:nvCxnSpPr>
        <p:spPr>
          <a:xfrm>
            <a:off x="4208662" y="3918455"/>
            <a:ext cx="752992" cy="72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329145" y="3122997"/>
            <a:ext cx="186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Thread-Safe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31483" y="2218019"/>
            <a:ext cx="1992388" cy="3400872"/>
            <a:chOff x="8685444" y="2267474"/>
            <a:chExt cx="1992388" cy="3400872"/>
          </a:xfrm>
        </p:grpSpPr>
        <p:sp>
          <p:nvSpPr>
            <p:cNvPr id="3" name="矩形: 圆角 2"/>
            <p:cNvSpPr/>
            <p:nvPr/>
          </p:nvSpPr>
          <p:spPr>
            <a:xfrm>
              <a:off x="8685444" y="2267474"/>
              <a:ext cx="1992388" cy="34008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348040" y="4563314"/>
              <a:ext cx="856825" cy="845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348040" y="2557013"/>
              <a:ext cx="856826" cy="8154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48040" y="3553856"/>
              <a:ext cx="877234" cy="828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T2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>
              <a:stCxn id="3" idx="1"/>
              <a:endCxn id="11" idx="3"/>
            </p:cNvCxnSpPr>
            <p:nvPr/>
          </p:nvCxnSpPr>
          <p:spPr>
            <a:xfrm flipV="1">
              <a:off x="8685444" y="3253081"/>
              <a:ext cx="788075" cy="714829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12" idx="2"/>
            </p:cNvCxnSpPr>
            <p:nvPr/>
          </p:nvCxnSpPr>
          <p:spPr>
            <a:xfrm flipV="1">
              <a:off x="8685444" y="3967910"/>
              <a:ext cx="662596" cy="3044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" idx="1"/>
              <a:endCxn id="10" idx="2"/>
            </p:cNvCxnSpPr>
            <p:nvPr/>
          </p:nvCxnSpPr>
          <p:spPr>
            <a:xfrm>
              <a:off x="8685444" y="3967910"/>
              <a:ext cx="662596" cy="1018191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8725520" y="1819147"/>
            <a:ext cx="16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216274" y="2218019"/>
            <a:ext cx="1992388" cy="3400872"/>
            <a:chOff x="1079277" y="2255012"/>
            <a:chExt cx="1992388" cy="3400872"/>
          </a:xfrm>
        </p:grpSpPr>
        <p:sp>
          <p:nvSpPr>
            <p:cNvPr id="32" name="矩形: 圆角 31"/>
            <p:cNvSpPr/>
            <p:nvPr/>
          </p:nvSpPr>
          <p:spPr>
            <a:xfrm>
              <a:off x="1079277" y="2255012"/>
              <a:ext cx="1992388" cy="34008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494551" y="2620850"/>
              <a:ext cx="1128058" cy="100023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Task1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46" idx="6"/>
              <a:endCxn id="32" idx="3"/>
            </p:cNvCxnSpPr>
            <p:nvPr/>
          </p:nvCxnSpPr>
          <p:spPr>
            <a:xfrm flipV="1">
              <a:off x="2613641" y="3955448"/>
              <a:ext cx="458024" cy="54533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5"/>
              <a:endCxn id="32" idx="3"/>
            </p:cNvCxnSpPr>
            <p:nvPr/>
          </p:nvCxnSpPr>
          <p:spPr>
            <a:xfrm>
              <a:off x="2457409" y="3474602"/>
              <a:ext cx="614256" cy="480846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485583" y="4000666"/>
              <a:ext cx="1128058" cy="100023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Task2</a:t>
              </a:r>
              <a:endParaRPr lang="zh-CN" altLang="en-US" dirty="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576862" y="1832787"/>
            <a:ext cx="16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Class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970" y="1202116"/>
            <a:ext cx="8109430" cy="485747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48"/>
          <p:cNvSpPr txBox="1"/>
          <p:nvPr/>
        </p:nvSpPr>
        <p:spPr>
          <a:xfrm>
            <a:off x="999727" y="1202116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Server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23588" y="271735"/>
            <a:ext cx="4477731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Class Model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041058" y="833427"/>
            <a:ext cx="39427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840" y="1122374"/>
            <a:ext cx="6243484" cy="5468916"/>
          </a:xfrm>
          <a:prstGeom prst="rect">
            <a:avLst/>
          </a:prstGeom>
        </p:spPr>
      </p:pic>
      <p:sp>
        <p:nvSpPr>
          <p:cNvPr id="6" name="矩形 47"/>
          <p:cNvSpPr/>
          <p:nvPr/>
        </p:nvSpPr>
        <p:spPr>
          <a:xfrm>
            <a:off x="900323" y="1202116"/>
            <a:ext cx="45719" cy="52322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48"/>
          <p:cNvSpPr txBox="1"/>
          <p:nvPr/>
        </p:nvSpPr>
        <p:spPr>
          <a:xfrm>
            <a:off x="999727" y="1202116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Log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年终工作总结"/>
  <p:tag name="COMMONDATA" val="eyJoZGlkIjoiNzBjZjc3YTEzODc5MzUxZGQzOThmNjVlMjNmYjAxYT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xw2pnx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Widescreen</PresentationFormat>
  <Paragraphs>99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听风沐雨</cp:lastModifiedBy>
  <cp:revision>169</cp:revision>
  <dcterms:created xsi:type="dcterms:W3CDTF">2019-07-04T08:14:00Z</dcterms:created>
  <dcterms:modified xsi:type="dcterms:W3CDTF">2023-06-23T14:20:47Z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625420648C454345B7E9E17CDE5CA298_12</vt:lpwstr>
  </property>
</Properties>
</file>