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7F06-3064-45CE-9137-763BCDA1BFD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2E25-681B-4FEA-AF47-BA3737987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59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7F06-3064-45CE-9137-763BCDA1BFD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2E25-681B-4FEA-AF47-BA3737987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85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7F06-3064-45CE-9137-763BCDA1BFD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2E25-681B-4FEA-AF47-BA3737987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8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7F06-3064-45CE-9137-763BCDA1BFD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2E25-681B-4FEA-AF47-BA3737987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2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7F06-3064-45CE-9137-763BCDA1BFD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2E25-681B-4FEA-AF47-BA3737987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25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7F06-3064-45CE-9137-763BCDA1BFD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2E25-681B-4FEA-AF47-BA3737987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32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7F06-3064-45CE-9137-763BCDA1BFD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2E25-681B-4FEA-AF47-BA3737987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57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7F06-3064-45CE-9137-763BCDA1BFD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2E25-681B-4FEA-AF47-BA3737987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5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7F06-3064-45CE-9137-763BCDA1BFD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2E25-681B-4FEA-AF47-BA3737987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41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7F06-3064-45CE-9137-763BCDA1BFD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2E25-681B-4FEA-AF47-BA3737987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91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7F06-3064-45CE-9137-763BCDA1BFD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2E25-681B-4FEA-AF47-BA3737987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58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C7F06-3064-45CE-9137-763BCDA1BFD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22E25-681B-4FEA-AF47-BA3737987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01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编译实习普通班课程项目改革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小组成员：梁家硕、李佳蔚、李汪洋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427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miniJava</a:t>
            </a:r>
            <a:r>
              <a:rPr lang="zh-CN" altLang="en-US" dirty="0" smtClean="0"/>
              <a:t>作业缺陷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、因为课程改革，现在编译正课和编译实习一般是同步进行，导致普通班实习课和正课结合效果差。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、根据之前同学反映，</a:t>
            </a:r>
            <a:r>
              <a:rPr lang="en-US" altLang="zh-CN" dirty="0" err="1" smtClean="0"/>
              <a:t>miniJava</a:t>
            </a:r>
            <a:r>
              <a:rPr lang="zh-CN" altLang="en-US" dirty="0" smtClean="0"/>
              <a:t>项目前后任务不均衡，导致期中后期工作量太大。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miniJava</a:t>
            </a:r>
            <a:r>
              <a:rPr lang="zh-CN" altLang="en-US" dirty="0" smtClean="0"/>
              <a:t>项目是个人逐步完成一整个项目，会导致如果前一阶段实现出现问题，影响之后阶段甚至整个项目的进度。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、学校之前的课程以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为主要教学语言，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为选修语言。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55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、选择使用</a:t>
            </a:r>
            <a:r>
              <a:rPr lang="en-US" altLang="zh-CN" dirty="0" err="1" smtClean="0"/>
              <a:t>miniC</a:t>
            </a:r>
            <a:r>
              <a:rPr lang="zh-CN" altLang="en-US" dirty="0" smtClean="0"/>
              <a:t>（即是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语言的子集）作为编译实习课程所使用的语言。以此来减少学生的语言学习难度。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、根据现行的正课教学进度，重新合理的分配课程项目任务。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、将任务模块化，单独对某一阶段知识点进行实践测试（类似于</a:t>
            </a:r>
            <a:r>
              <a:rPr lang="en-US" altLang="zh-CN" dirty="0" smtClean="0"/>
              <a:t>ICS</a:t>
            </a:r>
            <a:r>
              <a:rPr lang="zh-CN" altLang="en-US" dirty="0" smtClean="0"/>
              <a:t>课程</a:t>
            </a:r>
            <a:r>
              <a:rPr lang="en-US" altLang="zh-CN" dirty="0" smtClean="0"/>
              <a:t>Lab</a:t>
            </a:r>
            <a:r>
              <a:rPr lang="zh-CN" altLang="en-US" dirty="0" smtClean="0"/>
              <a:t>），避免项目前面遗留问题对后期进度的影响。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4125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、提供多级难度机制，在必做内容的基础上，进行扩展则考虑加分，不使用提供的标准模块，自主完成的，也考虑进行加分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5</a:t>
            </a:r>
            <a:r>
              <a:rPr lang="zh-CN" altLang="en-US" dirty="0" smtClean="0"/>
              <a:t>、和体系实习课程进行统一，将原本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指令集改为使用</a:t>
            </a:r>
            <a:r>
              <a:rPr lang="en-US" altLang="zh-CN" dirty="0" smtClean="0"/>
              <a:t>RISC-V</a:t>
            </a:r>
            <a:r>
              <a:rPr lang="zh-CN" altLang="en-US" dirty="0" smtClean="0"/>
              <a:t>指令集（难度上无差别）。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6</a:t>
            </a:r>
            <a:r>
              <a:rPr lang="zh-CN" altLang="en-US" dirty="0" smtClean="0"/>
              <a:t>、实现自动化评测，如果有能力可以实现在线评测。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5249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3-6</a:t>
            </a:r>
            <a:r>
              <a:rPr lang="zh-CN" altLang="en-US" dirty="0" smtClean="0"/>
              <a:t>周</a:t>
            </a:r>
            <a:r>
              <a:rPr lang="zh-CN" altLang="en-US" dirty="0"/>
              <a:t>：利用</a:t>
            </a:r>
            <a:r>
              <a:rPr lang="en-US" altLang="zh-CN" dirty="0" err="1"/>
              <a:t>lex+yacc</a:t>
            </a:r>
            <a:r>
              <a:rPr lang="zh-CN" altLang="en-US" dirty="0"/>
              <a:t>完成前端工作，生成</a:t>
            </a:r>
            <a:r>
              <a:rPr lang="zh-CN" altLang="en-US" dirty="0" smtClean="0"/>
              <a:t>中间代码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7-8</a:t>
            </a:r>
            <a:r>
              <a:rPr lang="zh-CN" altLang="en-US" dirty="0" smtClean="0"/>
              <a:t>周：完成后端，将</a:t>
            </a:r>
            <a:r>
              <a:rPr lang="zh-CN" altLang="en-US" dirty="0"/>
              <a:t>中间代码转成</a:t>
            </a:r>
            <a:r>
              <a:rPr lang="en-US" altLang="zh-CN" dirty="0" smtClean="0"/>
              <a:t>RISCV</a:t>
            </a:r>
            <a:r>
              <a:rPr lang="zh-CN" altLang="en-US" dirty="0" smtClean="0"/>
              <a:t>汇编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9-13</a:t>
            </a:r>
            <a:r>
              <a:rPr lang="zh-CN" altLang="en-US" dirty="0" smtClean="0"/>
              <a:t>周：</a:t>
            </a:r>
            <a:r>
              <a:rPr lang="zh-CN" altLang="en-US" dirty="0"/>
              <a:t>根据自身完成时的经验，将任务尽量合理</a:t>
            </a:r>
            <a:r>
              <a:rPr lang="zh-CN" altLang="en-US" dirty="0" smtClean="0"/>
              <a:t>分配，模块化</a:t>
            </a:r>
            <a:r>
              <a:rPr lang="zh-CN" altLang="en-US" dirty="0"/>
              <a:t>，实现各</a:t>
            </a:r>
            <a:r>
              <a:rPr lang="zh-CN" altLang="en-US" dirty="0" smtClean="0"/>
              <a:t>阶段工具、评测脚本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14-15</a:t>
            </a:r>
            <a:r>
              <a:rPr lang="zh-CN" altLang="en-US" dirty="0" smtClean="0"/>
              <a:t>周</a:t>
            </a:r>
            <a:r>
              <a:rPr lang="zh-CN" altLang="en-US" dirty="0"/>
              <a:t>：设置扩展内容，与在线评测系统</a:t>
            </a:r>
            <a:r>
              <a:rPr lang="zh-CN" altLang="en-US" dirty="0" smtClean="0"/>
              <a:t>结合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16</a:t>
            </a:r>
            <a:r>
              <a:rPr lang="zh-CN" altLang="en-US" dirty="0" smtClean="0"/>
              <a:t>周：写报告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51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347</Words>
  <Application>Microsoft Office PowerPoint</Application>
  <PresentationFormat>全屏显示(4:3)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微软雅黑</vt:lpstr>
      <vt:lpstr>等线</vt:lpstr>
      <vt:lpstr>Arial</vt:lpstr>
      <vt:lpstr>Calibri</vt:lpstr>
      <vt:lpstr>Office 主题​​</vt:lpstr>
      <vt:lpstr>编译实习普通班课程项目改革</vt:lpstr>
      <vt:lpstr>miniJava作业缺陷</vt:lpstr>
      <vt:lpstr>改进目标</vt:lpstr>
      <vt:lpstr>改进目标</vt:lpstr>
      <vt:lpstr>时间计划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编译实习普通班课程作业改革</dc:title>
  <dc:creator>李汪洋</dc:creator>
  <cp:lastModifiedBy>李汪洋</cp:lastModifiedBy>
  <cp:revision>7</cp:revision>
  <dcterms:created xsi:type="dcterms:W3CDTF">2017-03-09T06:14:20Z</dcterms:created>
  <dcterms:modified xsi:type="dcterms:W3CDTF">2017-03-09T07:21:04Z</dcterms:modified>
</cp:coreProperties>
</file>