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81" r:id="rId6"/>
    <p:sldId id="261" r:id="rId7"/>
    <p:sldId id="259" r:id="rId8"/>
    <p:sldId id="262" r:id="rId9"/>
    <p:sldId id="263" r:id="rId10"/>
    <p:sldId id="267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220" y="1375410"/>
            <a:ext cx="9144000" cy="1293495"/>
          </a:xfrm>
        </p:spPr>
        <p:txBody>
          <a:bodyPr/>
          <a:p>
            <a:r>
              <a:rPr lang="x-none" altLang="en-US" sz="5400"/>
              <a:t>编译实习课程改革  中期报告</a:t>
            </a:r>
            <a:endParaRPr lang="x-none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组员：梁家硕 李汪洋 </a:t>
            </a:r>
            <a:r>
              <a:rPr lang="x-none" altLang="en-US">
                <a:sym typeface="+mn-ea"/>
              </a:rPr>
              <a:t>李佳蔚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初始时间安排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3-6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完成前端工作，生成</a:t>
            </a:r>
            <a:r>
              <a:rPr lang="zh-CN" altLang="en-US" dirty="0" smtClean="0">
                <a:sym typeface="+mn-ea"/>
              </a:rPr>
              <a:t>中间代码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7-8</a:t>
            </a:r>
            <a:r>
              <a:rPr lang="zh-CN" altLang="en-US" dirty="0" smtClean="0">
                <a:sym typeface="+mn-ea"/>
              </a:rPr>
              <a:t>周：完成后端，将</a:t>
            </a:r>
            <a:r>
              <a:rPr lang="zh-CN" altLang="en-US" dirty="0">
                <a:sym typeface="+mn-ea"/>
              </a:rPr>
              <a:t>中间代码转成</a:t>
            </a:r>
            <a:r>
              <a:rPr lang="en-US" altLang="zh-CN" dirty="0" smtClean="0">
                <a:sym typeface="+mn-ea"/>
              </a:rPr>
              <a:t>RISCV</a:t>
            </a:r>
            <a:r>
              <a:rPr lang="zh-CN" altLang="en-US" dirty="0" smtClean="0">
                <a:sym typeface="+mn-ea"/>
              </a:rPr>
              <a:t>汇编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9-13</a:t>
            </a:r>
            <a:r>
              <a:rPr lang="zh-CN" altLang="en-US" dirty="0" smtClean="0">
                <a:sym typeface="+mn-ea"/>
              </a:rPr>
              <a:t>周：</a:t>
            </a:r>
            <a:r>
              <a:rPr lang="zh-CN" altLang="en-US" dirty="0">
                <a:sym typeface="+mn-ea"/>
              </a:rPr>
              <a:t>根据自身完成时的经验，将任务尽量合理</a:t>
            </a:r>
            <a:r>
              <a:rPr lang="zh-CN" altLang="en-US" dirty="0" smtClean="0">
                <a:sym typeface="+mn-ea"/>
              </a:rPr>
              <a:t>分配，模块化</a:t>
            </a:r>
            <a:r>
              <a:rPr lang="zh-CN" altLang="en-US" dirty="0">
                <a:sym typeface="+mn-ea"/>
              </a:rPr>
              <a:t>，实现各</a:t>
            </a:r>
            <a:r>
              <a:rPr lang="zh-CN" altLang="en-US" dirty="0" smtClean="0">
                <a:sym typeface="+mn-ea"/>
              </a:rPr>
              <a:t>阶段工具、评测脚本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14-15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：设置扩展内容，与在线评测系统</a:t>
            </a:r>
            <a:r>
              <a:rPr lang="zh-CN" altLang="en-US" dirty="0" smtClean="0">
                <a:sym typeface="+mn-ea"/>
              </a:rPr>
              <a:t>结合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周：写报告</a:t>
            </a:r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新的进度安排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3-8周</a:t>
            </a:r>
            <a:r>
              <a:rPr lang="x-none" altLang="en-US" sz="2400"/>
              <a:t>（已完成）</a:t>
            </a:r>
            <a:r>
              <a:rPr lang="x-none" altLang="en-US"/>
              <a:t>：</a:t>
            </a:r>
            <a:r>
              <a:rPr lang="zh-CN" altLang="en-US" dirty="0">
                <a:sym typeface="+mn-ea"/>
              </a:rPr>
              <a:t>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</a:t>
            </a:r>
            <a:r>
              <a:rPr lang="x-none" altLang="zh-CN" dirty="0">
                <a:sym typeface="+mn-ea"/>
              </a:rPr>
              <a:t>，完成大部分MiniC</a:t>
            </a:r>
            <a:r>
              <a:rPr lang="zh-CN" altLang="en-US" dirty="0">
                <a:sym typeface="+mn-ea"/>
              </a:rPr>
              <a:t>扩展内容，生成</a:t>
            </a:r>
            <a:r>
              <a:rPr lang="x-none" altLang="zh-CN" dirty="0">
                <a:sym typeface="+mn-ea"/>
              </a:rPr>
              <a:t>三地址代码。三地址码模拟器。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9-12周：实现寄存器分配算法，三地址码转risc汇编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13-15周：实现各阶段</a:t>
            </a:r>
            <a:r>
              <a:rPr lang="zh-CN" altLang="en-US" dirty="0" smtClean="0">
                <a:sym typeface="+mn-ea"/>
              </a:rPr>
              <a:t>工具、</a:t>
            </a:r>
            <a:r>
              <a:rPr lang="x-none" altLang="zh-CN" dirty="0">
                <a:sym typeface="+mn-ea"/>
              </a:rPr>
              <a:t>评测脚本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16周：写报告</a:t>
            </a:r>
            <a:endParaRPr lang="x-none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完成进度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定义MiniC语法和中间代码格式</a:t>
            </a:r>
            <a:endParaRPr lang="x-none" altLang="en-US"/>
          </a:p>
          <a:p>
            <a:pPr lvl="1"/>
            <a:r>
              <a:rPr lang="x-none" altLang="en-US" sz="2800"/>
              <a:t>中间代码选用自定义的三地址码</a:t>
            </a:r>
            <a:endParaRPr lang="x-none" altLang="en-US" sz="2800"/>
          </a:p>
          <a:p>
            <a:pPr lvl="1"/>
            <a:r>
              <a:rPr lang="x-none" altLang="zh-CN" dirty="0" smtClean="0">
                <a:sym typeface="+mn-ea"/>
              </a:rPr>
              <a:t>定义了一套类似编译课程上所讲的三地址码</a:t>
            </a:r>
            <a:endParaRPr lang="x-none" altLang="en-US" sz="2800"/>
          </a:p>
          <a:p>
            <a:endParaRPr lang="x-none" altLang="en-US"/>
          </a:p>
          <a:p>
            <a:r>
              <a:rPr lang="x-none" altLang="en-US"/>
              <a:t>MiniC前端工作</a:t>
            </a:r>
            <a:endParaRPr lang="x-none" altLang="en-US"/>
          </a:p>
          <a:p>
            <a:pPr lvl="1"/>
            <a:r>
              <a:rPr lang="x-none" altLang="en-US"/>
              <a:t>MiniC 转 三地址码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/>
              <a:t>解释运行三地址码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0" y="2891790"/>
            <a:ext cx="1566545" cy="582930"/>
          </a:xfrm>
        </p:spPr>
        <p:txBody>
          <a:bodyPr/>
          <a:p>
            <a:r>
              <a:rPr lang="x-none" altLang="en-US" sz="5400"/>
              <a:t>演示</a:t>
            </a:r>
            <a:endParaRPr lang="x-none" altLang="en-US"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小组分工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3200">
                <a:sym typeface="+mn-ea"/>
              </a:rPr>
              <a:t>MiniC前端</a:t>
            </a:r>
            <a:endParaRPr lang="x-none" altLang="en-US" sz="3200"/>
          </a:p>
          <a:p>
            <a:pPr lvl="1"/>
            <a:r>
              <a:rPr lang="x-none" altLang="en-US" sz="3200">
                <a:sym typeface="+mn-ea"/>
              </a:rPr>
              <a:t>李佳蔚、梁家硕</a:t>
            </a:r>
            <a:endParaRPr lang="x-none" altLang="en-US" sz="3200">
              <a:sym typeface="+mn-ea"/>
            </a:endParaRPr>
          </a:p>
          <a:p>
            <a:pPr lvl="1"/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 sz="2800"/>
              <a:t>李汪洋</a:t>
            </a:r>
            <a:endParaRPr lang="x-none" altLang="en-US" sz="2800"/>
          </a:p>
          <a:p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遇到的问题和解决方案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一些C语言不太容易实现且不常用的语法</a:t>
            </a:r>
            <a:endParaRPr lang="x-none" altLang="en-US"/>
          </a:p>
          <a:p>
            <a:endParaRPr lang="en-US"/>
          </a:p>
        </p:txBody>
      </p:sp>
      <p:pic>
        <p:nvPicPr>
          <p:cNvPr id="4" name="Picture 3" descr="ccl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995805"/>
            <a:ext cx="3390265" cy="1252855"/>
          </a:xfrm>
          <a:prstGeom prst="rect">
            <a:avLst/>
          </a:prstGeom>
        </p:spPr>
      </p:pic>
      <p:pic>
        <p:nvPicPr>
          <p:cNvPr id="5" name="Picture 4" descr="c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2031365"/>
            <a:ext cx="2050415" cy="1297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9455" y="3960495"/>
            <a:ext cx="42906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/>
              <a:t>解决方案：限定MiniC语法</a:t>
            </a:r>
            <a:endParaRPr lang="x-non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C语言与on-the-fly翻译</a:t>
            </a:r>
            <a:r>
              <a:rPr lang="x-none" altLang="en-US">
                <a:sym typeface="+mn-ea"/>
              </a:rPr>
              <a:t>模式的问题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在C语言里，if括号里的表达式不一定是纯粹的布尔表达式，比如可以写成 if (a+b) 和 if (a=1)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C语言中实际上不区分布尔表达式与其他表达式</a:t>
            </a:r>
            <a:endParaRPr lang="x-none" altLang="en-US"/>
          </a:p>
          <a:p>
            <a:pPr lvl="1"/>
            <a:r>
              <a:rPr lang="x-none" altLang="en-US"/>
              <a:t>所以所有表达式都需要维护truelist,falselist，每规约产生一个expression都需要产出goto，导致需要产出大量无用的goto</a:t>
            </a:r>
            <a:r>
              <a:rPr lang="x-none" altLang="en-US">
                <a:sym typeface="+mn-ea"/>
              </a:rPr>
              <a:t>语句</a:t>
            </a:r>
            <a:endParaRPr lang="x-none" altLang="en-US"/>
          </a:p>
          <a:p>
            <a:pPr lvl="1"/>
            <a:r>
              <a:rPr lang="x-none" altLang="en-US"/>
              <a:t>这个问题似乎也没法通过传继承属性的方式解决，因为yacc使用LALR(1)分析，如果每个expression前面都加一个空产生式的话会有大量规约冲突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解决方案一：使用非on-the-fly翻译模式，把生成的三地址代码保存在变量里。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解决方案二</a:t>
            </a:r>
            <a:r>
              <a:rPr lang="x-none" altLang="en-US" sz="1600"/>
              <a:t>(实际</a:t>
            </a:r>
            <a:r>
              <a:rPr lang="x-none" altLang="en-US" sz="1600">
                <a:sym typeface="+mn-ea"/>
              </a:rPr>
              <a:t>采用</a:t>
            </a:r>
            <a:r>
              <a:rPr lang="x-none" altLang="en-US" sz="1600"/>
              <a:t>)</a:t>
            </a:r>
            <a:r>
              <a:rPr lang="x-none" altLang="en-US"/>
              <a:t>：仍用on-the-fly翻译模式，但不使用回填技术。先计算表达式的值，然后再判断。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尚未解决的问题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53000"/>
          </a:xfrm>
        </p:spPr>
        <p:txBody>
          <a:bodyPr/>
          <a:p>
            <a:r>
              <a:rPr lang="x-none" altLang="en-US"/>
              <a:t>前端的一些问题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不太容易处理的C语法(如goto)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/>
              <a:t>三地址码模拟器可能存在的一些bug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C语言类型太多，类型检查繁琐(常量计算)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工作目的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根据现行的正课教学进度，重新合理的分配课程项目任务。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MiniC语法比MiniJava语法更多样化，加大了学生前端的工作量。</a:t>
            </a:r>
            <a:endParaRPr lang="x-none" altLang="zh-CN" sz="2800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提供测试程序，简化翻译流程，减少后端工作量。</a:t>
            </a:r>
            <a:endParaRPr lang="x-none" altLang="zh-CN" sz="28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将任务模块化，单独对某一阶段知识点进行实践测试，避免项目前面遗留问题对后期进度的影响。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Kingsoft Office WPP</Application>
  <PresentationFormat>Widescreen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Gear Drives</vt:lpstr>
      <vt:lpstr>编译实习课程改革  中期报告</vt:lpstr>
      <vt:lpstr>完成进度</vt:lpstr>
      <vt:lpstr>演示</vt:lpstr>
      <vt:lpstr>小组分工</vt:lpstr>
      <vt:lpstr>遇到的问题和解决方案</vt:lpstr>
      <vt:lpstr>遇到的问题和解决方案</vt:lpstr>
      <vt:lpstr>遇到的问题和解决方案</vt:lpstr>
      <vt:lpstr>尚未解决的问题</vt:lpstr>
      <vt:lpstr>工作目的</vt:lpstr>
      <vt:lpstr>初始时间安排</vt:lpstr>
      <vt:lpstr>新的进度安排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编译实习课程改革  中期报告</dc:title>
  <dc:creator>liangjs</dc:creator>
  <cp:lastModifiedBy>liangjs</cp:lastModifiedBy>
  <cp:revision>123</cp:revision>
  <dcterms:created xsi:type="dcterms:W3CDTF">2017-04-17T08:05:16Z</dcterms:created>
  <dcterms:modified xsi:type="dcterms:W3CDTF">2017-04-17T08:05:16Z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