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886199" y="406400"/>
            <a:ext cx="4164460" cy="57378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Loading raw CSV file path</a:t>
            </a:r>
          </a:p>
        </p:txBody>
      </p:sp>
      <p:sp>
        <p:nvSpPr>
          <p:cNvPr id="33" name="Shape 33"/>
          <p:cNvSpPr/>
          <p:nvPr/>
        </p:nvSpPr>
        <p:spPr>
          <a:xfrm>
            <a:off x="3886199" y="1680071"/>
            <a:ext cx="4164460" cy="77713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processing each file</a:t>
            </a:r>
          </a:p>
        </p:txBody>
      </p:sp>
      <p:sp>
        <p:nvSpPr>
          <p:cNvPr id="34" name="Shape 34"/>
          <p:cNvSpPr/>
          <p:nvPr/>
        </p:nvSpPr>
        <p:spPr>
          <a:xfrm>
            <a:off x="3886200" y="3157091"/>
            <a:ext cx="427523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Processed file path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Hash Map (Key, file path)</a:t>
            </a:r>
          </a:p>
        </p:txBody>
      </p:sp>
      <p:sp>
        <p:nvSpPr>
          <p:cNvPr id="35" name="Shape 35"/>
          <p:cNvSpPr/>
          <p:nvPr/>
        </p:nvSpPr>
        <p:spPr>
          <a:xfrm>
            <a:off x="8064499" y="5379715"/>
            <a:ext cx="408826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random Selected two files to merge</a:t>
            </a:r>
          </a:p>
        </p:txBody>
      </p:sp>
      <p:sp>
        <p:nvSpPr>
          <p:cNvPr id="36" name="Shape 36"/>
          <p:cNvSpPr/>
          <p:nvPr/>
        </p:nvSpPr>
        <p:spPr>
          <a:xfrm>
            <a:off x="4419599" y="5232251"/>
            <a:ext cx="2563913" cy="1564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Number&gt;1</a:t>
            </a:r>
          </a:p>
        </p:txBody>
      </p:sp>
      <p:sp>
        <p:nvSpPr>
          <p:cNvPr id="37" name="Shape 37"/>
          <p:cNvSpPr/>
          <p:nvPr/>
        </p:nvSpPr>
        <p:spPr>
          <a:xfrm>
            <a:off x="6972300" y="6019800"/>
            <a:ext cx="1103412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" name="Shape 38"/>
          <p:cNvSpPr/>
          <p:nvPr/>
        </p:nvSpPr>
        <p:spPr>
          <a:xfrm>
            <a:off x="5701555" y="1006971"/>
            <a:ext cx="1" cy="64631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5701555" y="2483991"/>
            <a:ext cx="1" cy="64631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5701555" y="4506515"/>
            <a:ext cx="1" cy="7405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" name="Shape 41"/>
          <p:cNvSpPr/>
          <p:nvPr/>
        </p:nvSpPr>
        <p:spPr>
          <a:xfrm>
            <a:off x="5701555" y="6801991"/>
            <a:ext cx="1" cy="64631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" name="Shape 42"/>
          <p:cNvSpPr/>
          <p:nvPr/>
        </p:nvSpPr>
        <p:spPr>
          <a:xfrm>
            <a:off x="10108629" y="3809156"/>
            <a:ext cx="1" cy="156492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" name="Shape 43"/>
          <p:cNvSpPr/>
          <p:nvPr/>
        </p:nvSpPr>
        <p:spPr>
          <a:xfrm>
            <a:off x="8152829" y="3792091"/>
            <a:ext cx="195228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" name="Shape 44"/>
          <p:cNvSpPr/>
          <p:nvPr/>
        </p:nvSpPr>
        <p:spPr>
          <a:xfrm>
            <a:off x="3987800" y="7462391"/>
            <a:ext cx="427523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One big file outputs </a:t>
            </a:r>
          </a:p>
        </p:txBody>
      </p:sp>
      <p:sp>
        <p:nvSpPr>
          <p:cNvPr id="45" name="Shape 45"/>
          <p:cNvSpPr/>
          <p:nvPr/>
        </p:nvSpPr>
        <p:spPr>
          <a:xfrm>
            <a:off x="7106810" y="5276850"/>
            <a:ext cx="8343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Yes</a:t>
            </a:r>
          </a:p>
        </p:txBody>
      </p:sp>
      <p:sp>
        <p:nvSpPr>
          <p:cNvPr id="46" name="Shape 46"/>
          <p:cNvSpPr/>
          <p:nvPr/>
        </p:nvSpPr>
        <p:spPr>
          <a:xfrm>
            <a:off x="4850605" y="6699250"/>
            <a:ext cx="69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