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72" y="155806"/>
            <a:ext cx="19385378" cy="11027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07044" cy="11308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2023-12-29T19:03:30Z</dcterms:created>
  <dcterms:modified xsi:type="dcterms:W3CDTF">2023-12-29T19:03:30Z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2023-12-29T00:00:00Z</vt:filetime>
  </property>
</Properties>
</file>