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6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824C82-1CEE-6907-D3EF-C3227A76A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F66301-0149-8B13-ABC2-2FDBAE06C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9F5C26-B406-399F-BBC2-ADF63F55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E12D-42E9-4119-A48A-D9760D98D51B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084DF6-4431-FD5A-CF23-F1F3D654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6C3E08-0A9C-0AD2-660E-463BDA4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1EC3-F192-4AC1-8FC1-34A1C7D3B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83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1CA00-3C5D-746B-3DB0-7233AE9C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003A31-00E9-90D9-0172-0435DFFB0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4D1A57-6A60-DB35-45F5-5BEA3CB1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E12D-42E9-4119-A48A-D9760D98D51B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F3F967-13DD-AB02-FFBB-D1AF2A82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372A25-1D77-750A-6861-9A77B87C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1EC3-F192-4AC1-8FC1-34A1C7D3B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7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310077E-6F4C-29EB-1C7F-7BF6D90D4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C4285C3-AC89-DBD1-1E15-3C0FAF82F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3F95D7-470B-37C1-5899-B82C5D12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E12D-42E9-4119-A48A-D9760D98D51B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BD242C-B45F-6EB7-8F0F-A97FC5D09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FFCEBB-B9B3-2FF1-6A24-65AF5324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1EC3-F192-4AC1-8FC1-34A1C7D3B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17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47D1A-5445-60BD-5C4C-9251031EA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917183-F521-11BC-D1F9-144C3D5EA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D61525-4EE0-6138-283A-CB2B440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E12D-42E9-4119-A48A-D9760D98D51B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DFDBF3-FB4F-7562-4EEC-7A4CC819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4B3E6D-DF1A-6B54-31EB-A473EC28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1EC3-F192-4AC1-8FC1-34A1C7D3B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0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C6667-4FD0-EEDC-B28E-5B37D47FE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12F75D-BD3F-B5E0-A011-FB8B3F1A7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6127C0-6A24-729A-2789-A7DCAB9B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E12D-42E9-4119-A48A-D9760D98D51B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CD474D-D145-A732-E889-41B5F446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D1CE58-71E5-F433-A84A-578F3D2F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1EC3-F192-4AC1-8FC1-34A1C7D3B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7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E33B8-C8D2-5330-A93B-F1BA1135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05618F-9DB5-2A48-3918-99E57E9B0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2BE6B1-B15F-0D7E-0724-581B9E0FF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003D09-0495-D25A-3BA5-D5D68FB6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E12D-42E9-4119-A48A-D9760D98D51B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387BFB-E4B8-1C11-A31D-16259E3E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22DABE-72EE-3876-5CA9-56E013CD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1EC3-F192-4AC1-8FC1-34A1C7D3B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06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CC665-4D34-86F9-43CB-2C5878F39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069087-AEC2-9C48-42D0-AC9A421C1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9AB7189-3461-B39C-DC4F-BB9957223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D0B9A5-5A34-7ED5-A0FE-1DEEC9D08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53EC3D-9AFB-C309-0294-1A7BAE16F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CFE29BF-1587-1874-9566-AD776CA8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E12D-42E9-4119-A48A-D9760D98D51B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EFADFB-E1D8-626A-53D4-450CBF51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2B1D62C-8D72-DD3C-DB11-1BBC2906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1EC3-F192-4AC1-8FC1-34A1C7D3B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04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CA0CF-858A-BAF8-53F0-64E3E1EA1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105B2D5-8FF5-DC69-E213-50C281AC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E12D-42E9-4119-A48A-D9760D98D51B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D9249EF-6314-1BD1-53C5-044F6E6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D468BF-994F-69ED-0C7E-2477B47D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1EC3-F192-4AC1-8FC1-34A1C7D3B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56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1280732-4464-0F92-2B5C-23BB791B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E12D-42E9-4119-A48A-D9760D98D51B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ACB8E53-A492-A710-01DC-1CB5FB84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F2E034-45AB-5C1E-2F07-A1BAEA78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1EC3-F192-4AC1-8FC1-34A1C7D3B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13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8B405-F57A-AA73-01EA-A228FE41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0F0353-D44F-FE36-A1E9-1CC710D1C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748E51-5EEE-5DE8-60BC-437AC9183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6FC636-166E-BE80-C58F-5F0B1ACD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E12D-42E9-4119-A48A-D9760D98D51B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E9CFB6-B5DF-AB11-DA22-D7411CCA2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283975-F835-7436-A4AA-AB7DDF22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1EC3-F192-4AC1-8FC1-34A1C7D3B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36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97B7C-F96C-410E-3CC2-52FA86649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0994E82-C801-E9EE-9ECA-79A673160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1E2CF1-00C7-CA52-2EC4-05D81B0CE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F77B54-7195-E425-DA10-E977E0DE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E12D-42E9-4119-A48A-D9760D98D51B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65C628-AE0A-408F-7D4C-4EC9E243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385A7E-582A-C7D2-57C6-19ABC264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1EC3-F192-4AC1-8FC1-34A1C7D3B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13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A4F94-9254-D29F-F0C2-1FFA9564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7BDF22-92C3-0BBE-4CFD-A8165C738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28F6C9-FD79-DF9A-592B-C1D38D98C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6E12D-42E9-4119-A48A-D9760D98D51B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1DB024-1C0D-B858-6A73-D3EA44745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FF5981-20BD-D259-230C-5F240628F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F1EC3-F192-4AC1-8FC1-34A1C7D3B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68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CE462E-5778-73F3-4F70-B4AD47FDC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Укрощение Невы: история и современность Санкт-Петербурга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E17A05-4622-CB40-BD39-D4F566CA6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216" y="5440864"/>
            <a:ext cx="3294647" cy="1655762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Выполнил ученик 10 Б</a:t>
            </a:r>
            <a:b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Ефременко Симеон</a:t>
            </a:r>
          </a:p>
        </p:txBody>
      </p:sp>
    </p:spTree>
    <p:extLst>
      <p:ext uri="{BB962C8B-B14F-4D97-AF65-F5344CB8AC3E}">
        <p14:creationId xmlns:p14="http://schemas.microsoft.com/office/powerpoint/2010/main" val="103306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F05EE1-D982-7584-493F-D423B117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История наводнений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1983661-472F-6BED-308A-3AD7541FA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979486"/>
            <a:ext cx="6172200" cy="4889502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BD35A2F-3A46-3025-4F84-C78FDE7BF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</a:rPr>
              <a:t>1824 год</a:t>
            </a:r>
            <a:r>
              <a:rPr lang="ru-RU" b="0" i="0" dirty="0">
                <a:effectLst/>
              </a:rPr>
              <a:t> - Уровень воды поднялся более чем на 4 метра. Последствия: обширные разрушения, около 10 000 жертв.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</a:rPr>
              <a:t>1924 год</a:t>
            </a:r>
            <a:r>
              <a:rPr lang="ru-RU" b="0" i="0" dirty="0">
                <a:effectLst/>
              </a:rPr>
              <a:t> - Уровень воды поднялся на 3.8 метра. Последствия: значительный ущерб городской инфраструктуре.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</a:rPr>
              <a:t>1777 год</a:t>
            </a:r>
            <a:r>
              <a:rPr lang="ru-RU" b="0" i="0" dirty="0">
                <a:effectLst/>
              </a:rPr>
              <a:t> - Уровень воды достиг 3.21 метра. Последствия: разрушение зданий и потери среди населения.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</a:rPr>
              <a:t>1955 год</a:t>
            </a:r>
            <a:r>
              <a:rPr lang="ru-RU" b="0" i="0" dirty="0">
                <a:effectLst/>
              </a:rPr>
              <a:t> - Вода поднялась на 2.93 метра. Последствия: затопление жилых районов, эвакуация населения.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</a:rPr>
              <a:t>1975 год</a:t>
            </a:r>
            <a:r>
              <a:rPr lang="ru-RU" b="0" i="0" dirty="0">
                <a:effectLst/>
              </a:rPr>
              <a:t> - Уровень воды достиг 2.81 метра. Последствия: повреждение зданий и инфраструктуры.</a:t>
            </a:r>
          </a:p>
          <a:p>
            <a:pPr algn="just"/>
            <a:r>
              <a:rPr lang="ru-RU" b="0" i="1" dirty="0">
                <a:effectLst/>
              </a:rPr>
              <a:t>Эти наводнения оставили значительный отпечаток в истории города и способствовали разработке мер по предотвращению и минимизации последствий будущих наводнений.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44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21362-375B-2ED3-0FF2-AD734575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Защищающая нас дамба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C9826F4-D475-A46B-5F36-BA680C960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091363"/>
            <a:ext cx="6172200" cy="4665748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4E4C2413-D758-3C07-16D2-0887F20F1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br>
              <a:rPr lang="ru-RU" dirty="0"/>
            </a:br>
            <a:r>
              <a:rPr lang="ru-RU" b="0" i="0" dirty="0">
                <a:effectLst/>
              </a:rPr>
              <a:t>Дамба Санкт-Петербурга — это масштабное сооружение, построенное для защиты города от наводнений. Она протянулась на 25 км, соединяя Гатчинский район с Кронштадтом. Строительство началось в 1979 году и завершилось в 2011. Дамба включает плотины, шлюзы и дороги, эффективно предотвращая попадание воды из Финского залива в Неву. Это ключевое сооружение защищает исторический центр города и жилые районы от затопления.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860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BCD13-2EB9-6644-9FA1-F646F34B4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138792-0CA1-8AC4-4A44-9DC860468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br>
              <a:rPr lang="ru-RU" dirty="0"/>
            </a:br>
            <a:r>
              <a:rPr lang="ru-RU" b="0" i="0" dirty="0">
                <a:effectLst/>
              </a:rPr>
              <a:t>В заключение, дамба Санкт-Петербурга является жизненно важным сооружением, обеспечивающим защиту города от разрушительных наводнений. Этот инженерный шедевр не только спасает историческое наследие и жилые районы от потенциальных катастроф, но и служит примером успешного сочетания инженерии и урбанистического планирования для защиты городской среды.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00663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247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Укрощение Невы: история и современность Санкт-Петербурга</vt:lpstr>
      <vt:lpstr>История наводнений</vt:lpstr>
      <vt:lpstr>Защищающая нас дамба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Укрощение Невы: история и современность Санкт-Петербурга</dc:title>
  <dc:creator>Симеон Ефременко</dc:creator>
  <cp:lastModifiedBy>Симеон Ефременко</cp:lastModifiedBy>
  <cp:revision>1</cp:revision>
  <dcterms:created xsi:type="dcterms:W3CDTF">2024-01-27T17:12:32Z</dcterms:created>
  <dcterms:modified xsi:type="dcterms:W3CDTF">2024-01-27T17:19:44Z</dcterms:modified>
</cp:coreProperties>
</file>