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539082" y="1876425"/>
            <a:ext cx="7620000" cy="3810000"/>
            <a:chOff x="1539082" y="1876425"/>
            <a:chExt cx="7620000" cy="3810000"/>
          </a:xfrm>
        </p:grpSpPr>
        <p:sp>
          <p:nvSpPr>
            <p:cNvPr id="3" name="rc3"/>
            <p:cNvSpPr/>
            <p:nvPr/>
          </p:nvSpPr>
          <p:spPr>
            <a:xfrm>
              <a:off x="1539081" y="1876425"/>
              <a:ext cx="7619999" cy="380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539081" y="1876425"/>
              <a:ext cx="7619999" cy="380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8714" y="1946014"/>
              <a:ext cx="7040777" cy="334821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48714" y="4824969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48714" y="4190838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48714" y="3556707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48714" y="2922576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48714" y="2288444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42124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60833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79541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898249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48714" y="5142035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8714" y="4507904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714" y="3873772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48714" y="3239641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48714" y="2605510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48714" y="1971379"/>
              <a:ext cx="7040777" cy="0"/>
            </a:xfrm>
            <a:custGeom>
              <a:avLst/>
              <a:pathLst>
                <a:path w="7040777" h="0">
                  <a:moveTo>
                    <a:pt x="0" y="0"/>
                  </a:moveTo>
                  <a:lnTo>
                    <a:pt x="7040777" y="0"/>
                  </a:lnTo>
                  <a:lnTo>
                    <a:pt x="70407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01478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20187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038895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7603" y="1946014"/>
              <a:ext cx="0" cy="3348212"/>
            </a:xfrm>
            <a:custGeom>
              <a:avLst/>
              <a:pathLst>
                <a:path w="0" h="3348212">
                  <a:moveTo>
                    <a:pt x="0" y="33482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68750" y="4127425"/>
              <a:ext cx="213356" cy="10146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82107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95464" y="4127425"/>
              <a:ext cx="213356" cy="10146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08820" y="4634730"/>
              <a:ext cx="213356" cy="507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22177" y="2351858"/>
              <a:ext cx="213356" cy="27901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35534" y="2605510"/>
              <a:ext cx="213356" cy="25365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48891" y="2859163"/>
              <a:ext cx="213356" cy="22828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62248" y="4127425"/>
              <a:ext cx="213356" cy="10146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75605" y="3366467"/>
              <a:ext cx="213356" cy="17755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88962" y="3366467"/>
              <a:ext cx="213356" cy="17755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02319" y="3620120"/>
              <a:ext cx="213356" cy="15219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15676" y="3112815"/>
              <a:ext cx="213356" cy="2029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29032" y="3366467"/>
              <a:ext cx="213356" cy="17755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142389" y="2859163"/>
              <a:ext cx="213356" cy="22828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355746" y="3620120"/>
              <a:ext cx="213356" cy="15219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69103" y="4127425"/>
              <a:ext cx="213356" cy="10146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782460" y="2859163"/>
              <a:ext cx="213356" cy="22828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95817" y="2098205"/>
              <a:ext cx="213356" cy="304382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209174" y="4634730"/>
              <a:ext cx="213356" cy="507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422531" y="3112815"/>
              <a:ext cx="213356" cy="2029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635888" y="4381077"/>
              <a:ext cx="213356" cy="7609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849245" y="3873772"/>
              <a:ext cx="213356" cy="1268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62601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275958" y="4381077"/>
              <a:ext cx="213356" cy="7609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89315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702672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16029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29386" y="4127425"/>
              <a:ext cx="213356" cy="10146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342743" y="5142035"/>
              <a:ext cx="21335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556100" y="4888382"/>
              <a:ext cx="213356" cy="25365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835088" y="51024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845020" y="51104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903083" y="5168529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928294" y="51024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938226" y="51104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836343" y="44683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03083" y="4534398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28403" y="446945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835197" y="383532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03083" y="3900266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928294" y="38341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938226" y="38421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836452" y="320119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903083" y="3266135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928403" y="320119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777080" y="256706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835088" y="25659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845020" y="25738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903083" y="2632004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928294" y="25659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38226" y="25738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777080" y="193293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836343" y="193178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03083" y="1997873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28403" y="193293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013920" y="514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013920" y="4507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013920" y="387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013920" y="3239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13920" y="260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013920" y="1971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601478" y="52942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20187" y="52942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38895" y="52942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757603" y="52942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574875" y="535685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94784" y="5355711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05535" y="5391618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013547" y="5356857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731382" y="5355711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743224" y="53630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741532" y="5396966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038680" y="5486617"/>
              <a:ext cx="12278" cy="11732"/>
            </a:xfrm>
            <a:custGeom>
              <a:avLst/>
              <a:pathLst>
                <a:path w="12278" h="11732">
                  <a:moveTo>
                    <a:pt x="0" y="11732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11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038680" y="5514039"/>
              <a:ext cx="12278" cy="73806"/>
            </a:xfrm>
            <a:custGeom>
              <a:avLst/>
              <a:pathLst>
                <a:path w="12278" h="73806">
                  <a:moveTo>
                    <a:pt x="0" y="73806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7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069648" y="5512674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5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16238" y="5486617"/>
              <a:ext cx="12278" cy="11732"/>
            </a:xfrm>
            <a:custGeom>
              <a:avLst/>
              <a:pathLst>
                <a:path w="12278" h="11732">
                  <a:moveTo>
                    <a:pt x="0" y="11732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11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16238" y="5514039"/>
              <a:ext cx="12278" cy="73806"/>
            </a:xfrm>
            <a:custGeom>
              <a:avLst/>
              <a:pathLst>
                <a:path w="12278" h="73806">
                  <a:moveTo>
                    <a:pt x="0" y="73806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7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41818" y="5512879"/>
              <a:ext cx="60914" cy="76330"/>
            </a:xfrm>
            <a:custGeom>
              <a:avLst/>
              <a:pathLst>
                <a:path w="60914" h="76330">
                  <a:moveTo>
                    <a:pt x="60914" y="54570"/>
                  </a:moveTo>
                  <a:lnTo>
                    <a:pt x="60893" y="55596"/>
                  </a:lnTo>
                  <a:lnTo>
                    <a:pt x="60832" y="56600"/>
                  </a:lnTo>
                  <a:lnTo>
                    <a:pt x="60729" y="57582"/>
                  </a:lnTo>
                  <a:lnTo>
                    <a:pt x="60586" y="58543"/>
                  </a:lnTo>
                  <a:lnTo>
                    <a:pt x="60402" y="59481"/>
                  </a:lnTo>
                  <a:lnTo>
                    <a:pt x="60177" y="60398"/>
                  </a:lnTo>
                  <a:lnTo>
                    <a:pt x="59911" y="61293"/>
                  </a:lnTo>
                  <a:lnTo>
                    <a:pt x="59604" y="62166"/>
                  </a:lnTo>
                  <a:lnTo>
                    <a:pt x="59256" y="63017"/>
                  </a:lnTo>
                  <a:lnTo>
                    <a:pt x="58867" y="63847"/>
                  </a:lnTo>
                  <a:lnTo>
                    <a:pt x="58453" y="64639"/>
                  </a:lnTo>
                  <a:lnTo>
                    <a:pt x="58002" y="65407"/>
                  </a:lnTo>
                  <a:lnTo>
                    <a:pt x="57515" y="66151"/>
                  </a:lnTo>
                  <a:lnTo>
                    <a:pt x="56990" y="66870"/>
                  </a:lnTo>
                  <a:lnTo>
                    <a:pt x="56429" y="67564"/>
                  </a:lnTo>
                  <a:lnTo>
                    <a:pt x="55830" y="68234"/>
                  </a:lnTo>
                  <a:lnTo>
                    <a:pt x="55195" y="68880"/>
                  </a:lnTo>
                  <a:lnTo>
                    <a:pt x="54523" y="69500"/>
                  </a:lnTo>
                  <a:lnTo>
                    <a:pt x="53815" y="70096"/>
                  </a:lnTo>
                  <a:lnTo>
                    <a:pt x="53069" y="70668"/>
                  </a:lnTo>
                  <a:lnTo>
                    <a:pt x="52287" y="71201"/>
                  </a:lnTo>
                  <a:lnTo>
                    <a:pt x="51470" y="71710"/>
                  </a:lnTo>
                  <a:lnTo>
                    <a:pt x="50618" y="72195"/>
                  </a:lnTo>
                  <a:lnTo>
                    <a:pt x="49729" y="72654"/>
                  </a:lnTo>
                  <a:lnTo>
                    <a:pt x="48806" y="73090"/>
                  </a:lnTo>
                  <a:lnTo>
                    <a:pt x="47847" y="73500"/>
                  </a:lnTo>
                  <a:lnTo>
                    <a:pt x="46852" y="73886"/>
                  </a:lnTo>
                  <a:lnTo>
                    <a:pt x="45822" y="74248"/>
                  </a:lnTo>
                  <a:lnTo>
                    <a:pt x="44757" y="74585"/>
                  </a:lnTo>
                  <a:lnTo>
                    <a:pt x="43656" y="74897"/>
                  </a:lnTo>
                  <a:lnTo>
                    <a:pt x="42534" y="75169"/>
                  </a:lnTo>
                  <a:lnTo>
                    <a:pt x="41380" y="75413"/>
                  </a:lnTo>
                  <a:lnTo>
                    <a:pt x="40193" y="75628"/>
                  </a:lnTo>
                  <a:lnTo>
                    <a:pt x="38974" y="75814"/>
                  </a:lnTo>
                  <a:lnTo>
                    <a:pt x="37721" y="75972"/>
                  </a:lnTo>
                  <a:lnTo>
                    <a:pt x="36436" y="76101"/>
                  </a:lnTo>
                  <a:lnTo>
                    <a:pt x="35118" y="76201"/>
                  </a:lnTo>
                  <a:lnTo>
                    <a:pt x="33768" y="76272"/>
                  </a:lnTo>
                  <a:lnTo>
                    <a:pt x="32384" y="76315"/>
                  </a:lnTo>
                  <a:lnTo>
                    <a:pt x="30968" y="76330"/>
                  </a:lnTo>
                  <a:lnTo>
                    <a:pt x="29698" y="76319"/>
                  </a:lnTo>
                  <a:lnTo>
                    <a:pt x="28452" y="76289"/>
                  </a:lnTo>
                  <a:lnTo>
                    <a:pt x="27231" y="76238"/>
                  </a:lnTo>
                  <a:lnTo>
                    <a:pt x="26035" y="76166"/>
                  </a:lnTo>
                  <a:lnTo>
                    <a:pt x="24863" y="76074"/>
                  </a:lnTo>
                  <a:lnTo>
                    <a:pt x="23716" y="75961"/>
                  </a:lnTo>
                  <a:lnTo>
                    <a:pt x="22593" y="75828"/>
                  </a:lnTo>
                  <a:lnTo>
                    <a:pt x="21495" y="75675"/>
                  </a:lnTo>
                  <a:lnTo>
                    <a:pt x="20421" y="75501"/>
                  </a:lnTo>
                  <a:lnTo>
                    <a:pt x="19372" y="75307"/>
                  </a:lnTo>
                  <a:lnTo>
                    <a:pt x="18361" y="75103"/>
                  </a:lnTo>
                  <a:lnTo>
                    <a:pt x="17375" y="74875"/>
                  </a:lnTo>
                  <a:lnTo>
                    <a:pt x="16413" y="74623"/>
                  </a:lnTo>
                  <a:lnTo>
                    <a:pt x="15476" y="74346"/>
                  </a:lnTo>
                  <a:lnTo>
                    <a:pt x="14563" y="74045"/>
                  </a:lnTo>
                  <a:lnTo>
                    <a:pt x="13675" y="73719"/>
                  </a:lnTo>
                  <a:lnTo>
                    <a:pt x="12811" y="73368"/>
                  </a:lnTo>
                  <a:lnTo>
                    <a:pt x="11972" y="72993"/>
                  </a:lnTo>
                  <a:lnTo>
                    <a:pt x="11158" y="72593"/>
                  </a:lnTo>
                  <a:lnTo>
                    <a:pt x="10368" y="72169"/>
                  </a:lnTo>
                  <a:lnTo>
                    <a:pt x="9603" y="71719"/>
                  </a:lnTo>
                  <a:lnTo>
                    <a:pt x="8862" y="71241"/>
                  </a:lnTo>
                  <a:lnTo>
                    <a:pt x="8145" y="70736"/>
                  </a:lnTo>
                  <a:lnTo>
                    <a:pt x="7454" y="70204"/>
                  </a:lnTo>
                  <a:lnTo>
                    <a:pt x="6787" y="69645"/>
                  </a:lnTo>
                  <a:lnTo>
                    <a:pt x="6144" y="69058"/>
                  </a:lnTo>
                  <a:lnTo>
                    <a:pt x="5526" y="68444"/>
                  </a:lnTo>
                  <a:lnTo>
                    <a:pt x="4933" y="67803"/>
                  </a:lnTo>
                  <a:lnTo>
                    <a:pt x="4364" y="67135"/>
                  </a:lnTo>
                  <a:lnTo>
                    <a:pt x="3819" y="66439"/>
                  </a:lnTo>
                  <a:lnTo>
                    <a:pt x="3315" y="65700"/>
                  </a:lnTo>
                  <a:lnTo>
                    <a:pt x="2837" y="64930"/>
                  </a:lnTo>
                  <a:lnTo>
                    <a:pt x="2387" y="64128"/>
                  </a:lnTo>
                  <a:lnTo>
                    <a:pt x="1964" y="63296"/>
                  </a:lnTo>
                  <a:lnTo>
                    <a:pt x="1568" y="62431"/>
                  </a:lnTo>
                  <a:lnTo>
                    <a:pt x="1200" y="61536"/>
                  </a:lnTo>
                  <a:lnTo>
                    <a:pt x="859" y="60609"/>
                  </a:lnTo>
                  <a:lnTo>
                    <a:pt x="545" y="59650"/>
                  </a:lnTo>
                  <a:lnTo>
                    <a:pt x="259" y="58661"/>
                  </a:lnTo>
                  <a:lnTo>
                    <a:pt x="0" y="57639"/>
                  </a:lnTo>
                  <a:lnTo>
                    <a:pt x="10845" y="55525"/>
                  </a:lnTo>
                  <a:lnTo>
                    <a:pt x="11193" y="56680"/>
                  </a:lnTo>
                  <a:lnTo>
                    <a:pt x="11607" y="57773"/>
                  </a:lnTo>
                  <a:lnTo>
                    <a:pt x="12088" y="58803"/>
                  </a:lnTo>
                  <a:lnTo>
                    <a:pt x="12635" y="59770"/>
                  </a:lnTo>
                  <a:lnTo>
                    <a:pt x="13250" y="60675"/>
                  </a:lnTo>
                  <a:lnTo>
                    <a:pt x="13931" y="61517"/>
                  </a:lnTo>
                  <a:lnTo>
                    <a:pt x="14680" y="62296"/>
                  </a:lnTo>
                  <a:lnTo>
                    <a:pt x="15495" y="63012"/>
                  </a:lnTo>
                  <a:lnTo>
                    <a:pt x="16377" y="63665"/>
                  </a:lnTo>
                  <a:lnTo>
                    <a:pt x="17326" y="64256"/>
                  </a:lnTo>
                  <a:lnTo>
                    <a:pt x="18346" y="64774"/>
                  </a:lnTo>
                  <a:lnTo>
                    <a:pt x="19443" y="65238"/>
                  </a:lnTo>
                  <a:lnTo>
                    <a:pt x="20616" y="65648"/>
                  </a:lnTo>
                  <a:lnTo>
                    <a:pt x="21866" y="66002"/>
                  </a:lnTo>
                  <a:lnTo>
                    <a:pt x="23192" y="66302"/>
                  </a:lnTo>
                  <a:lnTo>
                    <a:pt x="24594" y="66548"/>
                  </a:lnTo>
                  <a:lnTo>
                    <a:pt x="26073" y="66739"/>
                  </a:lnTo>
                  <a:lnTo>
                    <a:pt x="27628" y="66875"/>
                  </a:lnTo>
                  <a:lnTo>
                    <a:pt x="29260" y="66957"/>
                  </a:lnTo>
                  <a:lnTo>
                    <a:pt x="30968" y="66985"/>
                  </a:lnTo>
                  <a:lnTo>
                    <a:pt x="31753" y="66979"/>
                  </a:lnTo>
                  <a:lnTo>
                    <a:pt x="32523" y="66963"/>
                  </a:lnTo>
                  <a:lnTo>
                    <a:pt x="33281" y="66935"/>
                  </a:lnTo>
                  <a:lnTo>
                    <a:pt x="34024" y="66897"/>
                  </a:lnTo>
                  <a:lnTo>
                    <a:pt x="34754" y="66848"/>
                  </a:lnTo>
                  <a:lnTo>
                    <a:pt x="35470" y="66788"/>
                  </a:lnTo>
                  <a:lnTo>
                    <a:pt x="36173" y="66717"/>
                  </a:lnTo>
                  <a:lnTo>
                    <a:pt x="36862" y="66635"/>
                  </a:lnTo>
                  <a:lnTo>
                    <a:pt x="37537" y="66543"/>
                  </a:lnTo>
                  <a:lnTo>
                    <a:pt x="38199" y="66439"/>
                  </a:lnTo>
                  <a:lnTo>
                    <a:pt x="38858" y="66322"/>
                  </a:lnTo>
                  <a:lnTo>
                    <a:pt x="39497" y="66191"/>
                  </a:lnTo>
                  <a:lnTo>
                    <a:pt x="40118" y="66044"/>
                  </a:lnTo>
                  <a:lnTo>
                    <a:pt x="40720" y="65882"/>
                  </a:lnTo>
                  <a:lnTo>
                    <a:pt x="41302" y="65706"/>
                  </a:lnTo>
                  <a:lnTo>
                    <a:pt x="41866" y="65514"/>
                  </a:lnTo>
                  <a:lnTo>
                    <a:pt x="42410" y="65307"/>
                  </a:lnTo>
                  <a:lnTo>
                    <a:pt x="42935" y="65086"/>
                  </a:lnTo>
                  <a:lnTo>
                    <a:pt x="43442" y="64849"/>
                  </a:lnTo>
                  <a:lnTo>
                    <a:pt x="43929" y="64597"/>
                  </a:lnTo>
                  <a:lnTo>
                    <a:pt x="44395" y="64316"/>
                  </a:lnTo>
                  <a:lnTo>
                    <a:pt x="44840" y="64019"/>
                  </a:lnTo>
                  <a:lnTo>
                    <a:pt x="45263" y="63705"/>
                  </a:lnTo>
                  <a:lnTo>
                    <a:pt x="45664" y="63375"/>
                  </a:lnTo>
                  <a:lnTo>
                    <a:pt x="46043" y="63028"/>
                  </a:lnTo>
                  <a:lnTo>
                    <a:pt x="46401" y="62665"/>
                  </a:lnTo>
                  <a:lnTo>
                    <a:pt x="46736" y="62286"/>
                  </a:lnTo>
                  <a:lnTo>
                    <a:pt x="47050" y="61890"/>
                  </a:lnTo>
                  <a:lnTo>
                    <a:pt x="47342" y="61478"/>
                  </a:lnTo>
                  <a:lnTo>
                    <a:pt x="47612" y="61050"/>
                  </a:lnTo>
                  <a:lnTo>
                    <a:pt x="47871" y="60590"/>
                  </a:lnTo>
                  <a:lnTo>
                    <a:pt x="48103" y="60109"/>
                  </a:lnTo>
                  <a:lnTo>
                    <a:pt x="48308" y="59607"/>
                  </a:lnTo>
                  <a:lnTo>
                    <a:pt x="48485" y="59086"/>
                  </a:lnTo>
                  <a:lnTo>
                    <a:pt x="48635" y="58543"/>
                  </a:lnTo>
                  <a:lnTo>
                    <a:pt x="48758" y="57980"/>
                  </a:lnTo>
                  <a:lnTo>
                    <a:pt x="48854" y="57397"/>
                  </a:lnTo>
                  <a:lnTo>
                    <a:pt x="48922" y="56794"/>
                  </a:lnTo>
                  <a:lnTo>
                    <a:pt x="48963" y="56169"/>
                  </a:lnTo>
                  <a:lnTo>
                    <a:pt x="48976" y="55525"/>
                  </a:lnTo>
                  <a:lnTo>
                    <a:pt x="48961" y="54869"/>
                  </a:lnTo>
                  <a:lnTo>
                    <a:pt x="48914" y="54237"/>
                  </a:lnTo>
                  <a:lnTo>
                    <a:pt x="48835" y="53630"/>
                  </a:lnTo>
                  <a:lnTo>
                    <a:pt x="48725" y="53047"/>
                  </a:lnTo>
                  <a:lnTo>
                    <a:pt x="48584" y="52489"/>
                  </a:lnTo>
                  <a:lnTo>
                    <a:pt x="48412" y="51956"/>
                  </a:lnTo>
                  <a:lnTo>
                    <a:pt x="48208" y="51447"/>
                  </a:lnTo>
                  <a:lnTo>
                    <a:pt x="47972" y="50963"/>
                  </a:lnTo>
                  <a:lnTo>
                    <a:pt x="47706" y="50503"/>
                  </a:lnTo>
                  <a:lnTo>
                    <a:pt x="47407" y="50068"/>
                  </a:lnTo>
                  <a:lnTo>
                    <a:pt x="47081" y="49639"/>
                  </a:lnTo>
                  <a:lnTo>
                    <a:pt x="46731" y="49225"/>
                  </a:lnTo>
                  <a:lnTo>
                    <a:pt x="46356" y="48826"/>
                  </a:lnTo>
                  <a:lnTo>
                    <a:pt x="45956" y="48442"/>
                  </a:lnTo>
                  <a:lnTo>
                    <a:pt x="45532" y="48073"/>
                  </a:lnTo>
                  <a:lnTo>
                    <a:pt x="45083" y="47719"/>
                  </a:lnTo>
                  <a:lnTo>
                    <a:pt x="44609" y="47379"/>
                  </a:lnTo>
                  <a:lnTo>
                    <a:pt x="44111" y="47055"/>
                  </a:lnTo>
                  <a:lnTo>
                    <a:pt x="43589" y="46746"/>
                  </a:lnTo>
                  <a:lnTo>
                    <a:pt x="43042" y="46452"/>
                  </a:lnTo>
                  <a:lnTo>
                    <a:pt x="42470" y="46170"/>
                  </a:lnTo>
                  <a:lnTo>
                    <a:pt x="41874" y="45896"/>
                  </a:lnTo>
                  <a:lnTo>
                    <a:pt x="41253" y="45630"/>
                  </a:lnTo>
                  <a:lnTo>
                    <a:pt x="40608" y="45372"/>
                  </a:lnTo>
                  <a:lnTo>
                    <a:pt x="39938" y="45122"/>
                  </a:lnTo>
                  <a:lnTo>
                    <a:pt x="39244" y="44881"/>
                  </a:lnTo>
                  <a:lnTo>
                    <a:pt x="38525" y="44648"/>
                  </a:lnTo>
                  <a:lnTo>
                    <a:pt x="37781" y="44422"/>
                  </a:lnTo>
                  <a:lnTo>
                    <a:pt x="37013" y="44206"/>
                  </a:lnTo>
                  <a:lnTo>
                    <a:pt x="36221" y="43997"/>
                  </a:lnTo>
                  <a:lnTo>
                    <a:pt x="35421" y="43776"/>
                  </a:lnTo>
                  <a:lnTo>
                    <a:pt x="34605" y="43552"/>
                  </a:lnTo>
                  <a:lnTo>
                    <a:pt x="33773" y="43324"/>
                  </a:lnTo>
                  <a:lnTo>
                    <a:pt x="32924" y="43091"/>
                  </a:lnTo>
                  <a:lnTo>
                    <a:pt x="32060" y="42854"/>
                  </a:lnTo>
                  <a:lnTo>
                    <a:pt x="31178" y="42613"/>
                  </a:lnTo>
                  <a:lnTo>
                    <a:pt x="30281" y="42369"/>
                  </a:lnTo>
                  <a:lnTo>
                    <a:pt x="29367" y="42120"/>
                  </a:lnTo>
                  <a:lnTo>
                    <a:pt x="28436" y="41867"/>
                  </a:lnTo>
                  <a:lnTo>
                    <a:pt x="27489" y="41609"/>
                  </a:lnTo>
                  <a:lnTo>
                    <a:pt x="26603" y="41375"/>
                  </a:lnTo>
                  <a:lnTo>
                    <a:pt x="25718" y="41135"/>
                  </a:lnTo>
                  <a:lnTo>
                    <a:pt x="24835" y="40889"/>
                  </a:lnTo>
                  <a:lnTo>
                    <a:pt x="23953" y="40638"/>
                  </a:lnTo>
                  <a:lnTo>
                    <a:pt x="23073" y="40382"/>
                  </a:lnTo>
                  <a:lnTo>
                    <a:pt x="22193" y="40120"/>
                  </a:lnTo>
                  <a:lnTo>
                    <a:pt x="21315" y="39852"/>
                  </a:lnTo>
                  <a:lnTo>
                    <a:pt x="20439" y="39579"/>
                  </a:lnTo>
                  <a:lnTo>
                    <a:pt x="19564" y="39301"/>
                  </a:lnTo>
                  <a:lnTo>
                    <a:pt x="18690" y="39017"/>
                  </a:lnTo>
                  <a:lnTo>
                    <a:pt x="17825" y="38722"/>
                  </a:lnTo>
                  <a:lnTo>
                    <a:pt x="16976" y="38409"/>
                  </a:lnTo>
                  <a:lnTo>
                    <a:pt x="16144" y="38078"/>
                  </a:lnTo>
                  <a:lnTo>
                    <a:pt x="15328" y="37729"/>
                  </a:lnTo>
                  <a:lnTo>
                    <a:pt x="14529" y="37363"/>
                  </a:lnTo>
                  <a:lnTo>
                    <a:pt x="13746" y="36979"/>
                  </a:lnTo>
                  <a:lnTo>
                    <a:pt x="12979" y="36577"/>
                  </a:lnTo>
                  <a:lnTo>
                    <a:pt x="12229" y="36158"/>
                  </a:lnTo>
                  <a:lnTo>
                    <a:pt x="11495" y="35721"/>
                  </a:lnTo>
                  <a:lnTo>
                    <a:pt x="10777" y="35266"/>
                  </a:lnTo>
                  <a:lnTo>
                    <a:pt x="10094" y="34777"/>
                  </a:lnTo>
                  <a:lnTo>
                    <a:pt x="9437" y="34267"/>
                  </a:lnTo>
                  <a:lnTo>
                    <a:pt x="8806" y="33735"/>
                  </a:lnTo>
                  <a:lnTo>
                    <a:pt x="8201" y="33181"/>
                  </a:lnTo>
                  <a:lnTo>
                    <a:pt x="7622" y="32605"/>
                  </a:lnTo>
                  <a:lnTo>
                    <a:pt x="7069" y="32008"/>
                  </a:lnTo>
                  <a:lnTo>
                    <a:pt x="6542" y="31388"/>
                  </a:lnTo>
                  <a:lnTo>
                    <a:pt x="6040" y="30747"/>
                  </a:lnTo>
                  <a:lnTo>
                    <a:pt x="5565" y="30084"/>
                  </a:lnTo>
                  <a:lnTo>
                    <a:pt x="5115" y="29399"/>
                  </a:lnTo>
                  <a:lnTo>
                    <a:pt x="4701" y="28686"/>
                  </a:lnTo>
                  <a:lnTo>
                    <a:pt x="4330" y="27937"/>
                  </a:lnTo>
                  <a:lnTo>
                    <a:pt x="4002" y="27152"/>
                  </a:lnTo>
                  <a:lnTo>
                    <a:pt x="3718" y="26332"/>
                  </a:lnTo>
                  <a:lnTo>
                    <a:pt x="3478" y="25477"/>
                  </a:lnTo>
                  <a:lnTo>
                    <a:pt x="3282" y="24586"/>
                  </a:lnTo>
                  <a:lnTo>
                    <a:pt x="3129" y="23660"/>
                  </a:lnTo>
                  <a:lnTo>
                    <a:pt x="3020" y="22698"/>
                  </a:lnTo>
                  <a:lnTo>
                    <a:pt x="2954" y="21701"/>
                  </a:lnTo>
                  <a:lnTo>
                    <a:pt x="2933" y="20668"/>
                  </a:lnTo>
                  <a:lnTo>
                    <a:pt x="3004" y="18697"/>
                  </a:lnTo>
                  <a:lnTo>
                    <a:pt x="3219" y="16824"/>
                  </a:lnTo>
                  <a:lnTo>
                    <a:pt x="3577" y="15047"/>
                  </a:lnTo>
                  <a:lnTo>
                    <a:pt x="4079" y="13366"/>
                  </a:lnTo>
                  <a:lnTo>
                    <a:pt x="4723" y="11783"/>
                  </a:lnTo>
                  <a:lnTo>
                    <a:pt x="5511" y="10297"/>
                  </a:lnTo>
                  <a:lnTo>
                    <a:pt x="6442" y="8907"/>
                  </a:lnTo>
                  <a:lnTo>
                    <a:pt x="7517" y="7615"/>
                  </a:lnTo>
                  <a:lnTo>
                    <a:pt x="8734" y="6419"/>
                  </a:lnTo>
                  <a:lnTo>
                    <a:pt x="10095" y="5320"/>
                  </a:lnTo>
                  <a:lnTo>
                    <a:pt x="11607" y="4309"/>
                  </a:lnTo>
                  <a:lnTo>
                    <a:pt x="13249" y="3405"/>
                  </a:lnTo>
                  <a:lnTo>
                    <a:pt x="15023" y="2607"/>
                  </a:lnTo>
                  <a:lnTo>
                    <a:pt x="16927" y="1915"/>
                  </a:lnTo>
                  <a:lnTo>
                    <a:pt x="18963" y="1330"/>
                  </a:lnTo>
                  <a:lnTo>
                    <a:pt x="21129" y="851"/>
                  </a:lnTo>
                  <a:lnTo>
                    <a:pt x="23427" y="478"/>
                  </a:lnTo>
                  <a:lnTo>
                    <a:pt x="25855" y="212"/>
                  </a:lnTo>
                  <a:lnTo>
                    <a:pt x="28414" y="53"/>
                  </a:lnTo>
                  <a:lnTo>
                    <a:pt x="31105" y="0"/>
                  </a:lnTo>
                  <a:lnTo>
                    <a:pt x="33496" y="42"/>
                  </a:lnTo>
                  <a:lnTo>
                    <a:pt x="35787" y="171"/>
                  </a:lnTo>
                  <a:lnTo>
                    <a:pt x="37976" y="386"/>
                  </a:lnTo>
                  <a:lnTo>
                    <a:pt x="40065" y="687"/>
                  </a:lnTo>
                  <a:lnTo>
                    <a:pt x="42053" y="1074"/>
                  </a:lnTo>
                  <a:lnTo>
                    <a:pt x="43940" y="1547"/>
                  </a:lnTo>
                  <a:lnTo>
                    <a:pt x="45725" y="2105"/>
                  </a:lnTo>
                  <a:lnTo>
                    <a:pt x="47410" y="2750"/>
                  </a:lnTo>
                  <a:lnTo>
                    <a:pt x="48994" y="3480"/>
                  </a:lnTo>
                  <a:lnTo>
                    <a:pt x="50477" y="4297"/>
                  </a:lnTo>
                  <a:lnTo>
                    <a:pt x="51870" y="5208"/>
                  </a:lnTo>
                  <a:lnTo>
                    <a:pt x="53156" y="6223"/>
                  </a:lnTo>
                  <a:lnTo>
                    <a:pt x="54337" y="7342"/>
                  </a:lnTo>
                  <a:lnTo>
                    <a:pt x="55410" y="8564"/>
                  </a:lnTo>
                  <a:lnTo>
                    <a:pt x="56377" y="9890"/>
                  </a:lnTo>
                  <a:lnTo>
                    <a:pt x="57238" y="11320"/>
                  </a:lnTo>
                  <a:lnTo>
                    <a:pt x="57993" y="12854"/>
                  </a:lnTo>
                  <a:lnTo>
                    <a:pt x="58641" y="14491"/>
                  </a:lnTo>
                  <a:lnTo>
                    <a:pt x="59182" y="16231"/>
                  </a:lnTo>
                  <a:lnTo>
                    <a:pt x="59618" y="18076"/>
                  </a:lnTo>
                  <a:lnTo>
                    <a:pt x="48567" y="19440"/>
                  </a:lnTo>
                  <a:lnTo>
                    <a:pt x="48434" y="18877"/>
                  </a:lnTo>
                  <a:lnTo>
                    <a:pt x="48281" y="18332"/>
                  </a:lnTo>
                  <a:lnTo>
                    <a:pt x="48107" y="17807"/>
                  </a:lnTo>
                  <a:lnTo>
                    <a:pt x="47912" y="17301"/>
                  </a:lnTo>
                  <a:lnTo>
                    <a:pt x="47697" y="16814"/>
                  </a:lnTo>
                  <a:lnTo>
                    <a:pt x="47462" y="16346"/>
                  </a:lnTo>
                  <a:lnTo>
                    <a:pt x="47206" y="15897"/>
                  </a:lnTo>
                  <a:lnTo>
                    <a:pt x="46930" y="15467"/>
                  </a:lnTo>
                  <a:lnTo>
                    <a:pt x="46633" y="15057"/>
                  </a:lnTo>
                  <a:lnTo>
                    <a:pt x="46316" y="14665"/>
                  </a:lnTo>
                  <a:lnTo>
                    <a:pt x="45982" y="14278"/>
                  </a:lnTo>
                  <a:lnTo>
                    <a:pt x="45634" y="13907"/>
                  </a:lnTo>
                  <a:lnTo>
                    <a:pt x="45272" y="13552"/>
                  </a:lnTo>
                  <a:lnTo>
                    <a:pt x="44897" y="13214"/>
                  </a:lnTo>
                  <a:lnTo>
                    <a:pt x="44508" y="12892"/>
                  </a:lnTo>
                  <a:lnTo>
                    <a:pt x="44106" y="12586"/>
                  </a:lnTo>
                  <a:lnTo>
                    <a:pt x="43690" y="12297"/>
                  </a:lnTo>
                  <a:lnTo>
                    <a:pt x="43260" y="12024"/>
                  </a:lnTo>
                  <a:lnTo>
                    <a:pt x="42817" y="11768"/>
                  </a:lnTo>
                  <a:lnTo>
                    <a:pt x="42360" y="11527"/>
                  </a:lnTo>
                  <a:lnTo>
                    <a:pt x="41890" y="11289"/>
                  </a:lnTo>
                  <a:lnTo>
                    <a:pt x="41407" y="11066"/>
                  </a:lnTo>
                  <a:lnTo>
                    <a:pt x="40913" y="10858"/>
                  </a:lnTo>
                  <a:lnTo>
                    <a:pt x="40406" y="10665"/>
                  </a:lnTo>
                  <a:lnTo>
                    <a:pt x="39887" y="10487"/>
                  </a:lnTo>
                  <a:lnTo>
                    <a:pt x="39356" y="10324"/>
                  </a:lnTo>
                  <a:lnTo>
                    <a:pt x="38812" y="10176"/>
                  </a:lnTo>
                  <a:lnTo>
                    <a:pt x="38256" y="10043"/>
                  </a:lnTo>
                  <a:lnTo>
                    <a:pt x="37688" y="9925"/>
                  </a:lnTo>
                  <a:lnTo>
                    <a:pt x="37107" y="9822"/>
                  </a:lnTo>
                  <a:lnTo>
                    <a:pt x="36532" y="9718"/>
                  </a:lnTo>
                  <a:lnTo>
                    <a:pt x="35950" y="9626"/>
                  </a:lnTo>
                  <a:lnTo>
                    <a:pt x="35364" y="9544"/>
                  </a:lnTo>
                  <a:lnTo>
                    <a:pt x="34772" y="9473"/>
                  </a:lnTo>
                  <a:lnTo>
                    <a:pt x="34174" y="9413"/>
                  </a:lnTo>
                  <a:lnTo>
                    <a:pt x="33571" y="9364"/>
                  </a:lnTo>
                  <a:lnTo>
                    <a:pt x="32963" y="9326"/>
                  </a:lnTo>
                  <a:lnTo>
                    <a:pt x="32349" y="9298"/>
                  </a:lnTo>
                  <a:lnTo>
                    <a:pt x="31729" y="9282"/>
                  </a:lnTo>
                  <a:lnTo>
                    <a:pt x="31105" y="9276"/>
                  </a:lnTo>
                  <a:lnTo>
                    <a:pt x="29484" y="9302"/>
                  </a:lnTo>
                  <a:lnTo>
                    <a:pt x="27950" y="9377"/>
                  </a:lnTo>
                  <a:lnTo>
                    <a:pt x="26504" y="9504"/>
                  </a:lnTo>
                  <a:lnTo>
                    <a:pt x="25146" y="9680"/>
                  </a:lnTo>
                  <a:lnTo>
                    <a:pt x="23874" y="9907"/>
                  </a:lnTo>
                  <a:lnTo>
                    <a:pt x="22690" y="10185"/>
                  </a:lnTo>
                  <a:lnTo>
                    <a:pt x="21593" y="10513"/>
                  </a:lnTo>
                  <a:lnTo>
                    <a:pt x="20583" y="10892"/>
                  </a:lnTo>
                  <a:lnTo>
                    <a:pt x="19661" y="11321"/>
                  </a:lnTo>
                  <a:lnTo>
                    <a:pt x="18826" y="11800"/>
                  </a:lnTo>
                  <a:lnTo>
                    <a:pt x="18075" y="12331"/>
                  </a:lnTo>
                  <a:lnTo>
                    <a:pt x="17402" y="12914"/>
                  </a:lnTo>
                  <a:lnTo>
                    <a:pt x="16809" y="13548"/>
                  </a:lnTo>
                  <a:lnTo>
                    <a:pt x="16294" y="14234"/>
                  </a:lnTo>
                  <a:lnTo>
                    <a:pt x="15859" y="14972"/>
                  </a:lnTo>
                  <a:lnTo>
                    <a:pt x="15503" y="15762"/>
                  </a:lnTo>
                  <a:lnTo>
                    <a:pt x="15226" y="16604"/>
                  </a:lnTo>
                  <a:lnTo>
                    <a:pt x="15028" y="17497"/>
                  </a:lnTo>
                  <a:lnTo>
                    <a:pt x="14909" y="18443"/>
                  </a:lnTo>
                  <a:lnTo>
                    <a:pt x="14870" y="19440"/>
                  </a:lnTo>
                  <a:lnTo>
                    <a:pt x="14884" y="20030"/>
                  </a:lnTo>
                  <a:lnTo>
                    <a:pt x="14927" y="20600"/>
                  </a:lnTo>
                  <a:lnTo>
                    <a:pt x="14999" y="21149"/>
                  </a:lnTo>
                  <a:lnTo>
                    <a:pt x="15099" y="21678"/>
                  </a:lnTo>
                  <a:lnTo>
                    <a:pt x="15228" y="22186"/>
                  </a:lnTo>
                  <a:lnTo>
                    <a:pt x="15386" y="22673"/>
                  </a:lnTo>
                  <a:lnTo>
                    <a:pt x="15572" y="23141"/>
                  </a:lnTo>
                  <a:lnTo>
                    <a:pt x="15787" y="23588"/>
                  </a:lnTo>
                  <a:lnTo>
                    <a:pt x="16030" y="24014"/>
                  </a:lnTo>
                  <a:lnTo>
                    <a:pt x="16302" y="24420"/>
                  </a:lnTo>
                  <a:lnTo>
                    <a:pt x="16613" y="24796"/>
                  </a:lnTo>
                  <a:lnTo>
                    <a:pt x="16946" y="25162"/>
                  </a:lnTo>
                  <a:lnTo>
                    <a:pt x="17301" y="25517"/>
                  </a:lnTo>
                  <a:lnTo>
                    <a:pt x="17678" y="25860"/>
                  </a:lnTo>
                  <a:lnTo>
                    <a:pt x="18076" y="26193"/>
                  </a:lnTo>
                  <a:lnTo>
                    <a:pt x="18496" y="26515"/>
                  </a:lnTo>
                  <a:lnTo>
                    <a:pt x="18938" y="26826"/>
                  </a:lnTo>
                  <a:lnTo>
                    <a:pt x="19402" y="27126"/>
                  </a:lnTo>
                  <a:lnTo>
                    <a:pt x="19888" y="27416"/>
                  </a:lnTo>
                  <a:lnTo>
                    <a:pt x="20395" y="27694"/>
                  </a:lnTo>
                  <a:lnTo>
                    <a:pt x="20937" y="27950"/>
                  </a:lnTo>
                  <a:lnTo>
                    <a:pt x="21500" y="28201"/>
                  </a:lnTo>
                  <a:lnTo>
                    <a:pt x="22083" y="28447"/>
                  </a:lnTo>
                  <a:lnTo>
                    <a:pt x="22687" y="28687"/>
                  </a:lnTo>
                  <a:lnTo>
                    <a:pt x="23311" y="28922"/>
                  </a:lnTo>
                  <a:lnTo>
                    <a:pt x="23956" y="29151"/>
                  </a:lnTo>
                  <a:lnTo>
                    <a:pt x="24621" y="29375"/>
                  </a:lnTo>
                  <a:lnTo>
                    <a:pt x="25306" y="29593"/>
                  </a:lnTo>
                  <a:lnTo>
                    <a:pt x="26012" y="29806"/>
                  </a:lnTo>
                  <a:lnTo>
                    <a:pt x="26739" y="30013"/>
                  </a:lnTo>
                  <a:lnTo>
                    <a:pt x="27483" y="30206"/>
                  </a:lnTo>
                  <a:lnTo>
                    <a:pt x="28242" y="30401"/>
                  </a:lnTo>
                  <a:lnTo>
                    <a:pt x="29017" y="30598"/>
                  </a:lnTo>
                  <a:lnTo>
                    <a:pt x="29806" y="30799"/>
                  </a:lnTo>
                  <a:lnTo>
                    <a:pt x="30610" y="31002"/>
                  </a:lnTo>
                  <a:lnTo>
                    <a:pt x="31429" y="31208"/>
                  </a:lnTo>
                  <a:lnTo>
                    <a:pt x="32264" y="31417"/>
                  </a:lnTo>
                  <a:lnTo>
                    <a:pt x="33113" y="31628"/>
                  </a:lnTo>
                  <a:lnTo>
                    <a:pt x="33977" y="31843"/>
                  </a:lnTo>
                  <a:lnTo>
                    <a:pt x="34856" y="32060"/>
                  </a:lnTo>
                  <a:lnTo>
                    <a:pt x="35444" y="32211"/>
                  </a:lnTo>
                  <a:lnTo>
                    <a:pt x="36035" y="32365"/>
                  </a:lnTo>
                  <a:lnTo>
                    <a:pt x="36628" y="32522"/>
                  </a:lnTo>
                  <a:lnTo>
                    <a:pt x="37225" y="32682"/>
                  </a:lnTo>
                  <a:lnTo>
                    <a:pt x="37824" y="32844"/>
                  </a:lnTo>
                  <a:lnTo>
                    <a:pt x="38425" y="33009"/>
                  </a:lnTo>
                  <a:lnTo>
                    <a:pt x="39030" y="33177"/>
                  </a:lnTo>
                  <a:lnTo>
                    <a:pt x="39637" y="33347"/>
                  </a:lnTo>
                  <a:lnTo>
                    <a:pt x="40246" y="33521"/>
                  </a:lnTo>
                  <a:lnTo>
                    <a:pt x="40859" y="33697"/>
                  </a:lnTo>
                  <a:lnTo>
                    <a:pt x="41471" y="33864"/>
                  </a:lnTo>
                  <a:lnTo>
                    <a:pt x="42079" y="34040"/>
                  </a:lnTo>
                  <a:lnTo>
                    <a:pt x="42682" y="34225"/>
                  </a:lnTo>
                  <a:lnTo>
                    <a:pt x="43282" y="34417"/>
                  </a:lnTo>
                  <a:lnTo>
                    <a:pt x="43877" y="34618"/>
                  </a:lnTo>
                  <a:lnTo>
                    <a:pt x="44469" y="34826"/>
                  </a:lnTo>
                  <a:lnTo>
                    <a:pt x="45056" y="35043"/>
                  </a:lnTo>
                  <a:lnTo>
                    <a:pt x="45639" y="35268"/>
                  </a:lnTo>
                  <a:lnTo>
                    <a:pt x="46219" y="35502"/>
                  </a:lnTo>
                  <a:lnTo>
                    <a:pt x="46794" y="35743"/>
                  </a:lnTo>
                  <a:lnTo>
                    <a:pt x="47376" y="35980"/>
                  </a:lnTo>
                  <a:lnTo>
                    <a:pt x="47950" y="36226"/>
                  </a:lnTo>
                  <a:lnTo>
                    <a:pt x="48517" y="36482"/>
                  </a:lnTo>
                  <a:lnTo>
                    <a:pt x="49075" y="36747"/>
                  </a:lnTo>
                  <a:lnTo>
                    <a:pt x="49624" y="37022"/>
                  </a:lnTo>
                  <a:lnTo>
                    <a:pt x="50166" y="37306"/>
                  </a:lnTo>
                  <a:lnTo>
                    <a:pt x="50699" y="37600"/>
                  </a:lnTo>
                  <a:lnTo>
                    <a:pt x="51225" y="37904"/>
                  </a:lnTo>
                  <a:lnTo>
                    <a:pt x="51742" y="38217"/>
                  </a:lnTo>
                  <a:lnTo>
                    <a:pt x="52251" y="38540"/>
                  </a:lnTo>
                  <a:lnTo>
                    <a:pt x="52762" y="38860"/>
                  </a:lnTo>
                  <a:lnTo>
                    <a:pt x="53260" y="39195"/>
                  </a:lnTo>
                  <a:lnTo>
                    <a:pt x="53744" y="39543"/>
                  </a:lnTo>
                  <a:lnTo>
                    <a:pt x="54215" y="39904"/>
                  </a:lnTo>
                  <a:lnTo>
                    <a:pt x="54672" y="40279"/>
                  </a:lnTo>
                  <a:lnTo>
                    <a:pt x="55116" y="40668"/>
                  </a:lnTo>
                  <a:lnTo>
                    <a:pt x="55545" y="41070"/>
                  </a:lnTo>
                  <a:lnTo>
                    <a:pt x="55961" y="41487"/>
                  </a:lnTo>
                  <a:lnTo>
                    <a:pt x="56364" y="41916"/>
                  </a:lnTo>
                  <a:lnTo>
                    <a:pt x="56753" y="42360"/>
                  </a:lnTo>
                  <a:lnTo>
                    <a:pt x="57126" y="42817"/>
                  </a:lnTo>
                  <a:lnTo>
                    <a:pt x="57484" y="43290"/>
                  </a:lnTo>
                  <a:lnTo>
                    <a:pt x="57825" y="43778"/>
                  </a:lnTo>
                  <a:lnTo>
                    <a:pt x="58150" y="44281"/>
                  </a:lnTo>
                  <a:lnTo>
                    <a:pt x="58458" y="44798"/>
                  </a:lnTo>
                  <a:lnTo>
                    <a:pt x="58750" y="45331"/>
                  </a:lnTo>
                  <a:lnTo>
                    <a:pt x="59025" y="45879"/>
                  </a:lnTo>
                  <a:lnTo>
                    <a:pt x="59285" y="46442"/>
                  </a:lnTo>
                  <a:lnTo>
                    <a:pt x="59528" y="47019"/>
                  </a:lnTo>
                  <a:lnTo>
                    <a:pt x="59754" y="47612"/>
                  </a:lnTo>
                  <a:lnTo>
                    <a:pt x="59974" y="48222"/>
                  </a:lnTo>
                  <a:lnTo>
                    <a:pt x="60171" y="48851"/>
                  </a:lnTo>
                  <a:lnTo>
                    <a:pt x="60345" y="49499"/>
                  </a:lnTo>
                  <a:lnTo>
                    <a:pt x="60496" y="50166"/>
                  </a:lnTo>
                  <a:lnTo>
                    <a:pt x="60624" y="50852"/>
                  </a:lnTo>
                  <a:lnTo>
                    <a:pt x="60728" y="51558"/>
                  </a:lnTo>
                  <a:lnTo>
                    <a:pt x="60809" y="52282"/>
                  </a:lnTo>
                  <a:lnTo>
                    <a:pt x="60867" y="53025"/>
                  </a:lnTo>
                  <a:lnTo>
                    <a:pt x="60902" y="53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09280" y="5484434"/>
              <a:ext cx="73942" cy="113096"/>
            </a:xfrm>
            <a:custGeom>
              <a:avLst/>
              <a:pathLst>
                <a:path w="73942" h="113096">
                  <a:moveTo>
                    <a:pt x="33833" y="102046"/>
                  </a:moveTo>
                  <a:lnTo>
                    <a:pt x="30937" y="101867"/>
                  </a:lnTo>
                  <a:lnTo>
                    <a:pt x="28169" y="101574"/>
                  </a:lnTo>
                  <a:lnTo>
                    <a:pt x="25529" y="101168"/>
                  </a:lnTo>
                  <a:lnTo>
                    <a:pt x="23017" y="100649"/>
                  </a:lnTo>
                  <a:lnTo>
                    <a:pt x="20634" y="100017"/>
                  </a:lnTo>
                  <a:lnTo>
                    <a:pt x="18379" y="99271"/>
                  </a:lnTo>
                  <a:lnTo>
                    <a:pt x="16252" y="98412"/>
                  </a:lnTo>
                  <a:lnTo>
                    <a:pt x="14253" y="97440"/>
                  </a:lnTo>
                  <a:lnTo>
                    <a:pt x="12383" y="96355"/>
                  </a:lnTo>
                  <a:lnTo>
                    <a:pt x="10641" y="95156"/>
                  </a:lnTo>
                  <a:lnTo>
                    <a:pt x="9036" y="93839"/>
                  </a:lnTo>
                  <a:lnTo>
                    <a:pt x="7552" y="92423"/>
                  </a:lnTo>
                  <a:lnTo>
                    <a:pt x="6188" y="90908"/>
                  </a:lnTo>
                  <a:lnTo>
                    <a:pt x="4944" y="89296"/>
                  </a:lnTo>
                  <a:lnTo>
                    <a:pt x="3819" y="87585"/>
                  </a:lnTo>
                  <a:lnTo>
                    <a:pt x="2815" y="85776"/>
                  </a:lnTo>
                  <a:lnTo>
                    <a:pt x="1931" y="83869"/>
                  </a:lnTo>
                  <a:lnTo>
                    <a:pt x="1167" y="81863"/>
                  </a:lnTo>
                  <a:lnTo>
                    <a:pt x="523" y="79759"/>
                  </a:lnTo>
                  <a:lnTo>
                    <a:pt x="0" y="77558"/>
                  </a:lnTo>
                  <a:lnTo>
                    <a:pt x="11596" y="75034"/>
                  </a:lnTo>
                  <a:lnTo>
                    <a:pt x="11754" y="75751"/>
                  </a:lnTo>
                  <a:lnTo>
                    <a:pt x="11929" y="76455"/>
                  </a:lnTo>
                  <a:lnTo>
                    <a:pt x="12120" y="77148"/>
                  </a:lnTo>
                  <a:lnTo>
                    <a:pt x="12327" y="77828"/>
                  </a:lnTo>
                  <a:lnTo>
                    <a:pt x="12551" y="78495"/>
                  </a:lnTo>
                  <a:lnTo>
                    <a:pt x="12791" y="79151"/>
                  </a:lnTo>
                  <a:lnTo>
                    <a:pt x="13047" y="79794"/>
                  </a:lnTo>
                  <a:lnTo>
                    <a:pt x="13320" y="80425"/>
                  </a:lnTo>
                  <a:lnTo>
                    <a:pt x="13609" y="81044"/>
                  </a:lnTo>
                  <a:lnTo>
                    <a:pt x="13915" y="81650"/>
                  </a:lnTo>
                  <a:lnTo>
                    <a:pt x="14240" y="82229"/>
                  </a:lnTo>
                  <a:lnTo>
                    <a:pt x="14586" y="82794"/>
                  </a:lnTo>
                  <a:lnTo>
                    <a:pt x="14954" y="83343"/>
                  </a:lnTo>
                  <a:lnTo>
                    <a:pt x="15345" y="83877"/>
                  </a:lnTo>
                  <a:lnTo>
                    <a:pt x="15757" y="84396"/>
                  </a:lnTo>
                  <a:lnTo>
                    <a:pt x="16191" y="84900"/>
                  </a:lnTo>
                  <a:lnTo>
                    <a:pt x="16646" y="85389"/>
                  </a:lnTo>
                  <a:lnTo>
                    <a:pt x="17124" y="85863"/>
                  </a:lnTo>
                  <a:lnTo>
                    <a:pt x="17623" y="86322"/>
                  </a:lnTo>
                  <a:lnTo>
                    <a:pt x="18144" y="86766"/>
                  </a:lnTo>
                  <a:lnTo>
                    <a:pt x="18688" y="87195"/>
                  </a:lnTo>
                  <a:lnTo>
                    <a:pt x="19255" y="87607"/>
                  </a:lnTo>
                  <a:lnTo>
                    <a:pt x="19845" y="88002"/>
                  </a:lnTo>
                  <a:lnTo>
                    <a:pt x="20458" y="88382"/>
                  </a:lnTo>
                  <a:lnTo>
                    <a:pt x="21094" y="88744"/>
                  </a:lnTo>
                  <a:lnTo>
                    <a:pt x="21754" y="89091"/>
                  </a:lnTo>
                  <a:lnTo>
                    <a:pt x="22437" y="89421"/>
                  </a:lnTo>
                  <a:lnTo>
                    <a:pt x="23143" y="89735"/>
                  </a:lnTo>
                  <a:lnTo>
                    <a:pt x="23872" y="90032"/>
                  </a:lnTo>
                  <a:lnTo>
                    <a:pt x="24624" y="90313"/>
                  </a:lnTo>
                  <a:lnTo>
                    <a:pt x="25416" y="90563"/>
                  </a:lnTo>
                  <a:lnTo>
                    <a:pt x="26237" y="90794"/>
                  </a:lnTo>
                  <a:lnTo>
                    <a:pt x="27086" y="91005"/>
                  </a:lnTo>
                  <a:lnTo>
                    <a:pt x="27964" y="91197"/>
                  </a:lnTo>
                  <a:lnTo>
                    <a:pt x="28871" y="91371"/>
                  </a:lnTo>
                  <a:lnTo>
                    <a:pt x="29806" y="91525"/>
                  </a:lnTo>
                  <a:lnTo>
                    <a:pt x="30770" y="91660"/>
                  </a:lnTo>
                  <a:lnTo>
                    <a:pt x="31762" y="91776"/>
                  </a:lnTo>
                  <a:lnTo>
                    <a:pt x="32783" y="91873"/>
                  </a:lnTo>
                  <a:lnTo>
                    <a:pt x="33833" y="91950"/>
                  </a:lnTo>
                  <a:lnTo>
                    <a:pt x="33833" y="58117"/>
                  </a:lnTo>
                  <a:lnTo>
                    <a:pt x="32469" y="57776"/>
                  </a:lnTo>
                  <a:lnTo>
                    <a:pt x="31420" y="57525"/>
                  </a:lnTo>
                  <a:lnTo>
                    <a:pt x="30376" y="57266"/>
                  </a:lnTo>
                  <a:lnTo>
                    <a:pt x="29336" y="56996"/>
                  </a:lnTo>
                  <a:lnTo>
                    <a:pt x="28300" y="56717"/>
                  </a:lnTo>
                  <a:lnTo>
                    <a:pt x="27268" y="56429"/>
                  </a:lnTo>
                  <a:lnTo>
                    <a:pt x="26240" y="56131"/>
                  </a:lnTo>
                  <a:lnTo>
                    <a:pt x="25216" y="55823"/>
                  </a:lnTo>
                  <a:lnTo>
                    <a:pt x="24196" y="55506"/>
                  </a:lnTo>
                  <a:lnTo>
                    <a:pt x="23180" y="55179"/>
                  </a:lnTo>
                  <a:lnTo>
                    <a:pt x="22169" y="54843"/>
                  </a:lnTo>
                  <a:lnTo>
                    <a:pt x="21170" y="54491"/>
                  </a:lnTo>
                  <a:lnTo>
                    <a:pt x="20193" y="54117"/>
                  </a:lnTo>
                  <a:lnTo>
                    <a:pt x="19238" y="53721"/>
                  </a:lnTo>
                  <a:lnTo>
                    <a:pt x="18305" y="53304"/>
                  </a:lnTo>
                  <a:lnTo>
                    <a:pt x="17394" y="52864"/>
                  </a:lnTo>
                  <a:lnTo>
                    <a:pt x="16504" y="52403"/>
                  </a:lnTo>
                  <a:lnTo>
                    <a:pt x="15637" y="51920"/>
                  </a:lnTo>
                  <a:lnTo>
                    <a:pt x="14791" y="51416"/>
                  </a:lnTo>
                  <a:lnTo>
                    <a:pt x="13967" y="50889"/>
                  </a:lnTo>
                  <a:lnTo>
                    <a:pt x="13165" y="50341"/>
                  </a:lnTo>
                  <a:lnTo>
                    <a:pt x="12388" y="49753"/>
                  </a:lnTo>
                  <a:lnTo>
                    <a:pt x="11642" y="49135"/>
                  </a:lnTo>
                  <a:lnTo>
                    <a:pt x="10926" y="48487"/>
                  </a:lnTo>
                  <a:lnTo>
                    <a:pt x="10240" y="47809"/>
                  </a:lnTo>
                  <a:lnTo>
                    <a:pt x="9583" y="47101"/>
                  </a:lnTo>
                  <a:lnTo>
                    <a:pt x="8957" y="46362"/>
                  </a:lnTo>
                  <a:lnTo>
                    <a:pt x="8361" y="45594"/>
                  </a:lnTo>
                  <a:lnTo>
                    <a:pt x="7795" y="44796"/>
                  </a:lnTo>
                  <a:lnTo>
                    <a:pt x="7259" y="43968"/>
                  </a:lnTo>
                  <a:lnTo>
                    <a:pt x="6753" y="43110"/>
                  </a:lnTo>
                  <a:lnTo>
                    <a:pt x="6299" y="42214"/>
                  </a:lnTo>
                  <a:lnTo>
                    <a:pt x="5893" y="41271"/>
                  </a:lnTo>
                  <a:lnTo>
                    <a:pt x="5535" y="40282"/>
                  </a:lnTo>
                  <a:lnTo>
                    <a:pt x="5225" y="39246"/>
                  </a:lnTo>
                  <a:lnTo>
                    <a:pt x="4962" y="38165"/>
                  </a:lnTo>
                  <a:lnTo>
                    <a:pt x="4747" y="37036"/>
                  </a:lnTo>
                  <a:lnTo>
                    <a:pt x="4580" y="35862"/>
                  </a:lnTo>
                  <a:lnTo>
                    <a:pt x="4461" y="34641"/>
                  </a:lnTo>
                  <a:lnTo>
                    <a:pt x="4389" y="33373"/>
                  </a:lnTo>
                  <a:lnTo>
                    <a:pt x="4365" y="32060"/>
                  </a:lnTo>
                  <a:lnTo>
                    <a:pt x="4387" y="30929"/>
                  </a:lnTo>
                  <a:lnTo>
                    <a:pt x="4452" y="29828"/>
                  </a:lnTo>
                  <a:lnTo>
                    <a:pt x="4562" y="28757"/>
                  </a:lnTo>
                  <a:lnTo>
                    <a:pt x="4714" y="27716"/>
                  </a:lnTo>
                  <a:lnTo>
                    <a:pt x="4911" y="26705"/>
                  </a:lnTo>
                  <a:lnTo>
                    <a:pt x="5151" y="25724"/>
                  </a:lnTo>
                  <a:lnTo>
                    <a:pt x="5435" y="24773"/>
                  </a:lnTo>
                  <a:lnTo>
                    <a:pt x="5762" y="23852"/>
                  </a:lnTo>
                  <a:lnTo>
                    <a:pt x="6133" y="22961"/>
                  </a:lnTo>
                  <a:lnTo>
                    <a:pt x="6548" y="22100"/>
                  </a:lnTo>
                  <a:lnTo>
                    <a:pt x="7002" y="21269"/>
                  </a:lnTo>
                  <a:lnTo>
                    <a:pt x="7489" y="20466"/>
                  </a:lnTo>
                  <a:lnTo>
                    <a:pt x="8011" y="19692"/>
                  </a:lnTo>
                  <a:lnTo>
                    <a:pt x="8567" y="18946"/>
                  </a:lnTo>
                  <a:lnTo>
                    <a:pt x="9157" y="18229"/>
                  </a:lnTo>
                  <a:lnTo>
                    <a:pt x="9781" y="17541"/>
                  </a:lnTo>
                  <a:lnTo>
                    <a:pt x="10439" y="16882"/>
                  </a:lnTo>
                  <a:lnTo>
                    <a:pt x="11132" y="16251"/>
                  </a:lnTo>
                  <a:lnTo>
                    <a:pt x="11858" y="15648"/>
                  </a:lnTo>
                  <a:lnTo>
                    <a:pt x="12619" y="15075"/>
                  </a:lnTo>
                  <a:lnTo>
                    <a:pt x="13424" y="14515"/>
                  </a:lnTo>
                  <a:lnTo>
                    <a:pt x="14259" y="13983"/>
                  </a:lnTo>
                  <a:lnTo>
                    <a:pt x="15122" y="13478"/>
                  </a:lnTo>
                  <a:lnTo>
                    <a:pt x="16013" y="13001"/>
                  </a:lnTo>
                  <a:lnTo>
                    <a:pt x="16933" y="12551"/>
                  </a:lnTo>
                  <a:lnTo>
                    <a:pt x="17882" y="12128"/>
                  </a:lnTo>
                  <a:lnTo>
                    <a:pt x="18860" y="11732"/>
                  </a:lnTo>
                  <a:lnTo>
                    <a:pt x="19866" y="11364"/>
                  </a:lnTo>
                  <a:lnTo>
                    <a:pt x="20901" y="11023"/>
                  </a:lnTo>
                  <a:lnTo>
                    <a:pt x="21964" y="10709"/>
                  </a:lnTo>
                  <a:lnTo>
                    <a:pt x="23053" y="10421"/>
                  </a:lnTo>
                  <a:lnTo>
                    <a:pt x="24163" y="10158"/>
                  </a:lnTo>
                  <a:lnTo>
                    <a:pt x="25296" y="9919"/>
                  </a:lnTo>
                  <a:lnTo>
                    <a:pt x="26450" y="9705"/>
                  </a:lnTo>
                  <a:lnTo>
                    <a:pt x="27626" y="9515"/>
                  </a:lnTo>
                  <a:lnTo>
                    <a:pt x="28824" y="9350"/>
                  </a:lnTo>
                  <a:lnTo>
                    <a:pt x="30043" y="9210"/>
                  </a:lnTo>
                  <a:lnTo>
                    <a:pt x="31285" y="9094"/>
                  </a:lnTo>
                  <a:lnTo>
                    <a:pt x="32548" y="9002"/>
                  </a:lnTo>
                  <a:lnTo>
                    <a:pt x="33833" y="8935"/>
                  </a:lnTo>
                  <a:lnTo>
                    <a:pt x="33833" y="0"/>
                  </a:lnTo>
                  <a:lnTo>
                    <a:pt x="42291" y="0"/>
                  </a:lnTo>
                  <a:lnTo>
                    <a:pt x="42291" y="8935"/>
                  </a:lnTo>
                  <a:lnTo>
                    <a:pt x="43637" y="9016"/>
                  </a:lnTo>
                  <a:lnTo>
                    <a:pt x="44944" y="9121"/>
                  </a:lnTo>
                  <a:lnTo>
                    <a:pt x="46212" y="9251"/>
                  </a:lnTo>
                  <a:lnTo>
                    <a:pt x="47443" y="9405"/>
                  </a:lnTo>
                  <a:lnTo>
                    <a:pt x="48635" y="9583"/>
                  </a:lnTo>
                  <a:lnTo>
                    <a:pt x="49789" y="9787"/>
                  </a:lnTo>
                  <a:lnTo>
                    <a:pt x="50905" y="10015"/>
                  </a:lnTo>
                  <a:lnTo>
                    <a:pt x="51983" y="10267"/>
                  </a:lnTo>
                  <a:lnTo>
                    <a:pt x="53023" y="10544"/>
                  </a:lnTo>
                  <a:lnTo>
                    <a:pt x="54024" y="10845"/>
                  </a:lnTo>
                  <a:lnTo>
                    <a:pt x="55005" y="11158"/>
                  </a:lnTo>
                  <a:lnTo>
                    <a:pt x="55956" y="11495"/>
                  </a:lnTo>
                  <a:lnTo>
                    <a:pt x="56877" y="11856"/>
                  </a:lnTo>
                  <a:lnTo>
                    <a:pt x="57768" y="12242"/>
                  </a:lnTo>
                  <a:lnTo>
                    <a:pt x="58628" y="12653"/>
                  </a:lnTo>
                  <a:lnTo>
                    <a:pt x="59459" y="13088"/>
                  </a:lnTo>
                  <a:lnTo>
                    <a:pt x="60260" y="13548"/>
                  </a:lnTo>
                  <a:lnTo>
                    <a:pt x="61031" y="14032"/>
                  </a:lnTo>
                  <a:lnTo>
                    <a:pt x="61772" y="14541"/>
                  </a:lnTo>
                  <a:lnTo>
                    <a:pt x="62483" y="15075"/>
                  </a:lnTo>
                  <a:lnTo>
                    <a:pt x="63166" y="15633"/>
                  </a:lnTo>
                  <a:lnTo>
                    <a:pt x="63825" y="16215"/>
                  </a:lnTo>
                  <a:lnTo>
                    <a:pt x="64459" y="16822"/>
                  </a:lnTo>
                  <a:lnTo>
                    <a:pt x="65069" y="17454"/>
                  </a:lnTo>
                  <a:lnTo>
                    <a:pt x="65654" y="18110"/>
                  </a:lnTo>
                  <a:lnTo>
                    <a:pt x="66215" y="18791"/>
                  </a:lnTo>
                  <a:lnTo>
                    <a:pt x="66751" y="19496"/>
                  </a:lnTo>
                  <a:lnTo>
                    <a:pt x="67263" y="20226"/>
                  </a:lnTo>
                  <a:lnTo>
                    <a:pt x="67750" y="20980"/>
                  </a:lnTo>
                  <a:lnTo>
                    <a:pt x="68212" y="21759"/>
                  </a:lnTo>
                  <a:lnTo>
                    <a:pt x="68654" y="22549"/>
                  </a:lnTo>
                  <a:lnTo>
                    <a:pt x="69077" y="23364"/>
                  </a:lnTo>
                  <a:lnTo>
                    <a:pt x="69483" y="24203"/>
                  </a:lnTo>
                  <a:lnTo>
                    <a:pt x="69871" y="25066"/>
                  </a:lnTo>
                  <a:lnTo>
                    <a:pt x="70242" y="25955"/>
                  </a:lnTo>
                  <a:lnTo>
                    <a:pt x="70594" y="26867"/>
                  </a:lnTo>
                  <a:lnTo>
                    <a:pt x="70929" y="27804"/>
                  </a:lnTo>
                  <a:lnTo>
                    <a:pt x="71247" y="28766"/>
                  </a:lnTo>
                  <a:lnTo>
                    <a:pt x="71546" y="29753"/>
                  </a:lnTo>
                  <a:lnTo>
                    <a:pt x="71828" y="30764"/>
                  </a:lnTo>
                  <a:lnTo>
                    <a:pt x="59959" y="33015"/>
                  </a:lnTo>
                  <a:lnTo>
                    <a:pt x="59658" y="31761"/>
                  </a:lnTo>
                  <a:lnTo>
                    <a:pt x="59301" y="30564"/>
                  </a:lnTo>
                  <a:lnTo>
                    <a:pt x="58888" y="29425"/>
                  </a:lnTo>
                  <a:lnTo>
                    <a:pt x="58420" y="28343"/>
                  </a:lnTo>
                  <a:lnTo>
                    <a:pt x="57895" y="27319"/>
                  </a:lnTo>
                  <a:lnTo>
                    <a:pt x="57315" y="26352"/>
                  </a:lnTo>
                  <a:lnTo>
                    <a:pt x="56678" y="25442"/>
                  </a:lnTo>
                  <a:lnTo>
                    <a:pt x="55986" y="24589"/>
                  </a:lnTo>
                  <a:lnTo>
                    <a:pt x="55238" y="23794"/>
                  </a:lnTo>
                  <a:lnTo>
                    <a:pt x="54433" y="23055"/>
                  </a:lnTo>
                  <a:lnTo>
                    <a:pt x="53563" y="22361"/>
                  </a:lnTo>
                  <a:lnTo>
                    <a:pt x="52616" y="21724"/>
                  </a:lnTo>
                  <a:lnTo>
                    <a:pt x="51593" y="21144"/>
                  </a:lnTo>
                  <a:lnTo>
                    <a:pt x="50493" y="20622"/>
                  </a:lnTo>
                  <a:lnTo>
                    <a:pt x="49317" y="20156"/>
                  </a:lnTo>
                  <a:lnTo>
                    <a:pt x="48065" y="19748"/>
                  </a:lnTo>
                  <a:lnTo>
                    <a:pt x="46736" y="19398"/>
                  </a:lnTo>
                  <a:lnTo>
                    <a:pt x="45331" y="19105"/>
                  </a:lnTo>
                  <a:lnTo>
                    <a:pt x="43849" y="18869"/>
                  </a:lnTo>
                  <a:lnTo>
                    <a:pt x="42291" y="18690"/>
                  </a:lnTo>
                  <a:lnTo>
                    <a:pt x="42291" y="49045"/>
                  </a:lnTo>
                  <a:lnTo>
                    <a:pt x="43095" y="49236"/>
                  </a:lnTo>
                  <a:lnTo>
                    <a:pt x="43896" y="49429"/>
                  </a:lnTo>
                  <a:lnTo>
                    <a:pt x="44694" y="49624"/>
                  </a:lnTo>
                  <a:lnTo>
                    <a:pt x="45489" y="49819"/>
                  </a:lnTo>
                  <a:lnTo>
                    <a:pt x="46282" y="50017"/>
                  </a:lnTo>
                  <a:lnTo>
                    <a:pt x="47072" y="50215"/>
                  </a:lnTo>
                  <a:lnTo>
                    <a:pt x="47859" y="50415"/>
                  </a:lnTo>
                  <a:lnTo>
                    <a:pt x="48643" y="50616"/>
                  </a:lnTo>
                  <a:lnTo>
                    <a:pt x="49425" y="50819"/>
                  </a:lnTo>
                  <a:lnTo>
                    <a:pt x="50204" y="51023"/>
                  </a:lnTo>
                  <a:lnTo>
                    <a:pt x="50978" y="51231"/>
                  </a:lnTo>
                  <a:lnTo>
                    <a:pt x="51743" y="51448"/>
                  </a:lnTo>
                  <a:lnTo>
                    <a:pt x="52500" y="51673"/>
                  </a:lnTo>
                  <a:lnTo>
                    <a:pt x="53249" y="51907"/>
                  </a:lnTo>
                  <a:lnTo>
                    <a:pt x="53990" y="52148"/>
                  </a:lnTo>
                  <a:lnTo>
                    <a:pt x="54723" y="52398"/>
                  </a:lnTo>
                  <a:lnTo>
                    <a:pt x="55447" y="52656"/>
                  </a:lnTo>
                  <a:lnTo>
                    <a:pt x="56163" y="52922"/>
                  </a:lnTo>
                  <a:lnTo>
                    <a:pt x="56871" y="53196"/>
                  </a:lnTo>
                  <a:lnTo>
                    <a:pt x="57571" y="53478"/>
                  </a:lnTo>
                  <a:lnTo>
                    <a:pt x="58275" y="53757"/>
                  </a:lnTo>
                  <a:lnTo>
                    <a:pt x="58968" y="54046"/>
                  </a:lnTo>
                  <a:lnTo>
                    <a:pt x="59650" y="54346"/>
                  </a:lnTo>
                  <a:lnTo>
                    <a:pt x="60322" y="54657"/>
                  </a:lnTo>
                  <a:lnTo>
                    <a:pt x="60982" y="54979"/>
                  </a:lnTo>
                  <a:lnTo>
                    <a:pt x="61631" y="55312"/>
                  </a:lnTo>
                  <a:lnTo>
                    <a:pt x="62270" y="55656"/>
                  </a:lnTo>
                  <a:lnTo>
                    <a:pt x="62897" y="56010"/>
                  </a:lnTo>
                  <a:lnTo>
                    <a:pt x="63514" y="56376"/>
                  </a:lnTo>
                  <a:lnTo>
                    <a:pt x="64120" y="56753"/>
                  </a:lnTo>
                  <a:lnTo>
                    <a:pt x="64712" y="57143"/>
                  </a:lnTo>
                  <a:lnTo>
                    <a:pt x="65287" y="57549"/>
                  </a:lnTo>
                  <a:lnTo>
                    <a:pt x="65847" y="57972"/>
                  </a:lnTo>
                  <a:lnTo>
                    <a:pt x="66390" y="58412"/>
                  </a:lnTo>
                  <a:lnTo>
                    <a:pt x="66916" y="58867"/>
                  </a:lnTo>
                  <a:lnTo>
                    <a:pt x="67427" y="59339"/>
                  </a:lnTo>
                  <a:lnTo>
                    <a:pt x="67920" y="59828"/>
                  </a:lnTo>
                  <a:lnTo>
                    <a:pt x="68398" y="60332"/>
                  </a:lnTo>
                  <a:lnTo>
                    <a:pt x="68859" y="60854"/>
                  </a:lnTo>
                  <a:lnTo>
                    <a:pt x="69304" y="61391"/>
                  </a:lnTo>
                  <a:lnTo>
                    <a:pt x="69731" y="61934"/>
                  </a:lnTo>
                  <a:lnTo>
                    <a:pt x="70139" y="62499"/>
                  </a:lnTo>
                  <a:lnTo>
                    <a:pt x="70528" y="63086"/>
                  </a:lnTo>
                  <a:lnTo>
                    <a:pt x="70897" y="63694"/>
                  </a:lnTo>
                  <a:lnTo>
                    <a:pt x="71248" y="64324"/>
                  </a:lnTo>
                  <a:lnTo>
                    <a:pt x="71579" y="64976"/>
                  </a:lnTo>
                  <a:lnTo>
                    <a:pt x="71892" y="65650"/>
                  </a:lnTo>
                  <a:lnTo>
                    <a:pt x="72185" y="66346"/>
                  </a:lnTo>
                  <a:lnTo>
                    <a:pt x="72459" y="67064"/>
                  </a:lnTo>
                  <a:lnTo>
                    <a:pt x="72714" y="67803"/>
                  </a:lnTo>
                  <a:lnTo>
                    <a:pt x="72948" y="68552"/>
                  </a:lnTo>
                  <a:lnTo>
                    <a:pt x="73156" y="69326"/>
                  </a:lnTo>
                  <a:lnTo>
                    <a:pt x="73341" y="70124"/>
                  </a:lnTo>
                  <a:lnTo>
                    <a:pt x="73500" y="70946"/>
                  </a:lnTo>
                  <a:lnTo>
                    <a:pt x="73635" y="71794"/>
                  </a:lnTo>
                  <a:lnTo>
                    <a:pt x="73746" y="72665"/>
                  </a:lnTo>
                  <a:lnTo>
                    <a:pt x="73832" y="73562"/>
                  </a:lnTo>
                  <a:lnTo>
                    <a:pt x="73893" y="74483"/>
                  </a:lnTo>
                  <a:lnTo>
                    <a:pt x="73930" y="75428"/>
                  </a:lnTo>
                  <a:lnTo>
                    <a:pt x="73942" y="76398"/>
                  </a:lnTo>
                  <a:lnTo>
                    <a:pt x="73923" y="77441"/>
                  </a:lnTo>
                  <a:lnTo>
                    <a:pt x="73866" y="78469"/>
                  </a:lnTo>
                  <a:lnTo>
                    <a:pt x="73770" y="79482"/>
                  </a:lnTo>
                  <a:lnTo>
                    <a:pt x="73637" y="80480"/>
                  </a:lnTo>
                  <a:lnTo>
                    <a:pt x="73465" y="81463"/>
                  </a:lnTo>
                  <a:lnTo>
                    <a:pt x="73255" y="82431"/>
                  </a:lnTo>
                  <a:lnTo>
                    <a:pt x="73006" y="83384"/>
                  </a:lnTo>
                  <a:lnTo>
                    <a:pt x="72720" y="84322"/>
                  </a:lnTo>
                  <a:lnTo>
                    <a:pt x="72395" y="85244"/>
                  </a:lnTo>
                  <a:lnTo>
                    <a:pt x="72032" y="86152"/>
                  </a:lnTo>
                  <a:lnTo>
                    <a:pt x="71631" y="87029"/>
                  </a:lnTo>
                  <a:lnTo>
                    <a:pt x="71189" y="87885"/>
                  </a:lnTo>
                  <a:lnTo>
                    <a:pt x="70708" y="88721"/>
                  </a:lnTo>
                  <a:lnTo>
                    <a:pt x="70188" y="89536"/>
                  </a:lnTo>
                  <a:lnTo>
                    <a:pt x="69628" y="90330"/>
                  </a:lnTo>
                  <a:lnTo>
                    <a:pt x="69028" y="91105"/>
                  </a:lnTo>
                  <a:lnTo>
                    <a:pt x="68389" y="91858"/>
                  </a:lnTo>
                  <a:lnTo>
                    <a:pt x="67710" y="92592"/>
                  </a:lnTo>
                  <a:lnTo>
                    <a:pt x="66992" y="93305"/>
                  </a:lnTo>
                  <a:lnTo>
                    <a:pt x="66234" y="93997"/>
                  </a:lnTo>
                  <a:lnTo>
                    <a:pt x="65435" y="94666"/>
                  </a:lnTo>
                  <a:lnTo>
                    <a:pt x="64594" y="95309"/>
                  </a:lnTo>
                  <a:lnTo>
                    <a:pt x="63711" y="95927"/>
                  </a:lnTo>
                  <a:lnTo>
                    <a:pt x="62785" y="96518"/>
                  </a:lnTo>
                  <a:lnTo>
                    <a:pt x="61817" y="97083"/>
                  </a:lnTo>
                  <a:lnTo>
                    <a:pt x="60807" y="97623"/>
                  </a:lnTo>
                  <a:lnTo>
                    <a:pt x="59755" y="98137"/>
                  </a:lnTo>
                  <a:lnTo>
                    <a:pt x="58660" y="98624"/>
                  </a:lnTo>
                  <a:lnTo>
                    <a:pt x="57523" y="99086"/>
                  </a:lnTo>
                  <a:lnTo>
                    <a:pt x="56343" y="99522"/>
                  </a:lnTo>
                  <a:lnTo>
                    <a:pt x="55135" y="99928"/>
                  </a:lnTo>
                  <a:lnTo>
                    <a:pt x="53882" y="100300"/>
                  </a:lnTo>
                  <a:lnTo>
                    <a:pt x="52586" y="100637"/>
                  </a:lnTo>
                  <a:lnTo>
                    <a:pt x="51246" y="100941"/>
                  </a:lnTo>
                  <a:lnTo>
                    <a:pt x="49863" y="101210"/>
                  </a:lnTo>
                  <a:lnTo>
                    <a:pt x="48436" y="101446"/>
                  </a:lnTo>
                  <a:lnTo>
                    <a:pt x="46965" y="101647"/>
                  </a:lnTo>
                  <a:lnTo>
                    <a:pt x="45451" y="101814"/>
                  </a:lnTo>
                  <a:lnTo>
                    <a:pt x="43893" y="101947"/>
                  </a:lnTo>
                  <a:lnTo>
                    <a:pt x="42291" y="102046"/>
                  </a:lnTo>
                  <a:lnTo>
                    <a:pt x="42291" y="113096"/>
                  </a:lnTo>
                  <a:lnTo>
                    <a:pt x="33833" y="1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251572" y="5544530"/>
              <a:ext cx="19918" cy="31923"/>
            </a:xfrm>
            <a:custGeom>
              <a:avLst/>
              <a:pathLst>
                <a:path w="19918" h="31923">
                  <a:moveTo>
                    <a:pt x="19918" y="16439"/>
                  </a:moveTo>
                  <a:lnTo>
                    <a:pt x="19901" y="15595"/>
                  </a:lnTo>
                  <a:lnTo>
                    <a:pt x="19852" y="14783"/>
                  </a:lnTo>
                  <a:lnTo>
                    <a:pt x="19770" y="14002"/>
                  </a:lnTo>
                  <a:lnTo>
                    <a:pt x="19656" y="13252"/>
                  </a:lnTo>
                  <a:lnTo>
                    <a:pt x="19508" y="12534"/>
                  </a:lnTo>
                  <a:lnTo>
                    <a:pt x="19328" y="11847"/>
                  </a:lnTo>
                  <a:lnTo>
                    <a:pt x="19115" y="11191"/>
                  </a:lnTo>
                  <a:lnTo>
                    <a:pt x="18870" y="10567"/>
                  </a:lnTo>
                  <a:lnTo>
                    <a:pt x="18592" y="9974"/>
                  </a:lnTo>
                  <a:lnTo>
                    <a:pt x="18281" y="9413"/>
                  </a:lnTo>
                  <a:lnTo>
                    <a:pt x="17954" y="8877"/>
                  </a:lnTo>
                  <a:lnTo>
                    <a:pt x="17604" y="8362"/>
                  </a:lnTo>
                  <a:lnTo>
                    <a:pt x="17229" y="7868"/>
                  </a:lnTo>
                  <a:lnTo>
                    <a:pt x="16829" y="7394"/>
                  </a:lnTo>
                  <a:lnTo>
                    <a:pt x="16405" y="6940"/>
                  </a:lnTo>
                  <a:lnTo>
                    <a:pt x="15956" y="6507"/>
                  </a:lnTo>
                  <a:lnTo>
                    <a:pt x="15482" y="6094"/>
                  </a:lnTo>
                  <a:lnTo>
                    <a:pt x="14985" y="5702"/>
                  </a:lnTo>
                  <a:lnTo>
                    <a:pt x="14462" y="5330"/>
                  </a:lnTo>
                  <a:lnTo>
                    <a:pt x="13915" y="4979"/>
                  </a:lnTo>
                  <a:lnTo>
                    <a:pt x="13360" y="4631"/>
                  </a:lnTo>
                  <a:lnTo>
                    <a:pt x="12788" y="4297"/>
                  </a:lnTo>
                  <a:lnTo>
                    <a:pt x="12198" y="3976"/>
                  </a:lnTo>
                  <a:lnTo>
                    <a:pt x="11590" y="3669"/>
                  </a:lnTo>
                  <a:lnTo>
                    <a:pt x="10965" y="3376"/>
                  </a:lnTo>
                  <a:lnTo>
                    <a:pt x="10321" y="3096"/>
                  </a:lnTo>
                  <a:lnTo>
                    <a:pt x="9660" y="2830"/>
                  </a:lnTo>
                  <a:lnTo>
                    <a:pt x="8982" y="2578"/>
                  </a:lnTo>
                  <a:lnTo>
                    <a:pt x="8285" y="2339"/>
                  </a:lnTo>
                  <a:lnTo>
                    <a:pt x="7571" y="2114"/>
                  </a:lnTo>
                  <a:lnTo>
                    <a:pt x="6845" y="1897"/>
                  </a:lnTo>
                  <a:lnTo>
                    <a:pt x="6111" y="1680"/>
                  </a:lnTo>
                  <a:lnTo>
                    <a:pt x="5371" y="1465"/>
                  </a:lnTo>
                  <a:lnTo>
                    <a:pt x="4624" y="1252"/>
                  </a:lnTo>
                  <a:lnTo>
                    <a:pt x="3871" y="1040"/>
                  </a:lnTo>
                  <a:lnTo>
                    <a:pt x="3110" y="829"/>
                  </a:lnTo>
                  <a:lnTo>
                    <a:pt x="2343" y="620"/>
                  </a:lnTo>
                  <a:lnTo>
                    <a:pt x="1568" y="412"/>
                  </a:lnTo>
                  <a:lnTo>
                    <a:pt x="787" y="205"/>
                  </a:lnTo>
                  <a:lnTo>
                    <a:pt x="0" y="0"/>
                  </a:lnTo>
                  <a:lnTo>
                    <a:pt x="0" y="31923"/>
                  </a:lnTo>
                  <a:lnTo>
                    <a:pt x="879" y="31861"/>
                  </a:lnTo>
                  <a:lnTo>
                    <a:pt x="1743" y="31784"/>
                  </a:lnTo>
                  <a:lnTo>
                    <a:pt x="2592" y="31692"/>
                  </a:lnTo>
                  <a:lnTo>
                    <a:pt x="3427" y="31585"/>
                  </a:lnTo>
                  <a:lnTo>
                    <a:pt x="4246" y="31463"/>
                  </a:lnTo>
                  <a:lnTo>
                    <a:pt x="5050" y="31326"/>
                  </a:lnTo>
                  <a:lnTo>
                    <a:pt x="5839" y="31173"/>
                  </a:lnTo>
                  <a:lnTo>
                    <a:pt x="6613" y="31006"/>
                  </a:lnTo>
                  <a:lnTo>
                    <a:pt x="7373" y="30824"/>
                  </a:lnTo>
                  <a:lnTo>
                    <a:pt x="8117" y="30627"/>
                  </a:lnTo>
                  <a:lnTo>
                    <a:pt x="8843" y="30401"/>
                  </a:lnTo>
                  <a:lnTo>
                    <a:pt x="9547" y="30158"/>
                  </a:lnTo>
                  <a:lnTo>
                    <a:pt x="10229" y="29899"/>
                  </a:lnTo>
                  <a:lnTo>
                    <a:pt x="10889" y="29623"/>
                  </a:lnTo>
                  <a:lnTo>
                    <a:pt x="11527" y="29331"/>
                  </a:lnTo>
                  <a:lnTo>
                    <a:pt x="12144" y="29023"/>
                  </a:lnTo>
                  <a:lnTo>
                    <a:pt x="12739" y="28698"/>
                  </a:lnTo>
                  <a:lnTo>
                    <a:pt x="13312" y="28357"/>
                  </a:lnTo>
                  <a:lnTo>
                    <a:pt x="13863" y="28000"/>
                  </a:lnTo>
                  <a:lnTo>
                    <a:pt x="14392" y="27626"/>
                  </a:lnTo>
                  <a:lnTo>
                    <a:pt x="14912" y="27236"/>
                  </a:lnTo>
                  <a:lnTo>
                    <a:pt x="15407" y="26829"/>
                  </a:lnTo>
                  <a:lnTo>
                    <a:pt x="15878" y="26406"/>
                  </a:lnTo>
                  <a:lnTo>
                    <a:pt x="16324" y="25967"/>
                  </a:lnTo>
                  <a:lnTo>
                    <a:pt x="16746" y="25511"/>
                  </a:lnTo>
                  <a:lnTo>
                    <a:pt x="17143" y="25039"/>
                  </a:lnTo>
                  <a:lnTo>
                    <a:pt x="17515" y="24551"/>
                  </a:lnTo>
                  <a:lnTo>
                    <a:pt x="17863" y="24046"/>
                  </a:lnTo>
                  <a:lnTo>
                    <a:pt x="18186" y="23525"/>
                  </a:lnTo>
                  <a:lnTo>
                    <a:pt x="18485" y="22987"/>
                  </a:lnTo>
                  <a:lnTo>
                    <a:pt x="18757" y="22418"/>
                  </a:lnTo>
                  <a:lnTo>
                    <a:pt x="19001" y="21830"/>
                  </a:lnTo>
                  <a:lnTo>
                    <a:pt x="19216" y="21223"/>
                  </a:lnTo>
                  <a:lnTo>
                    <a:pt x="19402" y="20597"/>
                  </a:lnTo>
                  <a:lnTo>
                    <a:pt x="19560" y="19952"/>
                  </a:lnTo>
                  <a:lnTo>
                    <a:pt x="19688" y="19287"/>
                  </a:lnTo>
                  <a:lnTo>
                    <a:pt x="19789" y="18604"/>
                  </a:lnTo>
                  <a:lnTo>
                    <a:pt x="19860" y="17901"/>
                  </a:lnTo>
                  <a:lnTo>
                    <a:pt x="19903" y="17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25378" y="5502988"/>
              <a:ext cx="17735" cy="28717"/>
            </a:xfrm>
            <a:custGeom>
              <a:avLst/>
              <a:pathLst>
                <a:path w="17735" h="28717">
                  <a:moveTo>
                    <a:pt x="0" y="13369"/>
                  </a:moveTo>
                  <a:lnTo>
                    <a:pt x="13" y="14094"/>
                  </a:lnTo>
                  <a:lnTo>
                    <a:pt x="54" y="14796"/>
                  </a:lnTo>
                  <a:lnTo>
                    <a:pt x="122" y="15475"/>
                  </a:lnTo>
                  <a:lnTo>
                    <a:pt x="218" y="16130"/>
                  </a:lnTo>
                  <a:lnTo>
                    <a:pt x="341" y="16763"/>
                  </a:lnTo>
                  <a:lnTo>
                    <a:pt x="491" y="17372"/>
                  </a:lnTo>
                  <a:lnTo>
                    <a:pt x="668" y="17958"/>
                  </a:lnTo>
                  <a:lnTo>
                    <a:pt x="873" y="18521"/>
                  </a:lnTo>
                  <a:lnTo>
                    <a:pt x="1105" y="19060"/>
                  </a:lnTo>
                  <a:lnTo>
                    <a:pt x="1364" y="19577"/>
                  </a:lnTo>
                  <a:lnTo>
                    <a:pt x="1647" y="20073"/>
                  </a:lnTo>
                  <a:lnTo>
                    <a:pt x="1950" y="20553"/>
                  </a:lnTo>
                  <a:lnTo>
                    <a:pt x="2274" y="21017"/>
                  </a:lnTo>
                  <a:lnTo>
                    <a:pt x="2619" y="21465"/>
                  </a:lnTo>
                  <a:lnTo>
                    <a:pt x="2984" y="21896"/>
                  </a:lnTo>
                  <a:lnTo>
                    <a:pt x="3369" y="22311"/>
                  </a:lnTo>
                  <a:lnTo>
                    <a:pt x="3775" y="22709"/>
                  </a:lnTo>
                  <a:lnTo>
                    <a:pt x="4201" y="23091"/>
                  </a:lnTo>
                  <a:lnTo>
                    <a:pt x="4648" y="23457"/>
                  </a:lnTo>
                  <a:lnTo>
                    <a:pt x="5115" y="23806"/>
                  </a:lnTo>
                  <a:lnTo>
                    <a:pt x="5601" y="24141"/>
                  </a:lnTo>
                  <a:lnTo>
                    <a:pt x="6103" y="24466"/>
                  </a:lnTo>
                  <a:lnTo>
                    <a:pt x="6622" y="24780"/>
                  </a:lnTo>
                  <a:lnTo>
                    <a:pt x="7156" y="25083"/>
                  </a:lnTo>
                  <a:lnTo>
                    <a:pt x="7708" y="25375"/>
                  </a:lnTo>
                  <a:lnTo>
                    <a:pt x="8275" y="25656"/>
                  </a:lnTo>
                  <a:lnTo>
                    <a:pt x="8859" y="25926"/>
                  </a:lnTo>
                  <a:lnTo>
                    <a:pt x="9459" y="26185"/>
                  </a:lnTo>
                  <a:lnTo>
                    <a:pt x="10076" y="26433"/>
                  </a:lnTo>
                  <a:lnTo>
                    <a:pt x="10709" y="26671"/>
                  </a:lnTo>
                  <a:lnTo>
                    <a:pt x="11369" y="26888"/>
                  </a:lnTo>
                  <a:lnTo>
                    <a:pt x="12038" y="27102"/>
                  </a:lnTo>
                  <a:lnTo>
                    <a:pt x="12716" y="27313"/>
                  </a:lnTo>
                  <a:lnTo>
                    <a:pt x="13405" y="27522"/>
                  </a:lnTo>
                  <a:lnTo>
                    <a:pt x="14103" y="27728"/>
                  </a:lnTo>
                  <a:lnTo>
                    <a:pt x="14810" y="27931"/>
                  </a:lnTo>
                  <a:lnTo>
                    <a:pt x="15527" y="28132"/>
                  </a:lnTo>
                  <a:lnTo>
                    <a:pt x="16253" y="28330"/>
                  </a:lnTo>
                  <a:lnTo>
                    <a:pt x="16989" y="28525"/>
                  </a:lnTo>
                  <a:lnTo>
                    <a:pt x="17735" y="28717"/>
                  </a:lnTo>
                  <a:lnTo>
                    <a:pt x="17735" y="0"/>
                  </a:lnTo>
                  <a:lnTo>
                    <a:pt x="16768" y="63"/>
                  </a:lnTo>
                  <a:lnTo>
                    <a:pt x="15830" y="144"/>
                  </a:lnTo>
                  <a:lnTo>
                    <a:pt x="14923" y="243"/>
                  </a:lnTo>
                  <a:lnTo>
                    <a:pt x="14046" y="360"/>
                  </a:lnTo>
                  <a:lnTo>
                    <a:pt x="13199" y="494"/>
                  </a:lnTo>
                  <a:lnTo>
                    <a:pt x="12382" y="646"/>
                  </a:lnTo>
                  <a:lnTo>
                    <a:pt x="11594" y="816"/>
                  </a:lnTo>
                  <a:lnTo>
                    <a:pt x="10837" y="1004"/>
                  </a:lnTo>
                  <a:lnTo>
                    <a:pt x="10110" y="1209"/>
                  </a:lnTo>
                  <a:lnTo>
                    <a:pt x="9413" y="1432"/>
                  </a:lnTo>
                  <a:lnTo>
                    <a:pt x="8744" y="1657"/>
                  </a:lnTo>
                  <a:lnTo>
                    <a:pt x="8100" y="1896"/>
                  </a:lnTo>
                  <a:lnTo>
                    <a:pt x="7483" y="2148"/>
                  </a:lnTo>
                  <a:lnTo>
                    <a:pt x="6892" y="2414"/>
                  </a:lnTo>
                  <a:lnTo>
                    <a:pt x="6326" y="2694"/>
                  </a:lnTo>
                  <a:lnTo>
                    <a:pt x="5787" y="2987"/>
                  </a:lnTo>
                  <a:lnTo>
                    <a:pt x="5273" y="3294"/>
                  </a:lnTo>
                  <a:lnTo>
                    <a:pt x="4785" y="3615"/>
                  </a:lnTo>
                  <a:lnTo>
                    <a:pt x="4324" y="3949"/>
                  </a:lnTo>
                  <a:lnTo>
                    <a:pt x="3888" y="4297"/>
                  </a:lnTo>
                  <a:lnTo>
                    <a:pt x="3489" y="4657"/>
                  </a:lnTo>
                  <a:lnTo>
                    <a:pt x="3113" y="5028"/>
                  </a:lnTo>
                  <a:lnTo>
                    <a:pt x="2758" y="5410"/>
                  </a:lnTo>
                  <a:lnTo>
                    <a:pt x="2425" y="5803"/>
                  </a:lnTo>
                  <a:lnTo>
                    <a:pt x="2114" y="6207"/>
                  </a:lnTo>
                  <a:lnTo>
                    <a:pt x="1825" y="6622"/>
                  </a:lnTo>
                  <a:lnTo>
                    <a:pt x="1557" y="7047"/>
                  </a:lnTo>
                  <a:lnTo>
                    <a:pt x="1312" y="7484"/>
                  </a:lnTo>
                  <a:lnTo>
                    <a:pt x="1088" y="7931"/>
                  </a:lnTo>
                  <a:lnTo>
                    <a:pt x="886" y="8390"/>
                  </a:lnTo>
                  <a:lnTo>
                    <a:pt x="718" y="8857"/>
                  </a:lnTo>
                  <a:lnTo>
                    <a:pt x="567" y="9331"/>
                  </a:lnTo>
                  <a:lnTo>
                    <a:pt x="434" y="9812"/>
                  </a:lnTo>
                  <a:lnTo>
                    <a:pt x="319" y="10300"/>
                  </a:lnTo>
                  <a:lnTo>
                    <a:pt x="221" y="10794"/>
                  </a:lnTo>
                  <a:lnTo>
                    <a:pt x="141" y="11296"/>
                  </a:lnTo>
                  <a:lnTo>
                    <a:pt x="79" y="11804"/>
                  </a:lnTo>
                  <a:lnTo>
                    <a:pt x="35" y="12319"/>
                  </a:lnTo>
                  <a:lnTo>
                    <a:pt x="8" y="12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91818" y="5490301"/>
              <a:ext cx="80422" cy="98908"/>
            </a:xfrm>
            <a:custGeom>
              <a:avLst/>
              <a:pathLst>
                <a:path w="80422" h="98908">
                  <a:moveTo>
                    <a:pt x="80422" y="71009"/>
                  </a:moveTo>
                  <a:lnTo>
                    <a:pt x="80399" y="72214"/>
                  </a:lnTo>
                  <a:lnTo>
                    <a:pt x="80327" y="73399"/>
                  </a:lnTo>
                  <a:lnTo>
                    <a:pt x="80208" y="74566"/>
                  </a:lnTo>
                  <a:lnTo>
                    <a:pt x="80041" y="75713"/>
                  </a:lnTo>
                  <a:lnTo>
                    <a:pt x="79826" y="76841"/>
                  </a:lnTo>
                  <a:lnTo>
                    <a:pt x="79563" y="77950"/>
                  </a:lnTo>
                  <a:lnTo>
                    <a:pt x="79253" y="79041"/>
                  </a:lnTo>
                  <a:lnTo>
                    <a:pt x="78895" y="80111"/>
                  </a:lnTo>
                  <a:lnTo>
                    <a:pt x="78489" y="81163"/>
                  </a:lnTo>
                  <a:lnTo>
                    <a:pt x="78035" y="82196"/>
                  </a:lnTo>
                  <a:lnTo>
                    <a:pt x="77545" y="83206"/>
                  </a:lnTo>
                  <a:lnTo>
                    <a:pt x="77004" y="84188"/>
                  </a:lnTo>
                  <a:lnTo>
                    <a:pt x="76410" y="85143"/>
                  </a:lnTo>
                  <a:lnTo>
                    <a:pt x="75765" y="86071"/>
                  </a:lnTo>
                  <a:lnTo>
                    <a:pt x="75068" y="86971"/>
                  </a:lnTo>
                  <a:lnTo>
                    <a:pt x="74319" y="87844"/>
                  </a:lnTo>
                  <a:lnTo>
                    <a:pt x="73518" y="88690"/>
                  </a:lnTo>
                  <a:lnTo>
                    <a:pt x="72665" y="89508"/>
                  </a:lnTo>
                  <a:lnTo>
                    <a:pt x="71761" y="90300"/>
                  </a:lnTo>
                  <a:lnTo>
                    <a:pt x="70804" y="91064"/>
                  </a:lnTo>
                  <a:lnTo>
                    <a:pt x="69796" y="91785"/>
                  </a:lnTo>
                  <a:lnTo>
                    <a:pt x="68736" y="92474"/>
                  </a:lnTo>
                  <a:lnTo>
                    <a:pt x="67624" y="93133"/>
                  </a:lnTo>
                  <a:lnTo>
                    <a:pt x="66461" y="93759"/>
                  </a:lnTo>
                  <a:lnTo>
                    <a:pt x="65245" y="94355"/>
                  </a:lnTo>
                  <a:lnTo>
                    <a:pt x="63978" y="94919"/>
                  </a:lnTo>
                  <a:lnTo>
                    <a:pt x="62658" y="95452"/>
                  </a:lnTo>
                  <a:lnTo>
                    <a:pt x="61287" y="95953"/>
                  </a:lnTo>
                  <a:lnTo>
                    <a:pt x="59864" y="96423"/>
                  </a:lnTo>
                  <a:lnTo>
                    <a:pt x="58390" y="96862"/>
                  </a:lnTo>
                  <a:lnTo>
                    <a:pt x="56875" y="97251"/>
                  </a:lnTo>
                  <a:lnTo>
                    <a:pt x="55304" y="97599"/>
                  </a:lnTo>
                  <a:lnTo>
                    <a:pt x="53677" y="97905"/>
                  </a:lnTo>
                  <a:lnTo>
                    <a:pt x="51994" y="98171"/>
                  </a:lnTo>
                  <a:lnTo>
                    <a:pt x="50255" y="98397"/>
                  </a:lnTo>
                  <a:lnTo>
                    <a:pt x="48461" y="98581"/>
                  </a:lnTo>
                  <a:lnTo>
                    <a:pt x="46610" y="98724"/>
                  </a:lnTo>
                  <a:lnTo>
                    <a:pt x="44704" y="98826"/>
                  </a:lnTo>
                  <a:lnTo>
                    <a:pt x="42741" y="98888"/>
                  </a:lnTo>
                  <a:lnTo>
                    <a:pt x="40723" y="98908"/>
                  </a:lnTo>
                  <a:lnTo>
                    <a:pt x="37214" y="98845"/>
                  </a:lnTo>
                  <a:lnTo>
                    <a:pt x="33863" y="98657"/>
                  </a:lnTo>
                  <a:lnTo>
                    <a:pt x="30671" y="98343"/>
                  </a:lnTo>
                  <a:lnTo>
                    <a:pt x="27637" y="97904"/>
                  </a:lnTo>
                  <a:lnTo>
                    <a:pt x="24761" y="97339"/>
                  </a:lnTo>
                  <a:lnTo>
                    <a:pt x="22043" y="96649"/>
                  </a:lnTo>
                  <a:lnTo>
                    <a:pt x="19484" y="95833"/>
                  </a:lnTo>
                  <a:lnTo>
                    <a:pt x="17083" y="94892"/>
                  </a:lnTo>
                  <a:lnTo>
                    <a:pt x="14840" y="93825"/>
                  </a:lnTo>
                  <a:lnTo>
                    <a:pt x="12755" y="92633"/>
                  </a:lnTo>
                  <a:lnTo>
                    <a:pt x="10823" y="91322"/>
                  </a:lnTo>
                  <a:lnTo>
                    <a:pt x="9036" y="89899"/>
                  </a:lnTo>
                  <a:lnTo>
                    <a:pt x="7396" y="88364"/>
                  </a:lnTo>
                  <a:lnTo>
                    <a:pt x="5901" y="86717"/>
                  </a:lnTo>
                  <a:lnTo>
                    <a:pt x="4553" y="84959"/>
                  </a:lnTo>
                  <a:lnTo>
                    <a:pt x="3350" y="83088"/>
                  </a:lnTo>
                  <a:lnTo>
                    <a:pt x="2293" y="81106"/>
                  </a:lnTo>
                  <a:lnTo>
                    <a:pt x="1383" y="79012"/>
                  </a:lnTo>
                  <a:lnTo>
                    <a:pt x="618" y="76806"/>
                  </a:lnTo>
                  <a:lnTo>
                    <a:pt x="0" y="74488"/>
                  </a:lnTo>
                  <a:lnTo>
                    <a:pt x="12619" y="71964"/>
                  </a:lnTo>
                  <a:lnTo>
                    <a:pt x="12820" y="72708"/>
                  </a:lnTo>
                  <a:lnTo>
                    <a:pt x="13042" y="73437"/>
                  </a:lnTo>
                  <a:lnTo>
                    <a:pt x="13284" y="74154"/>
                  </a:lnTo>
                  <a:lnTo>
                    <a:pt x="13547" y="74856"/>
                  </a:lnTo>
                  <a:lnTo>
                    <a:pt x="13830" y="75545"/>
                  </a:lnTo>
                  <a:lnTo>
                    <a:pt x="14133" y="76221"/>
                  </a:lnTo>
                  <a:lnTo>
                    <a:pt x="14457" y="76882"/>
                  </a:lnTo>
                  <a:lnTo>
                    <a:pt x="14802" y="77530"/>
                  </a:lnTo>
                  <a:lnTo>
                    <a:pt x="15167" y="78165"/>
                  </a:lnTo>
                  <a:lnTo>
                    <a:pt x="15552" y="78785"/>
                  </a:lnTo>
                  <a:lnTo>
                    <a:pt x="15961" y="79391"/>
                  </a:lnTo>
                  <a:lnTo>
                    <a:pt x="16398" y="79980"/>
                  </a:lnTo>
                  <a:lnTo>
                    <a:pt x="16862" y="80553"/>
                  </a:lnTo>
                  <a:lnTo>
                    <a:pt x="17353" y="81110"/>
                  </a:lnTo>
                  <a:lnTo>
                    <a:pt x="17871" y="81650"/>
                  </a:lnTo>
                  <a:lnTo>
                    <a:pt x="18417" y="82174"/>
                  </a:lnTo>
                  <a:lnTo>
                    <a:pt x="18990" y="82682"/>
                  </a:lnTo>
                  <a:lnTo>
                    <a:pt x="19590" y="83173"/>
                  </a:lnTo>
                  <a:lnTo>
                    <a:pt x="20218" y="83648"/>
                  </a:lnTo>
                  <a:lnTo>
                    <a:pt x="20873" y="84106"/>
                  </a:lnTo>
                  <a:lnTo>
                    <a:pt x="21570" y="84533"/>
                  </a:lnTo>
                  <a:lnTo>
                    <a:pt x="22300" y="84941"/>
                  </a:lnTo>
                  <a:lnTo>
                    <a:pt x="23060" y="85330"/>
                  </a:lnTo>
                  <a:lnTo>
                    <a:pt x="23852" y="85699"/>
                  </a:lnTo>
                  <a:lnTo>
                    <a:pt x="24676" y="86050"/>
                  </a:lnTo>
                  <a:lnTo>
                    <a:pt x="25530" y="86382"/>
                  </a:lnTo>
                  <a:lnTo>
                    <a:pt x="26416" y="86694"/>
                  </a:lnTo>
                  <a:lnTo>
                    <a:pt x="27334" y="86987"/>
                  </a:lnTo>
                  <a:lnTo>
                    <a:pt x="28283" y="87262"/>
                  </a:lnTo>
                  <a:lnTo>
                    <a:pt x="29263" y="87517"/>
                  </a:lnTo>
                  <a:lnTo>
                    <a:pt x="30279" y="87750"/>
                  </a:lnTo>
                  <a:lnTo>
                    <a:pt x="31334" y="87959"/>
                  </a:lnTo>
                  <a:lnTo>
                    <a:pt x="32429" y="88143"/>
                  </a:lnTo>
                  <a:lnTo>
                    <a:pt x="33563" y="88302"/>
                  </a:lnTo>
                  <a:lnTo>
                    <a:pt x="34737" y="88438"/>
                  </a:lnTo>
                  <a:lnTo>
                    <a:pt x="35950" y="88548"/>
                  </a:lnTo>
                  <a:lnTo>
                    <a:pt x="37203" y="88634"/>
                  </a:lnTo>
                  <a:lnTo>
                    <a:pt x="38496" y="88695"/>
                  </a:lnTo>
                  <a:lnTo>
                    <a:pt x="39828" y="88732"/>
                  </a:lnTo>
                  <a:lnTo>
                    <a:pt x="41200" y="88744"/>
                  </a:lnTo>
                  <a:lnTo>
                    <a:pt x="42350" y="88735"/>
                  </a:lnTo>
                  <a:lnTo>
                    <a:pt x="43481" y="88706"/>
                  </a:lnTo>
                  <a:lnTo>
                    <a:pt x="44593" y="88659"/>
                  </a:lnTo>
                  <a:lnTo>
                    <a:pt x="45686" y="88592"/>
                  </a:lnTo>
                  <a:lnTo>
                    <a:pt x="46759" y="88506"/>
                  </a:lnTo>
                  <a:lnTo>
                    <a:pt x="47814" y="88401"/>
                  </a:lnTo>
                  <a:lnTo>
                    <a:pt x="48849" y="88277"/>
                  </a:lnTo>
                  <a:lnTo>
                    <a:pt x="49866" y="88133"/>
                  </a:lnTo>
                  <a:lnTo>
                    <a:pt x="50863" y="87971"/>
                  </a:lnTo>
                  <a:lnTo>
                    <a:pt x="51841" y="87789"/>
                  </a:lnTo>
                  <a:lnTo>
                    <a:pt x="52796" y="87575"/>
                  </a:lnTo>
                  <a:lnTo>
                    <a:pt x="53724" y="87339"/>
                  </a:lnTo>
                  <a:lnTo>
                    <a:pt x="54624" y="87083"/>
                  </a:lnTo>
                  <a:lnTo>
                    <a:pt x="55498" y="86807"/>
                  </a:lnTo>
                  <a:lnTo>
                    <a:pt x="56343" y="86510"/>
                  </a:lnTo>
                  <a:lnTo>
                    <a:pt x="57162" y="86193"/>
                  </a:lnTo>
                  <a:lnTo>
                    <a:pt x="57953" y="85856"/>
                  </a:lnTo>
                  <a:lnTo>
                    <a:pt x="58717" y="85498"/>
                  </a:lnTo>
                  <a:lnTo>
                    <a:pt x="59454" y="85119"/>
                  </a:lnTo>
                  <a:lnTo>
                    <a:pt x="60163" y="84720"/>
                  </a:lnTo>
                  <a:lnTo>
                    <a:pt x="60843" y="84299"/>
                  </a:lnTo>
                  <a:lnTo>
                    <a:pt x="61492" y="83855"/>
                  </a:lnTo>
                  <a:lnTo>
                    <a:pt x="62109" y="83388"/>
                  </a:lnTo>
                  <a:lnTo>
                    <a:pt x="62695" y="82897"/>
                  </a:lnTo>
                  <a:lnTo>
                    <a:pt x="63250" y="82384"/>
                  </a:lnTo>
                  <a:lnTo>
                    <a:pt x="63773" y="81847"/>
                  </a:lnTo>
                  <a:lnTo>
                    <a:pt x="64265" y="81287"/>
                  </a:lnTo>
                  <a:lnTo>
                    <a:pt x="64725" y="80704"/>
                  </a:lnTo>
                  <a:lnTo>
                    <a:pt x="65154" y="80097"/>
                  </a:lnTo>
                  <a:lnTo>
                    <a:pt x="65552" y="79468"/>
                  </a:lnTo>
                  <a:lnTo>
                    <a:pt x="65928" y="78800"/>
                  </a:lnTo>
                  <a:lnTo>
                    <a:pt x="66264" y="78109"/>
                  </a:lnTo>
                  <a:lnTo>
                    <a:pt x="66561" y="77392"/>
                  </a:lnTo>
                  <a:lnTo>
                    <a:pt x="66818" y="76652"/>
                  </a:lnTo>
                  <a:lnTo>
                    <a:pt x="67036" y="75886"/>
                  </a:lnTo>
                  <a:lnTo>
                    <a:pt x="67214" y="75096"/>
                  </a:lnTo>
                  <a:lnTo>
                    <a:pt x="67352" y="74282"/>
                  </a:lnTo>
                  <a:lnTo>
                    <a:pt x="67451" y="73443"/>
                  </a:lnTo>
                  <a:lnTo>
                    <a:pt x="67510" y="72579"/>
                  </a:lnTo>
                  <a:lnTo>
                    <a:pt x="67530" y="71691"/>
                  </a:lnTo>
                  <a:lnTo>
                    <a:pt x="67508" y="70768"/>
                  </a:lnTo>
                  <a:lnTo>
                    <a:pt x="67443" y="69880"/>
                  </a:lnTo>
                  <a:lnTo>
                    <a:pt x="67334" y="69027"/>
                  </a:lnTo>
                  <a:lnTo>
                    <a:pt x="67181" y="68210"/>
                  </a:lnTo>
                  <a:lnTo>
                    <a:pt x="66985" y="67428"/>
                  </a:lnTo>
                  <a:lnTo>
                    <a:pt x="66744" y="66682"/>
                  </a:lnTo>
                  <a:lnTo>
                    <a:pt x="66461" y="65971"/>
                  </a:lnTo>
                  <a:lnTo>
                    <a:pt x="66133" y="65296"/>
                  </a:lnTo>
                  <a:lnTo>
                    <a:pt x="65762" y="64656"/>
                  </a:lnTo>
                  <a:lnTo>
                    <a:pt x="65347" y="64051"/>
                  </a:lnTo>
                  <a:lnTo>
                    <a:pt x="64907" y="63475"/>
                  </a:lnTo>
                  <a:lnTo>
                    <a:pt x="64431" y="62919"/>
                  </a:lnTo>
                  <a:lnTo>
                    <a:pt x="63919" y="62384"/>
                  </a:lnTo>
                  <a:lnTo>
                    <a:pt x="63372" y="61869"/>
                  </a:lnTo>
                  <a:lnTo>
                    <a:pt x="62789" y="61374"/>
                  </a:lnTo>
                  <a:lnTo>
                    <a:pt x="62171" y="60900"/>
                  </a:lnTo>
                  <a:lnTo>
                    <a:pt x="61518" y="60446"/>
                  </a:lnTo>
                  <a:lnTo>
                    <a:pt x="60829" y="60013"/>
                  </a:lnTo>
                  <a:lnTo>
                    <a:pt x="60105" y="59601"/>
                  </a:lnTo>
                  <a:lnTo>
                    <a:pt x="59345" y="59208"/>
                  </a:lnTo>
                  <a:lnTo>
                    <a:pt x="58552" y="58832"/>
                  </a:lnTo>
                  <a:lnTo>
                    <a:pt x="57729" y="58469"/>
                  </a:lnTo>
                  <a:lnTo>
                    <a:pt x="56877" y="58118"/>
                  </a:lnTo>
                  <a:lnTo>
                    <a:pt x="55994" y="57779"/>
                  </a:lnTo>
                  <a:lnTo>
                    <a:pt x="55081" y="57452"/>
                  </a:lnTo>
                  <a:lnTo>
                    <a:pt x="54139" y="57137"/>
                  </a:lnTo>
                  <a:lnTo>
                    <a:pt x="53166" y="56835"/>
                  </a:lnTo>
                  <a:lnTo>
                    <a:pt x="52163" y="56545"/>
                  </a:lnTo>
                  <a:lnTo>
                    <a:pt x="51131" y="56268"/>
                  </a:lnTo>
                  <a:lnTo>
                    <a:pt x="50068" y="56002"/>
                  </a:lnTo>
                  <a:lnTo>
                    <a:pt x="48978" y="55741"/>
                  </a:lnTo>
                  <a:lnTo>
                    <a:pt x="47866" y="55476"/>
                  </a:lnTo>
                  <a:lnTo>
                    <a:pt x="46730" y="55206"/>
                  </a:lnTo>
                  <a:lnTo>
                    <a:pt x="45571" y="54933"/>
                  </a:lnTo>
                  <a:lnTo>
                    <a:pt x="44389" y="54655"/>
                  </a:lnTo>
                  <a:lnTo>
                    <a:pt x="43184" y="54373"/>
                  </a:lnTo>
                  <a:lnTo>
                    <a:pt x="41955" y="54088"/>
                  </a:lnTo>
                  <a:lnTo>
                    <a:pt x="40703" y="53798"/>
                  </a:lnTo>
                  <a:lnTo>
                    <a:pt x="39429" y="53504"/>
                  </a:lnTo>
                  <a:lnTo>
                    <a:pt x="38131" y="53206"/>
                  </a:lnTo>
                  <a:lnTo>
                    <a:pt x="37325" y="53027"/>
                  </a:lnTo>
                  <a:lnTo>
                    <a:pt x="36518" y="52845"/>
                  </a:lnTo>
                  <a:lnTo>
                    <a:pt x="35710" y="52661"/>
                  </a:lnTo>
                  <a:lnTo>
                    <a:pt x="34900" y="52474"/>
                  </a:lnTo>
                  <a:lnTo>
                    <a:pt x="34089" y="52285"/>
                  </a:lnTo>
                  <a:lnTo>
                    <a:pt x="33276" y="52092"/>
                  </a:lnTo>
                  <a:lnTo>
                    <a:pt x="32463" y="51897"/>
                  </a:lnTo>
                  <a:lnTo>
                    <a:pt x="31648" y="51699"/>
                  </a:lnTo>
                  <a:lnTo>
                    <a:pt x="30831" y="51499"/>
                  </a:lnTo>
                  <a:lnTo>
                    <a:pt x="30013" y="51296"/>
                  </a:lnTo>
                  <a:lnTo>
                    <a:pt x="29211" y="51074"/>
                  </a:lnTo>
                  <a:lnTo>
                    <a:pt x="28414" y="50845"/>
                  </a:lnTo>
                  <a:lnTo>
                    <a:pt x="27623" y="50610"/>
                  </a:lnTo>
                  <a:lnTo>
                    <a:pt x="26837" y="50368"/>
                  </a:lnTo>
                  <a:lnTo>
                    <a:pt x="26057" y="50119"/>
                  </a:lnTo>
                  <a:lnTo>
                    <a:pt x="25282" y="49863"/>
                  </a:lnTo>
                  <a:lnTo>
                    <a:pt x="24512" y="49601"/>
                  </a:lnTo>
                  <a:lnTo>
                    <a:pt x="23749" y="49331"/>
                  </a:lnTo>
                  <a:lnTo>
                    <a:pt x="22990" y="49055"/>
                  </a:lnTo>
                  <a:lnTo>
                    <a:pt x="22237" y="48772"/>
                  </a:lnTo>
                  <a:lnTo>
                    <a:pt x="21504" y="48467"/>
                  </a:lnTo>
                  <a:lnTo>
                    <a:pt x="20780" y="48152"/>
                  </a:lnTo>
                  <a:lnTo>
                    <a:pt x="20064" y="47828"/>
                  </a:lnTo>
                  <a:lnTo>
                    <a:pt x="19356" y="47495"/>
                  </a:lnTo>
                  <a:lnTo>
                    <a:pt x="18656" y="47152"/>
                  </a:lnTo>
                  <a:lnTo>
                    <a:pt x="17964" y="46799"/>
                  </a:lnTo>
                  <a:lnTo>
                    <a:pt x="17281" y="46437"/>
                  </a:lnTo>
                  <a:lnTo>
                    <a:pt x="16605" y="46065"/>
                  </a:lnTo>
                  <a:lnTo>
                    <a:pt x="15938" y="45684"/>
                  </a:lnTo>
                  <a:lnTo>
                    <a:pt x="15279" y="45293"/>
                  </a:lnTo>
                  <a:lnTo>
                    <a:pt x="14633" y="44890"/>
                  </a:lnTo>
                  <a:lnTo>
                    <a:pt x="14005" y="44472"/>
                  </a:lnTo>
                  <a:lnTo>
                    <a:pt x="13394" y="44038"/>
                  </a:lnTo>
                  <a:lnTo>
                    <a:pt x="12802" y="43590"/>
                  </a:lnTo>
                  <a:lnTo>
                    <a:pt x="12227" y="43127"/>
                  </a:lnTo>
                  <a:lnTo>
                    <a:pt x="11669" y="42649"/>
                  </a:lnTo>
                  <a:lnTo>
                    <a:pt x="11130" y="42156"/>
                  </a:lnTo>
                  <a:lnTo>
                    <a:pt x="10608" y="41648"/>
                  </a:lnTo>
                  <a:lnTo>
                    <a:pt x="10104" y="41124"/>
                  </a:lnTo>
                  <a:lnTo>
                    <a:pt x="9618" y="40586"/>
                  </a:lnTo>
                  <a:lnTo>
                    <a:pt x="9150" y="40019"/>
                  </a:lnTo>
                  <a:lnTo>
                    <a:pt x="8703" y="39435"/>
                  </a:lnTo>
                  <a:lnTo>
                    <a:pt x="8277" y="38834"/>
                  </a:lnTo>
                  <a:lnTo>
                    <a:pt x="7871" y="38218"/>
                  </a:lnTo>
                  <a:lnTo>
                    <a:pt x="7486" y="37585"/>
                  </a:lnTo>
                  <a:lnTo>
                    <a:pt x="7121" y="36935"/>
                  </a:lnTo>
                  <a:lnTo>
                    <a:pt x="6776" y="36270"/>
                  </a:lnTo>
                  <a:lnTo>
                    <a:pt x="6452" y="35588"/>
                  </a:lnTo>
                  <a:lnTo>
                    <a:pt x="6149" y="34889"/>
                  </a:lnTo>
                  <a:lnTo>
                    <a:pt x="5866" y="34174"/>
                  </a:lnTo>
                  <a:lnTo>
                    <a:pt x="5607" y="33427"/>
                  </a:lnTo>
                  <a:lnTo>
                    <a:pt x="5375" y="32657"/>
                  </a:lnTo>
                  <a:lnTo>
                    <a:pt x="5170" y="31866"/>
                  </a:lnTo>
                  <a:lnTo>
                    <a:pt x="4993" y="31053"/>
                  </a:lnTo>
                  <a:lnTo>
                    <a:pt x="4843" y="30218"/>
                  </a:lnTo>
                  <a:lnTo>
                    <a:pt x="4720" y="29361"/>
                  </a:lnTo>
                  <a:lnTo>
                    <a:pt x="4624" y="28482"/>
                  </a:lnTo>
                  <a:lnTo>
                    <a:pt x="4556" y="27582"/>
                  </a:lnTo>
                  <a:lnTo>
                    <a:pt x="4515" y="26660"/>
                  </a:lnTo>
                  <a:lnTo>
                    <a:pt x="4502" y="25716"/>
                  </a:lnTo>
                  <a:lnTo>
                    <a:pt x="4529" y="24371"/>
                  </a:lnTo>
                  <a:lnTo>
                    <a:pt x="4611" y="23066"/>
                  </a:lnTo>
                  <a:lnTo>
                    <a:pt x="4747" y="21801"/>
                  </a:lnTo>
                  <a:lnTo>
                    <a:pt x="4938" y="20575"/>
                  </a:lnTo>
                  <a:lnTo>
                    <a:pt x="5184" y="19389"/>
                  </a:lnTo>
                  <a:lnTo>
                    <a:pt x="5484" y="18242"/>
                  </a:lnTo>
                  <a:lnTo>
                    <a:pt x="5839" y="17135"/>
                  </a:lnTo>
                  <a:lnTo>
                    <a:pt x="6248" y="16068"/>
                  </a:lnTo>
                  <a:lnTo>
                    <a:pt x="6712" y="15040"/>
                  </a:lnTo>
                  <a:lnTo>
                    <a:pt x="7230" y="14051"/>
                  </a:lnTo>
                  <a:lnTo>
                    <a:pt x="7811" y="13087"/>
                  </a:lnTo>
                  <a:lnTo>
                    <a:pt x="8433" y="12158"/>
                  </a:lnTo>
                  <a:lnTo>
                    <a:pt x="9098" y="11264"/>
                  </a:lnTo>
                  <a:lnTo>
                    <a:pt x="9806" y="10406"/>
                  </a:lnTo>
                  <a:lnTo>
                    <a:pt x="10555" y="9583"/>
                  </a:lnTo>
                  <a:lnTo>
                    <a:pt x="11347" y="8796"/>
                  </a:lnTo>
                  <a:lnTo>
                    <a:pt x="12182" y="8045"/>
                  </a:lnTo>
                  <a:lnTo>
                    <a:pt x="13058" y="7328"/>
                  </a:lnTo>
                  <a:lnTo>
                    <a:pt x="13977" y="6648"/>
                  </a:lnTo>
                  <a:lnTo>
                    <a:pt x="14938" y="6002"/>
                  </a:lnTo>
                  <a:lnTo>
                    <a:pt x="15938" y="5392"/>
                  </a:lnTo>
                  <a:lnTo>
                    <a:pt x="16974" y="4815"/>
                  </a:lnTo>
                  <a:lnTo>
                    <a:pt x="18045" y="4273"/>
                  </a:lnTo>
                  <a:lnTo>
                    <a:pt x="19151" y="3765"/>
                  </a:lnTo>
                  <a:lnTo>
                    <a:pt x="20293" y="3291"/>
                  </a:lnTo>
                  <a:lnTo>
                    <a:pt x="21470" y="2851"/>
                  </a:lnTo>
                  <a:lnTo>
                    <a:pt x="22683" y="2445"/>
                  </a:lnTo>
                  <a:lnTo>
                    <a:pt x="23931" y="2073"/>
                  </a:lnTo>
                  <a:lnTo>
                    <a:pt x="25215" y="1736"/>
                  </a:lnTo>
                  <a:lnTo>
                    <a:pt x="26534" y="1432"/>
                  </a:lnTo>
                  <a:lnTo>
                    <a:pt x="27882" y="1160"/>
                  </a:lnTo>
                  <a:lnTo>
                    <a:pt x="29252" y="916"/>
                  </a:lnTo>
                  <a:lnTo>
                    <a:pt x="30643" y="701"/>
                  </a:lnTo>
                  <a:lnTo>
                    <a:pt x="32057" y="515"/>
                  </a:lnTo>
                  <a:lnTo>
                    <a:pt x="33492" y="358"/>
                  </a:lnTo>
                  <a:lnTo>
                    <a:pt x="34949" y="229"/>
                  </a:lnTo>
                  <a:lnTo>
                    <a:pt x="36428" y="128"/>
                  </a:lnTo>
                  <a:lnTo>
                    <a:pt x="37929" y="57"/>
                  </a:lnTo>
                  <a:lnTo>
                    <a:pt x="39451" y="14"/>
                  </a:lnTo>
                  <a:lnTo>
                    <a:pt x="40995" y="0"/>
                  </a:lnTo>
                  <a:lnTo>
                    <a:pt x="42757" y="14"/>
                  </a:lnTo>
                  <a:lnTo>
                    <a:pt x="44466" y="57"/>
                  </a:lnTo>
                  <a:lnTo>
                    <a:pt x="46124" y="128"/>
                  </a:lnTo>
                  <a:lnTo>
                    <a:pt x="47729" y="229"/>
                  </a:lnTo>
                  <a:lnTo>
                    <a:pt x="49283" y="358"/>
                  </a:lnTo>
                  <a:lnTo>
                    <a:pt x="50785" y="515"/>
                  </a:lnTo>
                  <a:lnTo>
                    <a:pt x="52236" y="701"/>
                  </a:lnTo>
                  <a:lnTo>
                    <a:pt x="53634" y="916"/>
                  </a:lnTo>
                  <a:lnTo>
                    <a:pt x="54980" y="1160"/>
                  </a:lnTo>
                  <a:lnTo>
                    <a:pt x="56275" y="1432"/>
                  </a:lnTo>
                  <a:lnTo>
                    <a:pt x="57524" y="1719"/>
                  </a:lnTo>
                  <a:lnTo>
                    <a:pt x="58734" y="2035"/>
                  </a:lnTo>
                  <a:lnTo>
                    <a:pt x="59903" y="2379"/>
                  </a:lnTo>
                  <a:lnTo>
                    <a:pt x="61034" y="2753"/>
                  </a:lnTo>
                  <a:lnTo>
                    <a:pt x="62124" y="3154"/>
                  </a:lnTo>
                  <a:lnTo>
                    <a:pt x="63176" y="3585"/>
                  </a:lnTo>
                  <a:lnTo>
                    <a:pt x="64187" y="4044"/>
                  </a:lnTo>
                  <a:lnTo>
                    <a:pt x="65159" y="4532"/>
                  </a:lnTo>
                  <a:lnTo>
                    <a:pt x="66092" y="5048"/>
                  </a:lnTo>
                  <a:lnTo>
                    <a:pt x="66985" y="5593"/>
                  </a:lnTo>
                  <a:lnTo>
                    <a:pt x="67840" y="6166"/>
                  </a:lnTo>
                  <a:lnTo>
                    <a:pt x="68660" y="6766"/>
                  </a:lnTo>
                  <a:lnTo>
                    <a:pt x="69444" y="7394"/>
                  </a:lnTo>
                  <a:lnTo>
                    <a:pt x="70193" y="8049"/>
                  </a:lnTo>
                  <a:lnTo>
                    <a:pt x="70907" y="8731"/>
                  </a:lnTo>
                  <a:lnTo>
                    <a:pt x="71585" y="9440"/>
                  </a:lnTo>
                  <a:lnTo>
                    <a:pt x="72227" y="10177"/>
                  </a:lnTo>
                  <a:lnTo>
                    <a:pt x="72834" y="10941"/>
                  </a:lnTo>
                  <a:lnTo>
                    <a:pt x="73406" y="11732"/>
                  </a:lnTo>
                  <a:lnTo>
                    <a:pt x="73942" y="12551"/>
                  </a:lnTo>
                  <a:lnTo>
                    <a:pt x="74463" y="13383"/>
                  </a:lnTo>
                  <a:lnTo>
                    <a:pt x="74963" y="14242"/>
                  </a:lnTo>
                  <a:lnTo>
                    <a:pt x="75440" y="15129"/>
                  </a:lnTo>
                  <a:lnTo>
                    <a:pt x="75896" y="16043"/>
                  </a:lnTo>
                  <a:lnTo>
                    <a:pt x="76330" y="16985"/>
                  </a:lnTo>
                  <a:lnTo>
                    <a:pt x="76742" y="17953"/>
                  </a:lnTo>
                  <a:lnTo>
                    <a:pt x="77132" y="18949"/>
                  </a:lnTo>
                  <a:lnTo>
                    <a:pt x="77500" y="19972"/>
                  </a:lnTo>
                  <a:lnTo>
                    <a:pt x="77847" y="21023"/>
                  </a:lnTo>
                  <a:lnTo>
                    <a:pt x="78171" y="22100"/>
                  </a:lnTo>
                  <a:lnTo>
                    <a:pt x="65347" y="24352"/>
                  </a:lnTo>
                  <a:lnTo>
                    <a:pt x="65148" y="23663"/>
                  </a:lnTo>
                  <a:lnTo>
                    <a:pt x="64930" y="22990"/>
                  </a:lnTo>
                  <a:lnTo>
                    <a:pt x="64695" y="22332"/>
                  </a:lnTo>
                  <a:lnTo>
                    <a:pt x="64442" y="21688"/>
                  </a:lnTo>
                  <a:lnTo>
                    <a:pt x="64171" y="21060"/>
                  </a:lnTo>
                  <a:lnTo>
                    <a:pt x="63882" y="20447"/>
                  </a:lnTo>
                  <a:lnTo>
                    <a:pt x="63576" y="19849"/>
                  </a:lnTo>
                  <a:lnTo>
                    <a:pt x="63252" y="19266"/>
                  </a:lnTo>
                  <a:lnTo>
                    <a:pt x="62910" y="18697"/>
                  </a:lnTo>
                  <a:lnTo>
                    <a:pt x="62551" y="18144"/>
                  </a:lnTo>
                  <a:lnTo>
                    <a:pt x="62184" y="17607"/>
                  </a:lnTo>
                  <a:lnTo>
                    <a:pt x="61795" y="17088"/>
                  </a:lnTo>
                  <a:lnTo>
                    <a:pt x="61382" y="16587"/>
                  </a:lnTo>
                  <a:lnTo>
                    <a:pt x="60946" y="16103"/>
                  </a:lnTo>
                  <a:lnTo>
                    <a:pt x="60487" y="15637"/>
                  </a:lnTo>
                  <a:lnTo>
                    <a:pt x="60005" y="15189"/>
                  </a:lnTo>
                  <a:lnTo>
                    <a:pt x="59500" y="14759"/>
                  </a:lnTo>
                  <a:lnTo>
                    <a:pt x="58971" y="14346"/>
                  </a:lnTo>
                  <a:lnTo>
                    <a:pt x="58419" y="13951"/>
                  </a:lnTo>
                  <a:lnTo>
                    <a:pt x="57844" y="13574"/>
                  </a:lnTo>
                  <a:lnTo>
                    <a:pt x="57244" y="13214"/>
                  </a:lnTo>
                  <a:lnTo>
                    <a:pt x="56619" y="12873"/>
                  </a:lnTo>
                  <a:lnTo>
                    <a:pt x="55967" y="12549"/>
                  </a:lnTo>
                  <a:lnTo>
                    <a:pt x="55290" y="12242"/>
                  </a:lnTo>
                  <a:lnTo>
                    <a:pt x="54587" y="11954"/>
                  </a:lnTo>
                  <a:lnTo>
                    <a:pt x="53858" y="11683"/>
                  </a:lnTo>
                  <a:lnTo>
                    <a:pt x="53103" y="11430"/>
                  </a:lnTo>
                  <a:lnTo>
                    <a:pt x="52322" y="11195"/>
                  </a:lnTo>
                  <a:lnTo>
                    <a:pt x="51515" y="10977"/>
                  </a:lnTo>
                  <a:lnTo>
                    <a:pt x="50682" y="10777"/>
                  </a:lnTo>
                  <a:lnTo>
                    <a:pt x="49834" y="10596"/>
                  </a:lnTo>
                  <a:lnTo>
                    <a:pt x="48957" y="10433"/>
                  </a:lnTo>
                  <a:lnTo>
                    <a:pt x="48050" y="10290"/>
                  </a:lnTo>
                  <a:lnTo>
                    <a:pt x="47113" y="10166"/>
                  </a:lnTo>
                  <a:lnTo>
                    <a:pt x="46146" y="10061"/>
                  </a:lnTo>
                  <a:lnTo>
                    <a:pt x="45148" y="9975"/>
                  </a:lnTo>
                  <a:lnTo>
                    <a:pt x="44121" y="9908"/>
                  </a:lnTo>
                  <a:lnTo>
                    <a:pt x="43064" y="9860"/>
                  </a:lnTo>
                  <a:lnTo>
                    <a:pt x="41976" y="9832"/>
                  </a:lnTo>
                  <a:lnTo>
                    <a:pt x="40859" y="9822"/>
                  </a:lnTo>
                  <a:lnTo>
                    <a:pt x="39543" y="9834"/>
                  </a:lnTo>
                  <a:lnTo>
                    <a:pt x="38270" y="9871"/>
                  </a:lnTo>
                  <a:lnTo>
                    <a:pt x="37038" y="9933"/>
                  </a:lnTo>
                  <a:lnTo>
                    <a:pt x="35849" y="10019"/>
                  </a:lnTo>
                  <a:lnTo>
                    <a:pt x="34703" y="10129"/>
                  </a:lnTo>
                  <a:lnTo>
                    <a:pt x="33598" y="10264"/>
                  </a:lnTo>
                  <a:lnTo>
                    <a:pt x="32536" y="10424"/>
                  </a:lnTo>
                  <a:lnTo>
                    <a:pt x="31517" y="10608"/>
                  </a:lnTo>
                  <a:lnTo>
                    <a:pt x="30539" y="10817"/>
                  </a:lnTo>
                  <a:lnTo>
                    <a:pt x="29604" y="11050"/>
                  </a:lnTo>
                  <a:lnTo>
                    <a:pt x="28721" y="11291"/>
                  </a:lnTo>
                  <a:lnTo>
                    <a:pt x="27871" y="11549"/>
                  </a:lnTo>
                  <a:lnTo>
                    <a:pt x="27056" y="11826"/>
                  </a:lnTo>
                  <a:lnTo>
                    <a:pt x="26275" y="12120"/>
                  </a:lnTo>
                  <a:lnTo>
                    <a:pt x="25528" y="12431"/>
                  </a:lnTo>
                  <a:lnTo>
                    <a:pt x="24815" y="12761"/>
                  </a:lnTo>
                  <a:lnTo>
                    <a:pt x="24137" y="13108"/>
                  </a:lnTo>
                  <a:lnTo>
                    <a:pt x="23492" y="13473"/>
                  </a:lnTo>
                  <a:lnTo>
                    <a:pt x="22882" y="13856"/>
                  </a:lnTo>
                  <a:lnTo>
                    <a:pt x="22305" y="14256"/>
                  </a:lnTo>
                  <a:lnTo>
                    <a:pt x="21774" y="14673"/>
                  </a:lnTo>
                  <a:lnTo>
                    <a:pt x="21274" y="15105"/>
                  </a:lnTo>
                  <a:lnTo>
                    <a:pt x="20803" y="15551"/>
                  </a:lnTo>
                  <a:lnTo>
                    <a:pt x="20362" y="16013"/>
                  </a:lnTo>
                  <a:lnTo>
                    <a:pt x="19952" y="16490"/>
                  </a:lnTo>
                  <a:lnTo>
                    <a:pt x="19571" y="16982"/>
                  </a:lnTo>
                  <a:lnTo>
                    <a:pt x="19221" y="17489"/>
                  </a:lnTo>
                  <a:lnTo>
                    <a:pt x="18900" y="18010"/>
                  </a:lnTo>
                  <a:lnTo>
                    <a:pt x="18609" y="18547"/>
                  </a:lnTo>
                  <a:lnTo>
                    <a:pt x="18349" y="19099"/>
                  </a:lnTo>
                  <a:lnTo>
                    <a:pt x="18128" y="19650"/>
                  </a:lnTo>
                  <a:lnTo>
                    <a:pt x="17931" y="20210"/>
                  </a:lnTo>
                  <a:lnTo>
                    <a:pt x="17757" y="20779"/>
                  </a:lnTo>
                  <a:lnTo>
                    <a:pt x="17607" y="21358"/>
                  </a:lnTo>
                  <a:lnTo>
                    <a:pt x="17479" y="21947"/>
                  </a:lnTo>
                  <a:lnTo>
                    <a:pt x="17375" y="22545"/>
                  </a:lnTo>
                  <a:lnTo>
                    <a:pt x="17294" y="23153"/>
                  </a:lnTo>
                  <a:lnTo>
                    <a:pt x="17236" y="23770"/>
                  </a:lnTo>
                  <a:lnTo>
                    <a:pt x="17201" y="24397"/>
                  </a:lnTo>
                  <a:lnTo>
                    <a:pt x="17189" y="25034"/>
                  </a:lnTo>
                  <a:lnTo>
                    <a:pt x="17210" y="25878"/>
                  </a:lnTo>
                  <a:lnTo>
                    <a:pt x="17274" y="26693"/>
                  </a:lnTo>
                  <a:lnTo>
                    <a:pt x="17379" y="27477"/>
                  </a:lnTo>
                  <a:lnTo>
                    <a:pt x="17527" y="28231"/>
                  </a:lnTo>
                  <a:lnTo>
                    <a:pt x="17718" y="28956"/>
                  </a:lnTo>
                  <a:lnTo>
                    <a:pt x="17950" y="29650"/>
                  </a:lnTo>
                  <a:lnTo>
                    <a:pt x="18225" y="30315"/>
                  </a:lnTo>
                  <a:lnTo>
                    <a:pt x="18542" y="30949"/>
                  </a:lnTo>
                  <a:lnTo>
                    <a:pt x="18902" y="31553"/>
                  </a:lnTo>
                  <a:lnTo>
                    <a:pt x="19304" y="32128"/>
                  </a:lnTo>
                  <a:lnTo>
                    <a:pt x="19755" y="32665"/>
                  </a:lnTo>
                  <a:lnTo>
                    <a:pt x="20237" y="33184"/>
                  </a:lnTo>
                  <a:lnTo>
                    <a:pt x="20748" y="33685"/>
                  </a:lnTo>
                  <a:lnTo>
                    <a:pt x="21290" y="34169"/>
                  </a:lnTo>
                  <a:lnTo>
                    <a:pt x="21862" y="34635"/>
                  </a:lnTo>
                  <a:lnTo>
                    <a:pt x="22463" y="35083"/>
                  </a:lnTo>
                  <a:lnTo>
                    <a:pt x="23095" y="35513"/>
                  </a:lnTo>
                  <a:lnTo>
                    <a:pt x="23757" y="35926"/>
                  </a:lnTo>
                  <a:lnTo>
                    <a:pt x="24448" y="36321"/>
                  </a:lnTo>
                  <a:lnTo>
                    <a:pt x="25170" y="36698"/>
                  </a:lnTo>
                  <a:lnTo>
                    <a:pt x="25918" y="37060"/>
                  </a:lnTo>
                  <a:lnTo>
                    <a:pt x="26690" y="37410"/>
                  </a:lnTo>
                  <a:lnTo>
                    <a:pt x="27485" y="37748"/>
                  </a:lnTo>
                  <a:lnTo>
                    <a:pt x="28302" y="38073"/>
                  </a:lnTo>
                  <a:lnTo>
                    <a:pt x="29143" y="38386"/>
                  </a:lnTo>
                  <a:lnTo>
                    <a:pt x="30008" y="38687"/>
                  </a:lnTo>
                  <a:lnTo>
                    <a:pt x="30895" y="38976"/>
                  </a:lnTo>
                  <a:lnTo>
                    <a:pt x="31806" y="39252"/>
                  </a:lnTo>
                  <a:lnTo>
                    <a:pt x="32740" y="39516"/>
                  </a:lnTo>
                  <a:lnTo>
                    <a:pt x="33697" y="39768"/>
                  </a:lnTo>
                  <a:lnTo>
                    <a:pt x="34671" y="40013"/>
                  </a:lnTo>
                  <a:lnTo>
                    <a:pt x="35658" y="40259"/>
                  </a:lnTo>
                  <a:lnTo>
                    <a:pt x="36658" y="40504"/>
                  </a:lnTo>
                  <a:lnTo>
                    <a:pt x="37669" y="40750"/>
                  </a:lnTo>
                  <a:lnTo>
                    <a:pt x="38693" y="40995"/>
                  </a:lnTo>
                  <a:lnTo>
                    <a:pt x="39729" y="41241"/>
                  </a:lnTo>
                  <a:lnTo>
                    <a:pt x="40778" y="41487"/>
                  </a:lnTo>
                  <a:lnTo>
                    <a:pt x="41839" y="41732"/>
                  </a:lnTo>
                  <a:lnTo>
                    <a:pt x="42912" y="41978"/>
                  </a:lnTo>
                  <a:lnTo>
                    <a:pt x="43997" y="42223"/>
                  </a:lnTo>
                  <a:lnTo>
                    <a:pt x="44883" y="42429"/>
                  </a:lnTo>
                  <a:lnTo>
                    <a:pt x="45768" y="42635"/>
                  </a:lnTo>
                  <a:lnTo>
                    <a:pt x="46651" y="42843"/>
                  </a:lnTo>
                  <a:lnTo>
                    <a:pt x="47533" y="43053"/>
                  </a:lnTo>
                  <a:lnTo>
                    <a:pt x="48414" y="43264"/>
                  </a:lnTo>
                  <a:lnTo>
                    <a:pt x="49293" y="43476"/>
                  </a:lnTo>
                  <a:lnTo>
                    <a:pt x="50171" y="43689"/>
                  </a:lnTo>
                  <a:lnTo>
                    <a:pt x="51047" y="43904"/>
                  </a:lnTo>
                  <a:lnTo>
                    <a:pt x="51922" y="44120"/>
                  </a:lnTo>
                  <a:lnTo>
                    <a:pt x="52796" y="44338"/>
                  </a:lnTo>
                  <a:lnTo>
                    <a:pt x="53679" y="44547"/>
                  </a:lnTo>
                  <a:lnTo>
                    <a:pt x="54553" y="44766"/>
                  </a:lnTo>
                  <a:lnTo>
                    <a:pt x="55420" y="44995"/>
                  </a:lnTo>
                  <a:lnTo>
                    <a:pt x="56278" y="45233"/>
                  </a:lnTo>
                  <a:lnTo>
                    <a:pt x="57128" y="45480"/>
                  </a:lnTo>
                  <a:lnTo>
                    <a:pt x="57970" y="45738"/>
                  </a:lnTo>
                  <a:lnTo>
                    <a:pt x="58803" y="46004"/>
                  </a:lnTo>
                  <a:lnTo>
                    <a:pt x="59628" y="46281"/>
                  </a:lnTo>
                  <a:lnTo>
                    <a:pt x="60446" y="46566"/>
                  </a:lnTo>
                  <a:lnTo>
                    <a:pt x="61255" y="46862"/>
                  </a:lnTo>
                  <a:lnTo>
                    <a:pt x="62054" y="47154"/>
                  </a:lnTo>
                  <a:lnTo>
                    <a:pt x="62843" y="47457"/>
                  </a:lnTo>
                  <a:lnTo>
                    <a:pt x="63620" y="47770"/>
                  </a:lnTo>
                  <a:lnTo>
                    <a:pt x="64387" y="48095"/>
                  </a:lnTo>
                  <a:lnTo>
                    <a:pt x="65143" y="48431"/>
                  </a:lnTo>
                  <a:lnTo>
                    <a:pt x="65888" y="48777"/>
                  </a:lnTo>
                  <a:lnTo>
                    <a:pt x="66622" y="49135"/>
                  </a:lnTo>
                  <a:lnTo>
                    <a:pt x="67345" y="49503"/>
                  </a:lnTo>
                  <a:lnTo>
                    <a:pt x="68057" y="49882"/>
                  </a:lnTo>
                  <a:lnTo>
                    <a:pt x="68758" y="50272"/>
                  </a:lnTo>
                  <a:lnTo>
                    <a:pt x="69458" y="50677"/>
                  </a:lnTo>
                  <a:lnTo>
                    <a:pt x="70139" y="51099"/>
                  </a:lnTo>
                  <a:lnTo>
                    <a:pt x="70800" y="51539"/>
                  </a:lnTo>
                  <a:lnTo>
                    <a:pt x="71443" y="51997"/>
                  </a:lnTo>
                  <a:lnTo>
                    <a:pt x="72066" y="52472"/>
                  </a:lnTo>
                  <a:lnTo>
                    <a:pt x="72671" y="52965"/>
                  </a:lnTo>
                  <a:lnTo>
                    <a:pt x="73256" y="53476"/>
                  </a:lnTo>
                  <a:lnTo>
                    <a:pt x="73822" y="54005"/>
                  </a:lnTo>
                  <a:lnTo>
                    <a:pt x="74369" y="54551"/>
                  </a:lnTo>
                  <a:lnTo>
                    <a:pt x="74897" y="55116"/>
                  </a:lnTo>
                  <a:lnTo>
                    <a:pt x="75404" y="55699"/>
                  </a:lnTo>
                  <a:lnTo>
                    <a:pt x="75888" y="56302"/>
                  </a:lnTo>
                  <a:lnTo>
                    <a:pt x="76348" y="56927"/>
                  </a:lnTo>
                  <a:lnTo>
                    <a:pt x="76785" y="57571"/>
                  </a:lnTo>
                  <a:lnTo>
                    <a:pt x="77199" y="58236"/>
                  </a:lnTo>
                  <a:lnTo>
                    <a:pt x="77590" y="58922"/>
                  </a:lnTo>
                  <a:lnTo>
                    <a:pt x="77958" y="59628"/>
                  </a:lnTo>
                  <a:lnTo>
                    <a:pt x="78302" y="60354"/>
                  </a:lnTo>
                  <a:lnTo>
                    <a:pt x="78624" y="61101"/>
                  </a:lnTo>
                  <a:lnTo>
                    <a:pt x="78922" y="61869"/>
                  </a:lnTo>
                  <a:lnTo>
                    <a:pt x="79207" y="62660"/>
                  </a:lnTo>
                  <a:lnTo>
                    <a:pt x="79462" y="63478"/>
                  </a:lnTo>
                  <a:lnTo>
                    <a:pt x="79687" y="64324"/>
                  </a:lnTo>
                  <a:lnTo>
                    <a:pt x="79882" y="65197"/>
                  </a:lnTo>
                  <a:lnTo>
                    <a:pt x="80047" y="66098"/>
                  </a:lnTo>
                  <a:lnTo>
                    <a:pt x="80182" y="67025"/>
                  </a:lnTo>
                  <a:lnTo>
                    <a:pt x="80287" y="67980"/>
                  </a:lnTo>
                  <a:lnTo>
                    <a:pt x="80362" y="68963"/>
                  </a:lnTo>
                  <a:lnTo>
                    <a:pt x="80407" y="699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384587" y="5512674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97616" y="5521747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65351" y="5512743"/>
              <a:ext cx="62824" cy="104092"/>
            </a:xfrm>
            <a:custGeom>
              <a:avLst/>
              <a:pathLst>
                <a:path w="62824" h="104092">
                  <a:moveTo>
                    <a:pt x="62824" y="37858"/>
                  </a:moveTo>
                  <a:lnTo>
                    <a:pt x="62810" y="39523"/>
                  </a:lnTo>
                  <a:lnTo>
                    <a:pt x="62769" y="41162"/>
                  </a:lnTo>
                  <a:lnTo>
                    <a:pt x="62701" y="42775"/>
                  </a:lnTo>
                  <a:lnTo>
                    <a:pt x="62605" y="44362"/>
                  </a:lnTo>
                  <a:lnTo>
                    <a:pt x="62483" y="45924"/>
                  </a:lnTo>
                  <a:lnTo>
                    <a:pt x="62332" y="47459"/>
                  </a:lnTo>
                  <a:lnTo>
                    <a:pt x="62155" y="48969"/>
                  </a:lnTo>
                  <a:lnTo>
                    <a:pt x="61950" y="50452"/>
                  </a:lnTo>
                  <a:lnTo>
                    <a:pt x="61719" y="51910"/>
                  </a:lnTo>
                  <a:lnTo>
                    <a:pt x="61459" y="53342"/>
                  </a:lnTo>
                  <a:lnTo>
                    <a:pt x="61168" y="54741"/>
                  </a:lnTo>
                  <a:lnTo>
                    <a:pt x="60840" y="56101"/>
                  </a:lnTo>
                  <a:lnTo>
                    <a:pt x="60475" y="57420"/>
                  </a:lnTo>
                  <a:lnTo>
                    <a:pt x="60073" y="58701"/>
                  </a:lnTo>
                  <a:lnTo>
                    <a:pt x="59635" y="59942"/>
                  </a:lnTo>
                  <a:lnTo>
                    <a:pt x="59159" y="61143"/>
                  </a:lnTo>
                  <a:lnTo>
                    <a:pt x="58647" y="62304"/>
                  </a:lnTo>
                  <a:lnTo>
                    <a:pt x="58098" y="63427"/>
                  </a:lnTo>
                  <a:lnTo>
                    <a:pt x="57512" y="64509"/>
                  </a:lnTo>
                  <a:lnTo>
                    <a:pt x="56889" y="65552"/>
                  </a:lnTo>
                  <a:lnTo>
                    <a:pt x="56240" y="66553"/>
                  </a:lnTo>
                  <a:lnTo>
                    <a:pt x="55549" y="67511"/>
                  </a:lnTo>
                  <a:lnTo>
                    <a:pt x="54816" y="68425"/>
                  </a:lnTo>
                  <a:lnTo>
                    <a:pt x="54040" y="69296"/>
                  </a:lnTo>
                  <a:lnTo>
                    <a:pt x="53223" y="70122"/>
                  </a:lnTo>
                  <a:lnTo>
                    <a:pt x="52362" y="70905"/>
                  </a:lnTo>
                  <a:lnTo>
                    <a:pt x="51460" y="71645"/>
                  </a:lnTo>
                  <a:lnTo>
                    <a:pt x="50515" y="72341"/>
                  </a:lnTo>
                  <a:lnTo>
                    <a:pt x="49528" y="72993"/>
                  </a:lnTo>
                  <a:lnTo>
                    <a:pt x="48499" y="73601"/>
                  </a:lnTo>
                  <a:lnTo>
                    <a:pt x="47437" y="74146"/>
                  </a:lnTo>
                  <a:lnTo>
                    <a:pt x="46327" y="74633"/>
                  </a:lnTo>
                  <a:lnTo>
                    <a:pt x="45167" y="75062"/>
                  </a:lnTo>
                  <a:lnTo>
                    <a:pt x="43959" y="75435"/>
                  </a:lnTo>
                  <a:lnTo>
                    <a:pt x="42701" y="75750"/>
                  </a:lnTo>
                  <a:lnTo>
                    <a:pt x="41394" y="76008"/>
                  </a:lnTo>
                  <a:lnTo>
                    <a:pt x="40038" y="76208"/>
                  </a:lnTo>
                  <a:lnTo>
                    <a:pt x="38633" y="76352"/>
                  </a:lnTo>
                  <a:lnTo>
                    <a:pt x="37178" y="76438"/>
                  </a:lnTo>
                  <a:lnTo>
                    <a:pt x="35675" y="76466"/>
                  </a:lnTo>
                  <a:lnTo>
                    <a:pt x="34112" y="76436"/>
                  </a:lnTo>
                  <a:lnTo>
                    <a:pt x="32589" y="76346"/>
                  </a:lnTo>
                  <a:lnTo>
                    <a:pt x="31105" y="76196"/>
                  </a:lnTo>
                  <a:lnTo>
                    <a:pt x="29661" y="75986"/>
                  </a:lnTo>
                  <a:lnTo>
                    <a:pt x="28257" y="75716"/>
                  </a:lnTo>
                  <a:lnTo>
                    <a:pt x="26892" y="75386"/>
                  </a:lnTo>
                  <a:lnTo>
                    <a:pt x="25566" y="74995"/>
                  </a:lnTo>
                  <a:lnTo>
                    <a:pt x="24281" y="74545"/>
                  </a:lnTo>
                  <a:lnTo>
                    <a:pt x="23034" y="74035"/>
                  </a:lnTo>
                  <a:lnTo>
                    <a:pt x="21828" y="73465"/>
                  </a:lnTo>
                  <a:lnTo>
                    <a:pt x="20669" y="72826"/>
                  </a:lnTo>
                  <a:lnTo>
                    <a:pt x="19566" y="72111"/>
                  </a:lnTo>
                  <a:lnTo>
                    <a:pt x="18519" y="71320"/>
                  </a:lnTo>
                  <a:lnTo>
                    <a:pt x="17527" y="70453"/>
                  </a:lnTo>
                  <a:lnTo>
                    <a:pt x="16592" y="69508"/>
                  </a:lnTo>
                  <a:lnTo>
                    <a:pt x="15713" y="68488"/>
                  </a:lnTo>
                  <a:lnTo>
                    <a:pt x="14890" y="67391"/>
                  </a:lnTo>
                  <a:lnTo>
                    <a:pt x="14122" y="66218"/>
                  </a:lnTo>
                  <a:lnTo>
                    <a:pt x="13411" y="64968"/>
                  </a:lnTo>
                  <a:lnTo>
                    <a:pt x="12755" y="63642"/>
                  </a:lnTo>
                  <a:lnTo>
                    <a:pt x="12465" y="64017"/>
                  </a:lnTo>
                  <a:lnTo>
                    <a:pt x="12472" y="64150"/>
                  </a:lnTo>
                  <a:lnTo>
                    <a:pt x="12476" y="64301"/>
                  </a:lnTo>
                  <a:lnTo>
                    <a:pt x="12480" y="64472"/>
                  </a:lnTo>
                  <a:lnTo>
                    <a:pt x="12482" y="64661"/>
                  </a:lnTo>
                  <a:lnTo>
                    <a:pt x="12482" y="64870"/>
                  </a:lnTo>
                  <a:lnTo>
                    <a:pt x="12495" y="65094"/>
                  </a:lnTo>
                  <a:lnTo>
                    <a:pt x="12507" y="65328"/>
                  </a:lnTo>
                  <a:lnTo>
                    <a:pt x="12517" y="65574"/>
                  </a:lnTo>
                  <a:lnTo>
                    <a:pt x="12526" y="65830"/>
                  </a:lnTo>
                  <a:lnTo>
                    <a:pt x="12534" y="66098"/>
                  </a:lnTo>
                  <a:lnTo>
                    <a:pt x="12540" y="66376"/>
                  </a:lnTo>
                  <a:lnTo>
                    <a:pt x="12545" y="66665"/>
                  </a:lnTo>
                  <a:lnTo>
                    <a:pt x="12548" y="66965"/>
                  </a:lnTo>
                  <a:lnTo>
                    <a:pt x="12550" y="67277"/>
                  </a:lnTo>
                  <a:lnTo>
                    <a:pt x="12551" y="67598"/>
                  </a:lnTo>
                  <a:lnTo>
                    <a:pt x="12564" y="67930"/>
                  </a:lnTo>
                  <a:lnTo>
                    <a:pt x="12575" y="68270"/>
                  </a:lnTo>
                  <a:lnTo>
                    <a:pt x="12585" y="68618"/>
                  </a:lnTo>
                  <a:lnTo>
                    <a:pt x="12594" y="68974"/>
                  </a:lnTo>
                  <a:lnTo>
                    <a:pt x="12602" y="69338"/>
                  </a:lnTo>
                  <a:lnTo>
                    <a:pt x="12608" y="69710"/>
                  </a:lnTo>
                  <a:lnTo>
                    <a:pt x="12613" y="70091"/>
                  </a:lnTo>
                  <a:lnTo>
                    <a:pt x="12616" y="70480"/>
                  </a:lnTo>
                  <a:lnTo>
                    <a:pt x="12618" y="70877"/>
                  </a:lnTo>
                  <a:lnTo>
                    <a:pt x="12619" y="71282"/>
                  </a:lnTo>
                  <a:lnTo>
                    <a:pt x="12632" y="71678"/>
                  </a:lnTo>
                  <a:lnTo>
                    <a:pt x="12643" y="72073"/>
                  </a:lnTo>
                  <a:lnTo>
                    <a:pt x="12654" y="72469"/>
                  </a:lnTo>
                  <a:lnTo>
                    <a:pt x="12663" y="72865"/>
                  </a:lnTo>
                  <a:lnTo>
                    <a:pt x="12670" y="73260"/>
                  </a:lnTo>
                  <a:lnTo>
                    <a:pt x="12676" y="73656"/>
                  </a:lnTo>
                  <a:lnTo>
                    <a:pt x="12681" y="74051"/>
                  </a:lnTo>
                  <a:lnTo>
                    <a:pt x="12684" y="74447"/>
                  </a:lnTo>
                  <a:lnTo>
                    <a:pt x="12686" y="74843"/>
                  </a:lnTo>
                  <a:lnTo>
                    <a:pt x="12687" y="75238"/>
                  </a:lnTo>
                  <a:lnTo>
                    <a:pt x="12687" y="104092"/>
                  </a:lnTo>
                  <a:lnTo>
                    <a:pt x="409" y="104092"/>
                  </a:lnTo>
                  <a:lnTo>
                    <a:pt x="409" y="16371"/>
                  </a:lnTo>
                  <a:lnTo>
                    <a:pt x="408" y="15841"/>
                  </a:lnTo>
                  <a:lnTo>
                    <a:pt x="406" y="15315"/>
                  </a:lnTo>
                  <a:lnTo>
                    <a:pt x="403" y="14793"/>
                  </a:lnTo>
                  <a:lnTo>
                    <a:pt x="398" y="14275"/>
                  </a:lnTo>
                  <a:lnTo>
                    <a:pt x="392" y="13761"/>
                  </a:lnTo>
                  <a:lnTo>
                    <a:pt x="384" y="13252"/>
                  </a:lnTo>
                  <a:lnTo>
                    <a:pt x="375" y="12746"/>
                  </a:lnTo>
                  <a:lnTo>
                    <a:pt x="365" y="12245"/>
                  </a:lnTo>
                  <a:lnTo>
                    <a:pt x="354" y="11748"/>
                  </a:lnTo>
                  <a:lnTo>
                    <a:pt x="341" y="11255"/>
                  </a:lnTo>
                  <a:lnTo>
                    <a:pt x="340" y="10768"/>
                  </a:lnTo>
                  <a:lnTo>
                    <a:pt x="338" y="10291"/>
                  </a:lnTo>
                  <a:lnTo>
                    <a:pt x="334" y="9824"/>
                  </a:lnTo>
                  <a:lnTo>
                    <a:pt x="330" y="9366"/>
                  </a:lnTo>
                  <a:lnTo>
                    <a:pt x="324" y="8918"/>
                  </a:lnTo>
                  <a:lnTo>
                    <a:pt x="316" y="8480"/>
                  </a:lnTo>
                  <a:lnTo>
                    <a:pt x="307" y="8051"/>
                  </a:lnTo>
                  <a:lnTo>
                    <a:pt x="297" y="7631"/>
                  </a:lnTo>
                  <a:lnTo>
                    <a:pt x="285" y="7221"/>
                  </a:lnTo>
                  <a:lnTo>
                    <a:pt x="272" y="6821"/>
                  </a:lnTo>
                  <a:lnTo>
                    <a:pt x="259" y="6418"/>
                  </a:lnTo>
                  <a:lnTo>
                    <a:pt x="245" y="6027"/>
                  </a:lnTo>
                  <a:lnTo>
                    <a:pt x="231" y="5648"/>
                  </a:lnTo>
                  <a:lnTo>
                    <a:pt x="218" y="5282"/>
                  </a:lnTo>
                  <a:lnTo>
                    <a:pt x="204" y="4928"/>
                  </a:lnTo>
                  <a:lnTo>
                    <a:pt x="190" y="4586"/>
                  </a:lnTo>
                  <a:lnTo>
                    <a:pt x="177" y="4257"/>
                  </a:lnTo>
                  <a:lnTo>
                    <a:pt x="163" y="3939"/>
                  </a:lnTo>
                  <a:lnTo>
                    <a:pt x="150" y="3635"/>
                  </a:lnTo>
                  <a:lnTo>
                    <a:pt x="136" y="3342"/>
                  </a:lnTo>
                  <a:lnTo>
                    <a:pt x="122" y="3064"/>
                  </a:lnTo>
                  <a:lnTo>
                    <a:pt x="109" y="2802"/>
                  </a:lnTo>
                  <a:lnTo>
                    <a:pt x="95" y="2556"/>
                  </a:lnTo>
                  <a:lnTo>
                    <a:pt x="81" y="2327"/>
                  </a:lnTo>
                  <a:lnTo>
                    <a:pt x="68" y="2114"/>
                  </a:lnTo>
                  <a:lnTo>
                    <a:pt x="54" y="1918"/>
                  </a:lnTo>
                  <a:lnTo>
                    <a:pt x="40" y="1738"/>
                  </a:lnTo>
                  <a:lnTo>
                    <a:pt x="27" y="1574"/>
                  </a:lnTo>
                  <a:lnTo>
                    <a:pt x="13" y="1427"/>
                  </a:lnTo>
                  <a:lnTo>
                    <a:pt x="0" y="1296"/>
                  </a:lnTo>
                  <a:lnTo>
                    <a:pt x="11923" y="1623"/>
                  </a:lnTo>
                  <a:lnTo>
                    <a:pt x="11937" y="1756"/>
                  </a:lnTo>
                  <a:lnTo>
                    <a:pt x="11950" y="1909"/>
                  </a:lnTo>
                  <a:lnTo>
                    <a:pt x="11964" y="2083"/>
                  </a:lnTo>
                  <a:lnTo>
                    <a:pt x="11978" y="2278"/>
                  </a:lnTo>
                  <a:lnTo>
                    <a:pt x="11991" y="2493"/>
                  </a:lnTo>
                  <a:lnTo>
                    <a:pt x="12005" y="2728"/>
                  </a:lnTo>
                  <a:lnTo>
                    <a:pt x="12032" y="2979"/>
                  </a:lnTo>
                  <a:lnTo>
                    <a:pt x="12057" y="3241"/>
                  </a:lnTo>
                  <a:lnTo>
                    <a:pt x="12081" y="3514"/>
                  </a:lnTo>
                  <a:lnTo>
                    <a:pt x="12103" y="3798"/>
                  </a:lnTo>
                  <a:lnTo>
                    <a:pt x="12124" y="4092"/>
                  </a:lnTo>
                  <a:lnTo>
                    <a:pt x="12144" y="4398"/>
                  </a:lnTo>
                  <a:lnTo>
                    <a:pt x="12163" y="4714"/>
                  </a:lnTo>
                  <a:lnTo>
                    <a:pt x="12180" y="5042"/>
                  </a:lnTo>
                  <a:lnTo>
                    <a:pt x="12195" y="5380"/>
                  </a:lnTo>
                  <a:lnTo>
                    <a:pt x="12210" y="5729"/>
                  </a:lnTo>
                  <a:lnTo>
                    <a:pt x="12236" y="6073"/>
                  </a:lnTo>
                  <a:lnTo>
                    <a:pt x="12261" y="6422"/>
                  </a:lnTo>
                  <a:lnTo>
                    <a:pt x="12285" y="6777"/>
                  </a:lnTo>
                  <a:lnTo>
                    <a:pt x="12308" y="7137"/>
                  </a:lnTo>
                  <a:lnTo>
                    <a:pt x="12329" y="7503"/>
                  </a:lnTo>
                  <a:lnTo>
                    <a:pt x="12349" y="7874"/>
                  </a:lnTo>
                  <a:lnTo>
                    <a:pt x="12367" y="8251"/>
                  </a:lnTo>
                  <a:lnTo>
                    <a:pt x="12384" y="8633"/>
                  </a:lnTo>
                  <a:lnTo>
                    <a:pt x="12400" y="9020"/>
                  </a:lnTo>
                  <a:lnTo>
                    <a:pt x="12414" y="9413"/>
                  </a:lnTo>
                  <a:lnTo>
                    <a:pt x="12440" y="9806"/>
                  </a:lnTo>
                  <a:lnTo>
                    <a:pt x="12463" y="10196"/>
                  </a:lnTo>
                  <a:lnTo>
                    <a:pt x="12484" y="10581"/>
                  </a:lnTo>
                  <a:lnTo>
                    <a:pt x="12502" y="10963"/>
                  </a:lnTo>
                  <a:lnTo>
                    <a:pt x="12517" y="11340"/>
                  </a:lnTo>
                  <a:lnTo>
                    <a:pt x="12529" y="11713"/>
                  </a:lnTo>
                  <a:lnTo>
                    <a:pt x="12538" y="12082"/>
                  </a:lnTo>
                  <a:lnTo>
                    <a:pt x="12545" y="12447"/>
                  </a:lnTo>
                  <a:lnTo>
                    <a:pt x="12549" y="12808"/>
                  </a:lnTo>
                  <a:lnTo>
                    <a:pt x="12551" y="13165"/>
                  </a:lnTo>
                  <a:lnTo>
                    <a:pt x="12824" y="13165"/>
                  </a:lnTo>
                  <a:lnTo>
                    <a:pt x="13169" y="12466"/>
                  </a:lnTo>
                  <a:lnTo>
                    <a:pt x="13525" y="11789"/>
                  </a:lnTo>
                  <a:lnTo>
                    <a:pt x="13890" y="11135"/>
                  </a:lnTo>
                  <a:lnTo>
                    <a:pt x="14264" y="10502"/>
                  </a:lnTo>
                  <a:lnTo>
                    <a:pt x="14648" y="9890"/>
                  </a:lnTo>
                  <a:lnTo>
                    <a:pt x="15042" y="9301"/>
                  </a:lnTo>
                  <a:lnTo>
                    <a:pt x="15445" y="8733"/>
                  </a:lnTo>
                  <a:lnTo>
                    <a:pt x="15858" y="8188"/>
                  </a:lnTo>
                  <a:lnTo>
                    <a:pt x="16280" y="7664"/>
                  </a:lnTo>
                  <a:lnTo>
                    <a:pt x="16712" y="7162"/>
                  </a:lnTo>
                  <a:lnTo>
                    <a:pt x="17154" y="6667"/>
                  </a:lnTo>
                  <a:lnTo>
                    <a:pt x="17609" y="6191"/>
                  </a:lnTo>
                  <a:lnTo>
                    <a:pt x="18077" y="5733"/>
                  </a:lnTo>
                  <a:lnTo>
                    <a:pt x="18556" y="5296"/>
                  </a:lnTo>
                  <a:lnTo>
                    <a:pt x="19048" y="4877"/>
                  </a:lnTo>
                  <a:lnTo>
                    <a:pt x="19552" y="4477"/>
                  </a:lnTo>
                  <a:lnTo>
                    <a:pt x="20068" y="4096"/>
                  </a:lnTo>
                  <a:lnTo>
                    <a:pt x="20597" y="3735"/>
                  </a:lnTo>
                  <a:lnTo>
                    <a:pt x="21138" y="3392"/>
                  </a:lnTo>
                  <a:lnTo>
                    <a:pt x="21691" y="3069"/>
                  </a:lnTo>
                  <a:lnTo>
                    <a:pt x="22257" y="2751"/>
                  </a:lnTo>
                  <a:lnTo>
                    <a:pt x="22834" y="2452"/>
                  </a:lnTo>
                  <a:lnTo>
                    <a:pt x="23424" y="2173"/>
                  </a:lnTo>
                  <a:lnTo>
                    <a:pt x="24027" y="1912"/>
                  </a:lnTo>
                  <a:lnTo>
                    <a:pt x="24641" y="1671"/>
                  </a:lnTo>
                  <a:lnTo>
                    <a:pt x="25268" y="1448"/>
                  </a:lnTo>
                  <a:lnTo>
                    <a:pt x="25907" y="1245"/>
                  </a:lnTo>
                  <a:lnTo>
                    <a:pt x="26559" y="1061"/>
                  </a:lnTo>
                  <a:lnTo>
                    <a:pt x="27223" y="896"/>
                  </a:lnTo>
                  <a:lnTo>
                    <a:pt x="27899" y="750"/>
                  </a:lnTo>
                  <a:lnTo>
                    <a:pt x="28603" y="607"/>
                  </a:lnTo>
                  <a:lnTo>
                    <a:pt x="29323" y="480"/>
                  </a:lnTo>
                  <a:lnTo>
                    <a:pt x="30060" y="367"/>
                  </a:lnTo>
                  <a:lnTo>
                    <a:pt x="30813" y="270"/>
                  </a:lnTo>
                  <a:lnTo>
                    <a:pt x="31582" y="187"/>
                  </a:lnTo>
                  <a:lnTo>
                    <a:pt x="32368" y="120"/>
                  </a:lnTo>
                  <a:lnTo>
                    <a:pt x="33170" y="67"/>
                  </a:lnTo>
                  <a:lnTo>
                    <a:pt x="33989" y="30"/>
                  </a:lnTo>
                  <a:lnTo>
                    <a:pt x="34824" y="7"/>
                  </a:lnTo>
                  <a:lnTo>
                    <a:pt x="35675" y="0"/>
                  </a:lnTo>
                  <a:lnTo>
                    <a:pt x="37178" y="27"/>
                  </a:lnTo>
                  <a:lnTo>
                    <a:pt x="38633" y="109"/>
                  </a:lnTo>
                  <a:lnTo>
                    <a:pt x="40038" y="245"/>
                  </a:lnTo>
                  <a:lnTo>
                    <a:pt x="41394" y="436"/>
                  </a:lnTo>
                  <a:lnTo>
                    <a:pt x="42701" y="682"/>
                  </a:lnTo>
                  <a:lnTo>
                    <a:pt x="43959" y="982"/>
                  </a:lnTo>
                  <a:lnTo>
                    <a:pt x="45167" y="1336"/>
                  </a:lnTo>
                  <a:lnTo>
                    <a:pt x="46327" y="1746"/>
                  </a:lnTo>
                  <a:lnTo>
                    <a:pt x="47437" y="2210"/>
                  </a:lnTo>
                  <a:lnTo>
                    <a:pt x="48499" y="2728"/>
                  </a:lnTo>
                  <a:lnTo>
                    <a:pt x="49528" y="3296"/>
                  </a:lnTo>
                  <a:lnTo>
                    <a:pt x="50515" y="3909"/>
                  </a:lnTo>
                  <a:lnTo>
                    <a:pt x="51460" y="4568"/>
                  </a:lnTo>
                  <a:lnTo>
                    <a:pt x="52362" y="5271"/>
                  </a:lnTo>
                  <a:lnTo>
                    <a:pt x="53223" y="6019"/>
                  </a:lnTo>
                  <a:lnTo>
                    <a:pt x="54040" y="6813"/>
                  </a:lnTo>
                  <a:lnTo>
                    <a:pt x="54816" y="7651"/>
                  </a:lnTo>
                  <a:lnTo>
                    <a:pt x="55549" y="8534"/>
                  </a:lnTo>
                  <a:lnTo>
                    <a:pt x="56240" y="9463"/>
                  </a:lnTo>
                  <a:lnTo>
                    <a:pt x="56889" y="10436"/>
                  </a:lnTo>
                  <a:lnTo>
                    <a:pt x="57512" y="11439"/>
                  </a:lnTo>
                  <a:lnTo>
                    <a:pt x="58098" y="12485"/>
                  </a:lnTo>
                  <a:lnTo>
                    <a:pt x="58647" y="13573"/>
                  </a:lnTo>
                  <a:lnTo>
                    <a:pt x="59159" y="14703"/>
                  </a:lnTo>
                  <a:lnTo>
                    <a:pt x="59635" y="15876"/>
                  </a:lnTo>
                  <a:lnTo>
                    <a:pt x="60073" y="17091"/>
                  </a:lnTo>
                  <a:lnTo>
                    <a:pt x="60475" y="18348"/>
                  </a:lnTo>
                  <a:lnTo>
                    <a:pt x="60840" y="19648"/>
                  </a:lnTo>
                  <a:lnTo>
                    <a:pt x="61168" y="20989"/>
                  </a:lnTo>
                  <a:lnTo>
                    <a:pt x="61459" y="22373"/>
                  </a:lnTo>
                  <a:lnTo>
                    <a:pt x="61719" y="23781"/>
                  </a:lnTo>
                  <a:lnTo>
                    <a:pt x="61950" y="25219"/>
                  </a:lnTo>
                  <a:lnTo>
                    <a:pt x="62155" y="26689"/>
                  </a:lnTo>
                  <a:lnTo>
                    <a:pt x="62332" y="28191"/>
                  </a:lnTo>
                  <a:lnTo>
                    <a:pt x="62483" y="29723"/>
                  </a:lnTo>
                  <a:lnTo>
                    <a:pt x="62605" y="31287"/>
                  </a:lnTo>
                  <a:lnTo>
                    <a:pt x="62701" y="32883"/>
                  </a:lnTo>
                  <a:lnTo>
                    <a:pt x="62769" y="34510"/>
                  </a:lnTo>
                  <a:lnTo>
                    <a:pt x="62810" y="361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478039" y="5522224"/>
              <a:ext cx="37244" cy="57912"/>
            </a:xfrm>
            <a:custGeom>
              <a:avLst/>
              <a:pathLst>
                <a:path w="37244" h="57912">
                  <a:moveTo>
                    <a:pt x="37244" y="28649"/>
                  </a:moveTo>
                  <a:lnTo>
                    <a:pt x="37236" y="27300"/>
                  </a:lnTo>
                  <a:lnTo>
                    <a:pt x="37211" y="25980"/>
                  </a:lnTo>
                  <a:lnTo>
                    <a:pt x="37170" y="24691"/>
                  </a:lnTo>
                  <a:lnTo>
                    <a:pt x="37113" y="23432"/>
                  </a:lnTo>
                  <a:lnTo>
                    <a:pt x="37039" y="22203"/>
                  </a:lnTo>
                  <a:lnTo>
                    <a:pt x="36949" y="21004"/>
                  </a:lnTo>
                  <a:lnTo>
                    <a:pt x="36843" y="19834"/>
                  </a:lnTo>
                  <a:lnTo>
                    <a:pt x="36720" y="18695"/>
                  </a:lnTo>
                  <a:lnTo>
                    <a:pt x="36581" y="17586"/>
                  </a:lnTo>
                  <a:lnTo>
                    <a:pt x="36425" y="16507"/>
                  </a:lnTo>
                  <a:lnTo>
                    <a:pt x="36249" y="15459"/>
                  </a:lnTo>
                  <a:lnTo>
                    <a:pt x="36049" y="14444"/>
                  </a:lnTo>
                  <a:lnTo>
                    <a:pt x="35824" y="13462"/>
                  </a:lnTo>
                  <a:lnTo>
                    <a:pt x="35574" y="12512"/>
                  </a:lnTo>
                  <a:lnTo>
                    <a:pt x="35300" y="11596"/>
                  </a:lnTo>
                  <a:lnTo>
                    <a:pt x="35001" y="10712"/>
                  </a:lnTo>
                  <a:lnTo>
                    <a:pt x="34678" y="9860"/>
                  </a:lnTo>
                  <a:lnTo>
                    <a:pt x="34330" y="9042"/>
                  </a:lnTo>
                  <a:lnTo>
                    <a:pt x="33957" y="8256"/>
                  </a:lnTo>
                  <a:lnTo>
                    <a:pt x="33560" y="7503"/>
                  </a:lnTo>
                  <a:lnTo>
                    <a:pt x="33151" y="6784"/>
                  </a:lnTo>
                  <a:lnTo>
                    <a:pt x="32714" y="6100"/>
                  </a:lnTo>
                  <a:lnTo>
                    <a:pt x="32251" y="5452"/>
                  </a:lnTo>
                  <a:lnTo>
                    <a:pt x="31759" y="4840"/>
                  </a:lnTo>
                  <a:lnTo>
                    <a:pt x="31241" y="4263"/>
                  </a:lnTo>
                  <a:lnTo>
                    <a:pt x="30695" y="3721"/>
                  </a:lnTo>
                  <a:lnTo>
                    <a:pt x="30122" y="3215"/>
                  </a:lnTo>
                  <a:lnTo>
                    <a:pt x="29522" y="2744"/>
                  </a:lnTo>
                  <a:lnTo>
                    <a:pt x="28894" y="2309"/>
                  </a:lnTo>
                  <a:lnTo>
                    <a:pt x="28240" y="1909"/>
                  </a:lnTo>
                  <a:lnTo>
                    <a:pt x="27554" y="1547"/>
                  </a:lnTo>
                  <a:lnTo>
                    <a:pt x="26834" y="1222"/>
                  </a:lnTo>
                  <a:lnTo>
                    <a:pt x="26081" y="935"/>
                  </a:lnTo>
                  <a:lnTo>
                    <a:pt x="25293" y="687"/>
                  </a:lnTo>
                  <a:lnTo>
                    <a:pt x="24471" y="477"/>
                  </a:lnTo>
                  <a:lnTo>
                    <a:pt x="23615" y="305"/>
                  </a:lnTo>
                  <a:lnTo>
                    <a:pt x="22725" y="171"/>
                  </a:lnTo>
                  <a:lnTo>
                    <a:pt x="21800" y="76"/>
                  </a:lnTo>
                  <a:lnTo>
                    <a:pt x="20842" y="19"/>
                  </a:lnTo>
                  <a:lnTo>
                    <a:pt x="19849" y="0"/>
                  </a:lnTo>
                  <a:lnTo>
                    <a:pt x="19036" y="11"/>
                  </a:lnTo>
                  <a:lnTo>
                    <a:pt x="18231" y="46"/>
                  </a:lnTo>
                  <a:lnTo>
                    <a:pt x="17437" y="104"/>
                  </a:lnTo>
                  <a:lnTo>
                    <a:pt x="16652" y="185"/>
                  </a:lnTo>
                  <a:lnTo>
                    <a:pt x="15876" y="289"/>
                  </a:lnTo>
                  <a:lnTo>
                    <a:pt x="15110" y="417"/>
                  </a:lnTo>
                  <a:lnTo>
                    <a:pt x="14354" y="568"/>
                  </a:lnTo>
                  <a:lnTo>
                    <a:pt x="13607" y="742"/>
                  </a:lnTo>
                  <a:lnTo>
                    <a:pt x="12869" y="939"/>
                  </a:lnTo>
                  <a:lnTo>
                    <a:pt x="12141" y="1159"/>
                  </a:lnTo>
                  <a:lnTo>
                    <a:pt x="11427" y="1412"/>
                  </a:lnTo>
                  <a:lnTo>
                    <a:pt x="10731" y="1708"/>
                  </a:lnTo>
                  <a:lnTo>
                    <a:pt x="10052" y="2045"/>
                  </a:lnTo>
                  <a:lnTo>
                    <a:pt x="9391" y="2425"/>
                  </a:lnTo>
                  <a:lnTo>
                    <a:pt x="8748" y="2847"/>
                  </a:lnTo>
                  <a:lnTo>
                    <a:pt x="8122" y="3312"/>
                  </a:lnTo>
                  <a:lnTo>
                    <a:pt x="7515" y="3819"/>
                  </a:lnTo>
                  <a:lnTo>
                    <a:pt x="6924" y="4368"/>
                  </a:lnTo>
                  <a:lnTo>
                    <a:pt x="6352" y="4959"/>
                  </a:lnTo>
                  <a:lnTo>
                    <a:pt x="5798" y="5593"/>
                  </a:lnTo>
                  <a:lnTo>
                    <a:pt x="5276" y="6273"/>
                  </a:lnTo>
                  <a:lnTo>
                    <a:pt x="4777" y="7004"/>
                  </a:lnTo>
                  <a:lnTo>
                    <a:pt x="4300" y="7785"/>
                  </a:lnTo>
                  <a:lnTo>
                    <a:pt x="3844" y="8616"/>
                  </a:lnTo>
                  <a:lnTo>
                    <a:pt x="3410" y="9498"/>
                  </a:lnTo>
                  <a:lnTo>
                    <a:pt x="2998" y="10431"/>
                  </a:lnTo>
                  <a:lnTo>
                    <a:pt x="2608" y="11414"/>
                  </a:lnTo>
                  <a:lnTo>
                    <a:pt x="2240" y="12447"/>
                  </a:lnTo>
                  <a:lnTo>
                    <a:pt x="1893" y="13531"/>
                  </a:lnTo>
                  <a:lnTo>
                    <a:pt x="1568" y="14665"/>
                  </a:lnTo>
                  <a:lnTo>
                    <a:pt x="1270" y="15846"/>
                  </a:lnTo>
                  <a:lnTo>
                    <a:pt x="1004" y="17096"/>
                  </a:lnTo>
                  <a:lnTo>
                    <a:pt x="768" y="18416"/>
                  </a:lnTo>
                  <a:lnTo>
                    <a:pt x="564" y="19806"/>
                  </a:lnTo>
                  <a:lnTo>
                    <a:pt x="392" y="21265"/>
                  </a:lnTo>
                  <a:lnTo>
                    <a:pt x="251" y="22794"/>
                  </a:lnTo>
                  <a:lnTo>
                    <a:pt x="141" y="24392"/>
                  </a:lnTo>
                  <a:lnTo>
                    <a:pt x="62" y="26060"/>
                  </a:lnTo>
                  <a:lnTo>
                    <a:pt x="15" y="27797"/>
                  </a:lnTo>
                  <a:lnTo>
                    <a:pt x="0" y="29604"/>
                  </a:lnTo>
                  <a:lnTo>
                    <a:pt x="12" y="31149"/>
                  </a:lnTo>
                  <a:lnTo>
                    <a:pt x="51" y="32646"/>
                  </a:lnTo>
                  <a:lnTo>
                    <a:pt x="116" y="34096"/>
                  </a:lnTo>
                  <a:lnTo>
                    <a:pt x="207" y="35497"/>
                  </a:lnTo>
                  <a:lnTo>
                    <a:pt x="324" y="36852"/>
                  </a:lnTo>
                  <a:lnTo>
                    <a:pt x="466" y="38158"/>
                  </a:lnTo>
                  <a:lnTo>
                    <a:pt x="635" y="39416"/>
                  </a:lnTo>
                  <a:lnTo>
                    <a:pt x="829" y="40627"/>
                  </a:lnTo>
                  <a:lnTo>
                    <a:pt x="1049" y="41790"/>
                  </a:lnTo>
                  <a:lnTo>
                    <a:pt x="1296" y="42905"/>
                  </a:lnTo>
                  <a:lnTo>
                    <a:pt x="1566" y="43963"/>
                  </a:lnTo>
                  <a:lnTo>
                    <a:pt x="1860" y="44979"/>
                  </a:lnTo>
                  <a:lnTo>
                    <a:pt x="2178" y="45955"/>
                  </a:lnTo>
                  <a:lnTo>
                    <a:pt x="2518" y="46889"/>
                  </a:lnTo>
                  <a:lnTo>
                    <a:pt x="2881" y="47783"/>
                  </a:lnTo>
                  <a:lnTo>
                    <a:pt x="3268" y="48635"/>
                  </a:lnTo>
                  <a:lnTo>
                    <a:pt x="3678" y="49447"/>
                  </a:lnTo>
                  <a:lnTo>
                    <a:pt x="4111" y="50218"/>
                  </a:lnTo>
                  <a:lnTo>
                    <a:pt x="4568" y="50948"/>
                  </a:lnTo>
                  <a:lnTo>
                    <a:pt x="5047" y="51637"/>
                  </a:lnTo>
                  <a:lnTo>
                    <a:pt x="5564" y="52287"/>
                  </a:lnTo>
                  <a:lnTo>
                    <a:pt x="6103" y="52900"/>
                  </a:lnTo>
                  <a:lnTo>
                    <a:pt x="6666" y="53476"/>
                  </a:lnTo>
                  <a:lnTo>
                    <a:pt x="7252" y="54016"/>
                  </a:lnTo>
                  <a:lnTo>
                    <a:pt x="7861" y="54519"/>
                  </a:lnTo>
                  <a:lnTo>
                    <a:pt x="8493" y="54985"/>
                  </a:lnTo>
                  <a:lnTo>
                    <a:pt x="9149" y="55414"/>
                  </a:lnTo>
                  <a:lnTo>
                    <a:pt x="9828" y="55806"/>
                  </a:lnTo>
                  <a:lnTo>
                    <a:pt x="10530" y="56161"/>
                  </a:lnTo>
                  <a:lnTo>
                    <a:pt x="11255" y="56480"/>
                  </a:lnTo>
                  <a:lnTo>
                    <a:pt x="12002" y="56752"/>
                  </a:lnTo>
                  <a:lnTo>
                    <a:pt x="12772" y="56995"/>
                  </a:lnTo>
                  <a:lnTo>
                    <a:pt x="13563" y="57210"/>
                  </a:lnTo>
                  <a:lnTo>
                    <a:pt x="14376" y="57397"/>
                  </a:lnTo>
                  <a:lnTo>
                    <a:pt x="15211" y="57554"/>
                  </a:lnTo>
                  <a:lnTo>
                    <a:pt x="16068" y="57683"/>
                  </a:lnTo>
                  <a:lnTo>
                    <a:pt x="16946" y="57783"/>
                  </a:lnTo>
                  <a:lnTo>
                    <a:pt x="17847" y="57855"/>
                  </a:lnTo>
                  <a:lnTo>
                    <a:pt x="18769" y="57898"/>
                  </a:lnTo>
                  <a:lnTo>
                    <a:pt x="19713" y="57912"/>
                  </a:lnTo>
                  <a:lnTo>
                    <a:pt x="20718" y="57892"/>
                  </a:lnTo>
                  <a:lnTo>
                    <a:pt x="21688" y="57833"/>
                  </a:lnTo>
                  <a:lnTo>
                    <a:pt x="22623" y="57734"/>
                  </a:lnTo>
                  <a:lnTo>
                    <a:pt x="23522" y="57596"/>
                  </a:lnTo>
                  <a:lnTo>
                    <a:pt x="24386" y="57418"/>
                  </a:lnTo>
                  <a:lnTo>
                    <a:pt x="25214" y="57200"/>
                  </a:lnTo>
                  <a:lnTo>
                    <a:pt x="26006" y="56943"/>
                  </a:lnTo>
                  <a:lnTo>
                    <a:pt x="26764" y="56646"/>
                  </a:lnTo>
                  <a:lnTo>
                    <a:pt x="27485" y="56310"/>
                  </a:lnTo>
                  <a:lnTo>
                    <a:pt x="28171" y="55934"/>
                  </a:lnTo>
                  <a:lnTo>
                    <a:pt x="28839" y="55521"/>
                  </a:lnTo>
                  <a:lnTo>
                    <a:pt x="29478" y="55072"/>
                  </a:lnTo>
                  <a:lnTo>
                    <a:pt x="30089" y="54588"/>
                  </a:lnTo>
                  <a:lnTo>
                    <a:pt x="30671" y="54068"/>
                  </a:lnTo>
                  <a:lnTo>
                    <a:pt x="31224" y="53513"/>
                  </a:lnTo>
                  <a:lnTo>
                    <a:pt x="31749" y="52922"/>
                  </a:lnTo>
                  <a:lnTo>
                    <a:pt x="32244" y="52296"/>
                  </a:lnTo>
                  <a:lnTo>
                    <a:pt x="32712" y="51634"/>
                  </a:lnTo>
                  <a:lnTo>
                    <a:pt x="33150" y="50937"/>
                  </a:lnTo>
                  <a:lnTo>
                    <a:pt x="33560" y="50204"/>
                  </a:lnTo>
                  <a:lnTo>
                    <a:pt x="33957" y="49437"/>
                  </a:lnTo>
                  <a:lnTo>
                    <a:pt x="34330" y="48638"/>
                  </a:lnTo>
                  <a:lnTo>
                    <a:pt x="34678" y="47806"/>
                  </a:lnTo>
                  <a:lnTo>
                    <a:pt x="35001" y="46941"/>
                  </a:lnTo>
                  <a:lnTo>
                    <a:pt x="35300" y="46043"/>
                  </a:lnTo>
                  <a:lnTo>
                    <a:pt x="35574" y="45113"/>
                  </a:lnTo>
                  <a:lnTo>
                    <a:pt x="35824" y="44150"/>
                  </a:lnTo>
                  <a:lnTo>
                    <a:pt x="36049" y="43154"/>
                  </a:lnTo>
                  <a:lnTo>
                    <a:pt x="36249" y="42125"/>
                  </a:lnTo>
                  <a:lnTo>
                    <a:pt x="36425" y="41064"/>
                  </a:lnTo>
                  <a:lnTo>
                    <a:pt x="36581" y="39957"/>
                  </a:lnTo>
                  <a:lnTo>
                    <a:pt x="36720" y="38821"/>
                  </a:lnTo>
                  <a:lnTo>
                    <a:pt x="36843" y="37654"/>
                  </a:lnTo>
                  <a:lnTo>
                    <a:pt x="36949" y="36458"/>
                  </a:lnTo>
                  <a:lnTo>
                    <a:pt x="37039" y="35231"/>
                  </a:lnTo>
                  <a:lnTo>
                    <a:pt x="37113" y="33975"/>
                  </a:lnTo>
                  <a:lnTo>
                    <a:pt x="37170" y="32688"/>
                  </a:lnTo>
                  <a:lnTo>
                    <a:pt x="37211" y="31372"/>
                  </a:lnTo>
                  <a:lnTo>
                    <a:pt x="37236" y="3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39976" y="5512674"/>
              <a:ext cx="71759" cy="76534"/>
            </a:xfrm>
            <a:custGeom>
              <a:avLst/>
              <a:pathLst>
                <a:path w="71759" h="76534">
                  <a:moveTo>
                    <a:pt x="22305" y="76534"/>
                  </a:moveTo>
                  <a:lnTo>
                    <a:pt x="20137" y="76476"/>
                  </a:lnTo>
                  <a:lnTo>
                    <a:pt x="18079" y="76300"/>
                  </a:lnTo>
                  <a:lnTo>
                    <a:pt x="16131" y="76006"/>
                  </a:lnTo>
                  <a:lnTo>
                    <a:pt x="14294" y="75596"/>
                  </a:lnTo>
                  <a:lnTo>
                    <a:pt x="12568" y="75068"/>
                  </a:lnTo>
                  <a:lnTo>
                    <a:pt x="10952" y="74422"/>
                  </a:lnTo>
                  <a:lnTo>
                    <a:pt x="9446" y="73660"/>
                  </a:lnTo>
                  <a:lnTo>
                    <a:pt x="8051" y="72780"/>
                  </a:lnTo>
                  <a:lnTo>
                    <a:pt x="6767" y="71783"/>
                  </a:lnTo>
                  <a:lnTo>
                    <a:pt x="5593" y="70668"/>
                  </a:lnTo>
                  <a:lnTo>
                    <a:pt x="4530" y="69451"/>
                  </a:lnTo>
                  <a:lnTo>
                    <a:pt x="3579" y="68147"/>
                  </a:lnTo>
                  <a:lnTo>
                    <a:pt x="2740" y="66755"/>
                  </a:lnTo>
                  <a:lnTo>
                    <a:pt x="2013" y="65277"/>
                  </a:lnTo>
                  <a:lnTo>
                    <a:pt x="1398" y="63710"/>
                  </a:lnTo>
                  <a:lnTo>
                    <a:pt x="894" y="62057"/>
                  </a:lnTo>
                  <a:lnTo>
                    <a:pt x="503" y="60316"/>
                  </a:lnTo>
                  <a:lnTo>
                    <a:pt x="223" y="58488"/>
                  </a:lnTo>
                  <a:lnTo>
                    <a:pt x="55" y="56573"/>
                  </a:lnTo>
                  <a:lnTo>
                    <a:pt x="0" y="54570"/>
                  </a:lnTo>
                  <a:lnTo>
                    <a:pt x="27" y="53137"/>
                  </a:lnTo>
                  <a:lnTo>
                    <a:pt x="109" y="51757"/>
                  </a:lnTo>
                  <a:lnTo>
                    <a:pt x="245" y="50430"/>
                  </a:lnTo>
                  <a:lnTo>
                    <a:pt x="436" y="49156"/>
                  </a:lnTo>
                  <a:lnTo>
                    <a:pt x="682" y="47936"/>
                  </a:lnTo>
                  <a:lnTo>
                    <a:pt x="982" y="46769"/>
                  </a:lnTo>
                  <a:lnTo>
                    <a:pt x="1336" y="45655"/>
                  </a:lnTo>
                  <a:lnTo>
                    <a:pt x="1746" y="44594"/>
                  </a:lnTo>
                  <a:lnTo>
                    <a:pt x="2210" y="43587"/>
                  </a:lnTo>
                  <a:lnTo>
                    <a:pt x="2728" y="42633"/>
                  </a:lnTo>
                  <a:lnTo>
                    <a:pt x="3304" y="41712"/>
                  </a:lnTo>
                  <a:lnTo>
                    <a:pt x="3912" y="40832"/>
                  </a:lnTo>
                  <a:lnTo>
                    <a:pt x="4553" y="39993"/>
                  </a:lnTo>
                  <a:lnTo>
                    <a:pt x="5227" y="39195"/>
                  </a:lnTo>
                  <a:lnTo>
                    <a:pt x="5934" y="38437"/>
                  </a:lnTo>
                  <a:lnTo>
                    <a:pt x="6673" y="37721"/>
                  </a:lnTo>
                  <a:lnTo>
                    <a:pt x="7446" y="37046"/>
                  </a:lnTo>
                  <a:lnTo>
                    <a:pt x="8251" y="36412"/>
                  </a:lnTo>
                  <a:lnTo>
                    <a:pt x="9088" y="35818"/>
                  </a:lnTo>
                  <a:lnTo>
                    <a:pt x="9959" y="35266"/>
                  </a:lnTo>
                  <a:lnTo>
                    <a:pt x="10871" y="34750"/>
                  </a:lnTo>
                  <a:lnTo>
                    <a:pt x="11809" y="34267"/>
                  </a:lnTo>
                  <a:lnTo>
                    <a:pt x="12770" y="33817"/>
                  </a:lnTo>
                  <a:lnTo>
                    <a:pt x="13757" y="33399"/>
                  </a:lnTo>
                  <a:lnTo>
                    <a:pt x="14768" y="33015"/>
                  </a:lnTo>
                  <a:lnTo>
                    <a:pt x="15803" y="32663"/>
                  </a:lnTo>
                  <a:lnTo>
                    <a:pt x="16863" y="32343"/>
                  </a:lnTo>
                  <a:lnTo>
                    <a:pt x="17948" y="32057"/>
                  </a:lnTo>
                  <a:lnTo>
                    <a:pt x="19057" y="31803"/>
                  </a:lnTo>
                  <a:lnTo>
                    <a:pt x="20191" y="31582"/>
                  </a:lnTo>
                  <a:lnTo>
                    <a:pt x="21339" y="31386"/>
                  </a:lnTo>
                  <a:lnTo>
                    <a:pt x="22491" y="31208"/>
                  </a:lnTo>
                  <a:lnTo>
                    <a:pt x="23647" y="31048"/>
                  </a:lnTo>
                  <a:lnTo>
                    <a:pt x="24807" y="30905"/>
                  </a:lnTo>
                  <a:lnTo>
                    <a:pt x="25972" y="30781"/>
                  </a:lnTo>
                  <a:lnTo>
                    <a:pt x="27140" y="30673"/>
                  </a:lnTo>
                  <a:lnTo>
                    <a:pt x="28313" y="30584"/>
                  </a:lnTo>
                  <a:lnTo>
                    <a:pt x="29489" y="30512"/>
                  </a:lnTo>
                  <a:lnTo>
                    <a:pt x="30670" y="30459"/>
                  </a:lnTo>
                  <a:lnTo>
                    <a:pt x="31855" y="30422"/>
                  </a:lnTo>
                  <a:lnTo>
                    <a:pt x="48431" y="30150"/>
                  </a:lnTo>
                  <a:lnTo>
                    <a:pt x="48431" y="26125"/>
                  </a:lnTo>
                  <a:lnTo>
                    <a:pt x="48421" y="25225"/>
                  </a:lnTo>
                  <a:lnTo>
                    <a:pt x="48392" y="24352"/>
                  </a:lnTo>
                  <a:lnTo>
                    <a:pt x="48345" y="23506"/>
                  </a:lnTo>
                  <a:lnTo>
                    <a:pt x="48278" y="22687"/>
                  </a:lnTo>
                  <a:lnTo>
                    <a:pt x="48192" y="21896"/>
                  </a:lnTo>
                  <a:lnTo>
                    <a:pt x="48087" y="21132"/>
                  </a:lnTo>
                  <a:lnTo>
                    <a:pt x="47963" y="20395"/>
                  </a:lnTo>
                  <a:lnTo>
                    <a:pt x="47819" y="19686"/>
                  </a:lnTo>
                  <a:lnTo>
                    <a:pt x="47657" y="19004"/>
                  </a:lnTo>
                  <a:lnTo>
                    <a:pt x="47476" y="18349"/>
                  </a:lnTo>
                  <a:lnTo>
                    <a:pt x="47274" y="17720"/>
                  </a:lnTo>
                  <a:lnTo>
                    <a:pt x="47053" y="17115"/>
                  </a:lnTo>
                  <a:lnTo>
                    <a:pt x="46811" y="16536"/>
                  </a:lnTo>
                  <a:lnTo>
                    <a:pt x="46548" y="15980"/>
                  </a:lnTo>
                  <a:lnTo>
                    <a:pt x="46265" y="15450"/>
                  </a:lnTo>
                  <a:lnTo>
                    <a:pt x="45961" y="14944"/>
                  </a:lnTo>
                  <a:lnTo>
                    <a:pt x="45637" y="14462"/>
                  </a:lnTo>
                  <a:lnTo>
                    <a:pt x="45293" y="14005"/>
                  </a:lnTo>
                  <a:lnTo>
                    <a:pt x="44928" y="13573"/>
                  </a:lnTo>
                  <a:lnTo>
                    <a:pt x="44543" y="13165"/>
                  </a:lnTo>
                  <a:lnTo>
                    <a:pt x="44137" y="12780"/>
                  </a:lnTo>
                  <a:lnTo>
                    <a:pt x="43710" y="12417"/>
                  </a:lnTo>
                  <a:lnTo>
                    <a:pt x="43264" y="12076"/>
                  </a:lnTo>
                  <a:lnTo>
                    <a:pt x="42796" y="11757"/>
                  </a:lnTo>
                  <a:lnTo>
                    <a:pt x="42309" y="11459"/>
                  </a:lnTo>
                  <a:lnTo>
                    <a:pt x="41800" y="11184"/>
                  </a:lnTo>
                  <a:lnTo>
                    <a:pt x="41272" y="10930"/>
                  </a:lnTo>
                  <a:lnTo>
                    <a:pt x="40723" y="10698"/>
                  </a:lnTo>
                  <a:lnTo>
                    <a:pt x="40153" y="10488"/>
                  </a:lnTo>
                  <a:lnTo>
                    <a:pt x="39563" y="10300"/>
                  </a:lnTo>
                  <a:lnTo>
                    <a:pt x="38965" y="10118"/>
                  </a:lnTo>
                  <a:lnTo>
                    <a:pt x="38346" y="9956"/>
                  </a:lnTo>
                  <a:lnTo>
                    <a:pt x="37705" y="9813"/>
                  </a:lnTo>
                  <a:lnTo>
                    <a:pt x="37042" y="9688"/>
                  </a:lnTo>
                  <a:lnTo>
                    <a:pt x="36357" y="9583"/>
                  </a:lnTo>
                  <a:lnTo>
                    <a:pt x="35650" y="9497"/>
                  </a:lnTo>
                  <a:lnTo>
                    <a:pt x="34922" y="9431"/>
                  </a:lnTo>
                  <a:lnTo>
                    <a:pt x="34171" y="9383"/>
                  </a:lnTo>
                  <a:lnTo>
                    <a:pt x="33399" y="9354"/>
                  </a:lnTo>
                  <a:lnTo>
                    <a:pt x="32605" y="9345"/>
                  </a:lnTo>
                  <a:lnTo>
                    <a:pt x="31903" y="9350"/>
                  </a:lnTo>
                  <a:lnTo>
                    <a:pt x="31214" y="9366"/>
                  </a:lnTo>
                  <a:lnTo>
                    <a:pt x="30538" y="9394"/>
                  </a:lnTo>
                  <a:lnTo>
                    <a:pt x="29877" y="9432"/>
                  </a:lnTo>
                  <a:lnTo>
                    <a:pt x="29229" y="9481"/>
                  </a:lnTo>
                  <a:lnTo>
                    <a:pt x="28594" y="9541"/>
                  </a:lnTo>
                  <a:lnTo>
                    <a:pt x="27974" y="9612"/>
                  </a:lnTo>
                  <a:lnTo>
                    <a:pt x="27367" y="9694"/>
                  </a:lnTo>
                  <a:lnTo>
                    <a:pt x="26773" y="9787"/>
                  </a:lnTo>
                  <a:lnTo>
                    <a:pt x="26193" y="9890"/>
                  </a:lnTo>
                  <a:lnTo>
                    <a:pt x="25628" y="9995"/>
                  </a:lnTo>
                  <a:lnTo>
                    <a:pt x="25077" y="10117"/>
                  </a:lnTo>
                  <a:lnTo>
                    <a:pt x="24542" y="10257"/>
                  </a:lnTo>
                  <a:lnTo>
                    <a:pt x="24021" y="10414"/>
                  </a:lnTo>
                  <a:lnTo>
                    <a:pt x="23516" y="10590"/>
                  </a:lnTo>
                  <a:lnTo>
                    <a:pt x="23025" y="10783"/>
                  </a:lnTo>
                  <a:lnTo>
                    <a:pt x="22550" y="10993"/>
                  </a:lnTo>
                  <a:lnTo>
                    <a:pt x="22090" y="11222"/>
                  </a:lnTo>
                  <a:lnTo>
                    <a:pt x="21644" y="11468"/>
                  </a:lnTo>
                  <a:lnTo>
                    <a:pt x="21214" y="11732"/>
                  </a:lnTo>
                  <a:lnTo>
                    <a:pt x="20799" y="12002"/>
                  </a:lnTo>
                  <a:lnTo>
                    <a:pt x="20401" y="12291"/>
                  </a:lnTo>
                  <a:lnTo>
                    <a:pt x="20019" y="12602"/>
                  </a:lnTo>
                  <a:lnTo>
                    <a:pt x="19653" y="12933"/>
                  </a:lnTo>
                  <a:lnTo>
                    <a:pt x="19304" y="13284"/>
                  </a:lnTo>
                  <a:lnTo>
                    <a:pt x="18971" y="13656"/>
                  </a:lnTo>
                  <a:lnTo>
                    <a:pt x="18654" y="14048"/>
                  </a:lnTo>
                  <a:lnTo>
                    <a:pt x="18354" y="14461"/>
                  </a:lnTo>
                  <a:lnTo>
                    <a:pt x="18070" y="14894"/>
                  </a:lnTo>
                  <a:lnTo>
                    <a:pt x="17803" y="15347"/>
                  </a:lnTo>
                  <a:lnTo>
                    <a:pt x="17553" y="15810"/>
                  </a:lnTo>
                  <a:lnTo>
                    <a:pt x="17320" y="16297"/>
                  </a:lnTo>
                  <a:lnTo>
                    <a:pt x="17105" y="16809"/>
                  </a:lnTo>
                  <a:lnTo>
                    <a:pt x="16908" y="17345"/>
                  </a:lnTo>
                  <a:lnTo>
                    <a:pt x="16729" y="17905"/>
                  </a:lnTo>
                  <a:lnTo>
                    <a:pt x="16567" y="18491"/>
                  </a:lnTo>
                  <a:lnTo>
                    <a:pt x="16423" y="19100"/>
                  </a:lnTo>
                  <a:lnTo>
                    <a:pt x="16297" y="19735"/>
                  </a:lnTo>
                  <a:lnTo>
                    <a:pt x="16188" y="20394"/>
                  </a:lnTo>
                  <a:lnTo>
                    <a:pt x="16098" y="21077"/>
                  </a:lnTo>
                  <a:lnTo>
                    <a:pt x="3274" y="19918"/>
                  </a:lnTo>
                  <a:lnTo>
                    <a:pt x="3422" y="19052"/>
                  </a:lnTo>
                  <a:lnTo>
                    <a:pt x="3596" y="18201"/>
                  </a:lnTo>
                  <a:lnTo>
                    <a:pt x="3794" y="17366"/>
                  </a:lnTo>
                  <a:lnTo>
                    <a:pt x="4016" y="16545"/>
                  </a:lnTo>
                  <a:lnTo>
                    <a:pt x="4263" y="15740"/>
                  </a:lnTo>
                  <a:lnTo>
                    <a:pt x="4534" y="14949"/>
                  </a:lnTo>
                  <a:lnTo>
                    <a:pt x="4830" y="14173"/>
                  </a:lnTo>
                  <a:lnTo>
                    <a:pt x="5151" y="13413"/>
                  </a:lnTo>
                  <a:lnTo>
                    <a:pt x="5496" y="12667"/>
                  </a:lnTo>
                  <a:lnTo>
                    <a:pt x="5866" y="11937"/>
                  </a:lnTo>
                  <a:lnTo>
                    <a:pt x="6263" y="11210"/>
                  </a:lnTo>
                  <a:lnTo>
                    <a:pt x="6693" y="10504"/>
                  </a:lnTo>
                  <a:lnTo>
                    <a:pt x="7153" y="9819"/>
                  </a:lnTo>
                  <a:lnTo>
                    <a:pt x="7645" y="9154"/>
                  </a:lnTo>
                  <a:lnTo>
                    <a:pt x="8168" y="8509"/>
                  </a:lnTo>
                  <a:lnTo>
                    <a:pt x="8723" y="7885"/>
                  </a:lnTo>
                  <a:lnTo>
                    <a:pt x="9309" y="7281"/>
                  </a:lnTo>
                  <a:lnTo>
                    <a:pt x="9926" y="6698"/>
                  </a:lnTo>
                  <a:lnTo>
                    <a:pt x="10575" y="6135"/>
                  </a:lnTo>
                  <a:lnTo>
                    <a:pt x="11255" y="5593"/>
                  </a:lnTo>
                  <a:lnTo>
                    <a:pt x="11981" y="5073"/>
                  </a:lnTo>
                  <a:lnTo>
                    <a:pt x="12742" y="4578"/>
                  </a:lnTo>
                  <a:lnTo>
                    <a:pt x="13536" y="4107"/>
                  </a:lnTo>
                  <a:lnTo>
                    <a:pt x="14365" y="3661"/>
                  </a:lnTo>
                  <a:lnTo>
                    <a:pt x="15228" y="3240"/>
                  </a:lnTo>
                  <a:lnTo>
                    <a:pt x="16125" y="2843"/>
                  </a:lnTo>
                  <a:lnTo>
                    <a:pt x="17056" y="2470"/>
                  </a:lnTo>
                  <a:lnTo>
                    <a:pt x="18021" y="2122"/>
                  </a:lnTo>
                  <a:lnTo>
                    <a:pt x="19021" y="1799"/>
                  </a:lnTo>
                  <a:lnTo>
                    <a:pt x="20054" y="1500"/>
                  </a:lnTo>
                  <a:lnTo>
                    <a:pt x="21140" y="1215"/>
                  </a:lnTo>
                  <a:lnTo>
                    <a:pt x="22270" y="960"/>
                  </a:lnTo>
                  <a:lnTo>
                    <a:pt x="23443" y="735"/>
                  </a:lnTo>
                  <a:lnTo>
                    <a:pt x="24660" y="540"/>
                  </a:lnTo>
                  <a:lnTo>
                    <a:pt x="25920" y="375"/>
                  </a:lnTo>
                  <a:lnTo>
                    <a:pt x="27225" y="240"/>
                  </a:lnTo>
                  <a:lnTo>
                    <a:pt x="28573" y="135"/>
                  </a:lnTo>
                  <a:lnTo>
                    <a:pt x="29964" y="60"/>
                  </a:lnTo>
                  <a:lnTo>
                    <a:pt x="31399" y="15"/>
                  </a:lnTo>
                  <a:lnTo>
                    <a:pt x="32878" y="0"/>
                  </a:lnTo>
                  <a:lnTo>
                    <a:pt x="35592" y="64"/>
                  </a:lnTo>
                  <a:lnTo>
                    <a:pt x="38169" y="256"/>
                  </a:lnTo>
                  <a:lnTo>
                    <a:pt x="40607" y="577"/>
                  </a:lnTo>
                  <a:lnTo>
                    <a:pt x="42908" y="1025"/>
                  </a:lnTo>
                  <a:lnTo>
                    <a:pt x="45071" y="1603"/>
                  </a:lnTo>
                  <a:lnTo>
                    <a:pt x="47096" y="2308"/>
                  </a:lnTo>
                  <a:lnTo>
                    <a:pt x="48984" y="3141"/>
                  </a:lnTo>
                  <a:lnTo>
                    <a:pt x="50734" y="4103"/>
                  </a:lnTo>
                  <a:lnTo>
                    <a:pt x="52345" y="5193"/>
                  </a:lnTo>
                  <a:lnTo>
                    <a:pt x="53819" y="6412"/>
                  </a:lnTo>
                  <a:lnTo>
                    <a:pt x="55154" y="7738"/>
                  </a:lnTo>
                  <a:lnTo>
                    <a:pt x="56349" y="9178"/>
                  </a:lnTo>
                  <a:lnTo>
                    <a:pt x="57403" y="10733"/>
                  </a:lnTo>
                  <a:lnTo>
                    <a:pt x="58316" y="12403"/>
                  </a:lnTo>
                  <a:lnTo>
                    <a:pt x="59089" y="14188"/>
                  </a:lnTo>
                  <a:lnTo>
                    <a:pt x="59721" y="16087"/>
                  </a:lnTo>
                  <a:lnTo>
                    <a:pt x="60213" y="18100"/>
                  </a:lnTo>
                  <a:lnTo>
                    <a:pt x="60564" y="20229"/>
                  </a:lnTo>
                  <a:lnTo>
                    <a:pt x="60775" y="22472"/>
                  </a:lnTo>
                  <a:lnTo>
                    <a:pt x="60845" y="24829"/>
                  </a:lnTo>
                  <a:lnTo>
                    <a:pt x="60845" y="56616"/>
                  </a:lnTo>
                  <a:lnTo>
                    <a:pt x="60860" y="57681"/>
                  </a:lnTo>
                  <a:lnTo>
                    <a:pt x="60903" y="58693"/>
                  </a:lnTo>
                  <a:lnTo>
                    <a:pt x="60974" y="59651"/>
                  </a:lnTo>
                  <a:lnTo>
                    <a:pt x="61075" y="60556"/>
                  </a:lnTo>
                  <a:lnTo>
                    <a:pt x="61204" y="61408"/>
                  </a:lnTo>
                  <a:lnTo>
                    <a:pt x="61361" y="62207"/>
                  </a:lnTo>
                  <a:lnTo>
                    <a:pt x="61547" y="62952"/>
                  </a:lnTo>
                  <a:lnTo>
                    <a:pt x="61762" y="63645"/>
                  </a:lnTo>
                  <a:lnTo>
                    <a:pt x="62006" y="64284"/>
                  </a:lnTo>
                  <a:lnTo>
                    <a:pt x="62278" y="64870"/>
                  </a:lnTo>
                  <a:lnTo>
                    <a:pt x="62590" y="65388"/>
                  </a:lnTo>
                  <a:lnTo>
                    <a:pt x="62955" y="65852"/>
                  </a:lnTo>
                  <a:lnTo>
                    <a:pt x="63371" y="66262"/>
                  </a:lnTo>
                  <a:lnTo>
                    <a:pt x="63839" y="66616"/>
                  </a:lnTo>
                  <a:lnTo>
                    <a:pt x="64358" y="66916"/>
                  </a:lnTo>
                  <a:lnTo>
                    <a:pt x="64930" y="67162"/>
                  </a:lnTo>
                  <a:lnTo>
                    <a:pt x="65553" y="67353"/>
                  </a:lnTo>
                  <a:lnTo>
                    <a:pt x="66229" y="67489"/>
                  </a:lnTo>
                  <a:lnTo>
                    <a:pt x="66956" y="67571"/>
                  </a:lnTo>
                  <a:lnTo>
                    <a:pt x="67735" y="67598"/>
                  </a:lnTo>
                  <a:lnTo>
                    <a:pt x="67940" y="67597"/>
                  </a:lnTo>
                  <a:lnTo>
                    <a:pt x="68144" y="67593"/>
                  </a:lnTo>
                  <a:lnTo>
                    <a:pt x="68349" y="67586"/>
                  </a:lnTo>
                  <a:lnTo>
                    <a:pt x="68553" y="67577"/>
                  </a:lnTo>
                  <a:lnTo>
                    <a:pt x="68758" y="67564"/>
                  </a:lnTo>
                  <a:lnTo>
                    <a:pt x="68963" y="67549"/>
                  </a:lnTo>
                  <a:lnTo>
                    <a:pt x="69167" y="67532"/>
                  </a:lnTo>
                  <a:lnTo>
                    <a:pt x="69372" y="67511"/>
                  </a:lnTo>
                  <a:lnTo>
                    <a:pt x="69577" y="67488"/>
                  </a:lnTo>
                  <a:lnTo>
                    <a:pt x="69781" y="67462"/>
                  </a:lnTo>
                  <a:lnTo>
                    <a:pt x="69985" y="67434"/>
                  </a:lnTo>
                  <a:lnTo>
                    <a:pt x="70188" y="67405"/>
                  </a:lnTo>
                  <a:lnTo>
                    <a:pt x="70389" y="67374"/>
                  </a:lnTo>
                  <a:lnTo>
                    <a:pt x="70589" y="67342"/>
                  </a:lnTo>
                  <a:lnTo>
                    <a:pt x="70787" y="67309"/>
                  </a:lnTo>
                  <a:lnTo>
                    <a:pt x="70985" y="67274"/>
                  </a:lnTo>
                  <a:lnTo>
                    <a:pt x="71180" y="67238"/>
                  </a:lnTo>
                  <a:lnTo>
                    <a:pt x="71375" y="67200"/>
                  </a:lnTo>
                  <a:lnTo>
                    <a:pt x="71568" y="67161"/>
                  </a:lnTo>
                  <a:lnTo>
                    <a:pt x="71759" y="67121"/>
                  </a:lnTo>
                  <a:lnTo>
                    <a:pt x="71759" y="74761"/>
                  </a:lnTo>
                  <a:lnTo>
                    <a:pt x="71296" y="74867"/>
                  </a:lnTo>
                  <a:lnTo>
                    <a:pt x="70832" y="74968"/>
                  </a:lnTo>
                  <a:lnTo>
                    <a:pt x="70368" y="75064"/>
                  </a:lnTo>
                  <a:lnTo>
                    <a:pt x="69904" y="75154"/>
                  </a:lnTo>
                  <a:lnTo>
                    <a:pt x="69440" y="75238"/>
                  </a:lnTo>
                  <a:lnTo>
                    <a:pt x="68976" y="75317"/>
                  </a:lnTo>
                  <a:lnTo>
                    <a:pt x="68513" y="75391"/>
                  </a:lnTo>
                  <a:lnTo>
                    <a:pt x="68049" y="75459"/>
                  </a:lnTo>
                  <a:lnTo>
                    <a:pt x="67585" y="75522"/>
                  </a:lnTo>
                  <a:lnTo>
                    <a:pt x="67121" y="75579"/>
                  </a:lnTo>
                  <a:lnTo>
                    <a:pt x="66667" y="75631"/>
                  </a:lnTo>
                  <a:lnTo>
                    <a:pt x="66207" y="75678"/>
                  </a:lnTo>
                  <a:lnTo>
                    <a:pt x="65740" y="75719"/>
                  </a:lnTo>
                  <a:lnTo>
                    <a:pt x="65266" y="75754"/>
                  </a:lnTo>
                  <a:lnTo>
                    <a:pt x="64785" y="75784"/>
                  </a:lnTo>
                  <a:lnTo>
                    <a:pt x="64297" y="75809"/>
                  </a:lnTo>
                  <a:lnTo>
                    <a:pt x="63802" y="75828"/>
                  </a:lnTo>
                  <a:lnTo>
                    <a:pt x="63301" y="75841"/>
                  </a:lnTo>
                  <a:lnTo>
                    <a:pt x="62793" y="75850"/>
                  </a:lnTo>
                  <a:lnTo>
                    <a:pt x="62278" y="75852"/>
                  </a:lnTo>
                  <a:lnTo>
                    <a:pt x="61592" y="75843"/>
                  </a:lnTo>
                  <a:lnTo>
                    <a:pt x="60925" y="75817"/>
                  </a:lnTo>
                  <a:lnTo>
                    <a:pt x="60277" y="75772"/>
                  </a:lnTo>
                  <a:lnTo>
                    <a:pt x="59648" y="75710"/>
                  </a:lnTo>
                  <a:lnTo>
                    <a:pt x="59038" y="75631"/>
                  </a:lnTo>
                  <a:lnTo>
                    <a:pt x="58447" y="75533"/>
                  </a:lnTo>
                  <a:lnTo>
                    <a:pt x="57875" y="75418"/>
                  </a:lnTo>
                  <a:lnTo>
                    <a:pt x="57323" y="75285"/>
                  </a:lnTo>
                  <a:lnTo>
                    <a:pt x="56789" y="75134"/>
                  </a:lnTo>
                  <a:lnTo>
                    <a:pt x="56275" y="74965"/>
                  </a:lnTo>
                  <a:lnTo>
                    <a:pt x="55793" y="74766"/>
                  </a:lnTo>
                  <a:lnTo>
                    <a:pt x="55328" y="74548"/>
                  </a:lnTo>
                  <a:lnTo>
                    <a:pt x="54882" y="74313"/>
                  </a:lnTo>
                  <a:lnTo>
                    <a:pt x="54452" y="74060"/>
                  </a:lnTo>
                  <a:lnTo>
                    <a:pt x="54041" y="73789"/>
                  </a:lnTo>
                  <a:lnTo>
                    <a:pt x="53648" y="73500"/>
                  </a:lnTo>
                  <a:lnTo>
                    <a:pt x="53272" y="73194"/>
                  </a:lnTo>
                  <a:lnTo>
                    <a:pt x="52914" y="72870"/>
                  </a:lnTo>
                  <a:lnTo>
                    <a:pt x="52573" y="72528"/>
                  </a:lnTo>
                  <a:lnTo>
                    <a:pt x="52251" y="72169"/>
                  </a:lnTo>
                  <a:lnTo>
                    <a:pt x="51944" y="71779"/>
                  </a:lnTo>
                  <a:lnTo>
                    <a:pt x="51653" y="71372"/>
                  </a:lnTo>
                  <a:lnTo>
                    <a:pt x="51377" y="70949"/>
                  </a:lnTo>
                  <a:lnTo>
                    <a:pt x="51116" y="70510"/>
                  </a:lnTo>
                  <a:lnTo>
                    <a:pt x="50869" y="70054"/>
                  </a:lnTo>
                  <a:lnTo>
                    <a:pt x="50638" y="69582"/>
                  </a:lnTo>
                  <a:lnTo>
                    <a:pt x="50422" y="69094"/>
                  </a:lnTo>
                  <a:lnTo>
                    <a:pt x="50221" y="68589"/>
                  </a:lnTo>
                  <a:lnTo>
                    <a:pt x="50034" y="68068"/>
                  </a:lnTo>
                  <a:lnTo>
                    <a:pt x="49863" y="67530"/>
                  </a:lnTo>
                  <a:lnTo>
                    <a:pt x="49706" y="66962"/>
                  </a:lnTo>
                  <a:lnTo>
                    <a:pt x="49560" y="66376"/>
                  </a:lnTo>
                  <a:lnTo>
                    <a:pt x="49427" y="65772"/>
                  </a:lnTo>
                  <a:lnTo>
                    <a:pt x="49307" y="65151"/>
                  </a:lnTo>
                  <a:lnTo>
                    <a:pt x="49198" y="64512"/>
                  </a:lnTo>
                  <a:lnTo>
                    <a:pt x="49102" y="63855"/>
                  </a:lnTo>
                  <a:lnTo>
                    <a:pt x="49018" y="63180"/>
                  </a:lnTo>
                  <a:lnTo>
                    <a:pt x="48946" y="62488"/>
                  </a:lnTo>
                  <a:lnTo>
                    <a:pt x="48887" y="61778"/>
                  </a:lnTo>
                  <a:lnTo>
                    <a:pt x="48840" y="61050"/>
                  </a:lnTo>
                  <a:lnTo>
                    <a:pt x="48431" y="61050"/>
                  </a:lnTo>
                  <a:lnTo>
                    <a:pt x="48031" y="61753"/>
                  </a:lnTo>
                  <a:lnTo>
                    <a:pt x="47623" y="62442"/>
                  </a:lnTo>
                  <a:lnTo>
                    <a:pt x="47207" y="63117"/>
                  </a:lnTo>
                  <a:lnTo>
                    <a:pt x="46783" y="63779"/>
                  </a:lnTo>
                  <a:lnTo>
                    <a:pt x="46350" y="64427"/>
                  </a:lnTo>
                  <a:lnTo>
                    <a:pt x="45910" y="65061"/>
                  </a:lnTo>
                  <a:lnTo>
                    <a:pt x="45461" y="65682"/>
                  </a:lnTo>
                  <a:lnTo>
                    <a:pt x="45004" y="66289"/>
                  </a:lnTo>
                  <a:lnTo>
                    <a:pt x="44538" y="66882"/>
                  </a:lnTo>
                  <a:lnTo>
                    <a:pt x="44065" y="67462"/>
                  </a:lnTo>
                  <a:lnTo>
                    <a:pt x="43593" y="68027"/>
                  </a:lnTo>
                  <a:lnTo>
                    <a:pt x="43105" y="68575"/>
                  </a:lnTo>
                  <a:lnTo>
                    <a:pt x="42600" y="69107"/>
                  </a:lnTo>
                  <a:lnTo>
                    <a:pt x="42079" y="69623"/>
                  </a:lnTo>
                  <a:lnTo>
                    <a:pt x="41541" y="70122"/>
                  </a:lnTo>
                  <a:lnTo>
                    <a:pt x="40987" y="70605"/>
                  </a:lnTo>
                  <a:lnTo>
                    <a:pt x="40417" y="71072"/>
                  </a:lnTo>
                  <a:lnTo>
                    <a:pt x="39830" y="71522"/>
                  </a:lnTo>
                  <a:lnTo>
                    <a:pt x="39227" y="71956"/>
                  </a:lnTo>
                  <a:lnTo>
                    <a:pt x="38608" y="72373"/>
                  </a:lnTo>
                  <a:lnTo>
                    <a:pt x="37972" y="72760"/>
                  </a:lnTo>
                  <a:lnTo>
                    <a:pt x="37317" y="73129"/>
                  </a:lnTo>
                  <a:lnTo>
                    <a:pt x="36646" y="73480"/>
                  </a:lnTo>
                  <a:lnTo>
                    <a:pt x="35956" y="73814"/>
                  </a:lnTo>
                  <a:lnTo>
                    <a:pt x="35249" y="74130"/>
                  </a:lnTo>
                  <a:lnTo>
                    <a:pt x="34523" y="74428"/>
                  </a:lnTo>
                  <a:lnTo>
                    <a:pt x="33781" y="74708"/>
                  </a:lnTo>
                  <a:lnTo>
                    <a:pt x="33020" y="74971"/>
                  </a:lnTo>
                  <a:lnTo>
                    <a:pt x="32242" y="75216"/>
                  </a:lnTo>
                  <a:lnTo>
                    <a:pt x="31446" y="75443"/>
                  </a:lnTo>
                  <a:lnTo>
                    <a:pt x="30642" y="75650"/>
                  </a:lnTo>
                  <a:lnTo>
                    <a:pt x="29814" y="75836"/>
                  </a:lnTo>
                  <a:lnTo>
                    <a:pt x="28961" y="76000"/>
                  </a:lnTo>
                  <a:lnTo>
                    <a:pt x="28084" y="76141"/>
                  </a:lnTo>
                  <a:lnTo>
                    <a:pt x="27182" y="76262"/>
                  </a:lnTo>
                  <a:lnTo>
                    <a:pt x="26256" y="76360"/>
                  </a:lnTo>
                  <a:lnTo>
                    <a:pt x="25305" y="76436"/>
                  </a:lnTo>
                  <a:lnTo>
                    <a:pt x="24330" y="76491"/>
                  </a:lnTo>
                  <a:lnTo>
                    <a:pt x="23330" y="76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52596" y="5551419"/>
              <a:ext cx="35811" cy="28581"/>
            </a:xfrm>
            <a:custGeom>
              <a:avLst/>
              <a:pathLst>
                <a:path w="35811" h="28581">
                  <a:moveTo>
                    <a:pt x="12482" y="28581"/>
                  </a:moveTo>
                  <a:lnTo>
                    <a:pt x="13641" y="28560"/>
                  </a:lnTo>
                  <a:lnTo>
                    <a:pt x="14769" y="28496"/>
                  </a:lnTo>
                  <a:lnTo>
                    <a:pt x="15867" y="28390"/>
                  </a:lnTo>
                  <a:lnTo>
                    <a:pt x="16935" y="28242"/>
                  </a:lnTo>
                  <a:lnTo>
                    <a:pt x="17974" y="28052"/>
                  </a:lnTo>
                  <a:lnTo>
                    <a:pt x="18982" y="27819"/>
                  </a:lnTo>
                  <a:lnTo>
                    <a:pt x="19960" y="27545"/>
                  </a:lnTo>
                  <a:lnTo>
                    <a:pt x="20908" y="27227"/>
                  </a:lnTo>
                  <a:lnTo>
                    <a:pt x="21826" y="26868"/>
                  </a:lnTo>
                  <a:lnTo>
                    <a:pt x="22714" y="26466"/>
                  </a:lnTo>
                  <a:lnTo>
                    <a:pt x="23585" y="26018"/>
                  </a:lnTo>
                  <a:lnTo>
                    <a:pt x="24425" y="25547"/>
                  </a:lnTo>
                  <a:lnTo>
                    <a:pt x="25233" y="25052"/>
                  </a:lnTo>
                  <a:lnTo>
                    <a:pt x="26010" y="24534"/>
                  </a:lnTo>
                  <a:lnTo>
                    <a:pt x="26756" y="23993"/>
                  </a:lnTo>
                  <a:lnTo>
                    <a:pt x="27470" y="23429"/>
                  </a:lnTo>
                  <a:lnTo>
                    <a:pt x="28153" y="22842"/>
                  </a:lnTo>
                  <a:lnTo>
                    <a:pt x="28804" y="22231"/>
                  </a:lnTo>
                  <a:lnTo>
                    <a:pt x="29424" y="21598"/>
                  </a:lnTo>
                  <a:lnTo>
                    <a:pt x="30013" y="20941"/>
                  </a:lnTo>
                  <a:lnTo>
                    <a:pt x="30585" y="20266"/>
                  </a:lnTo>
                  <a:lnTo>
                    <a:pt x="31126" y="19579"/>
                  </a:lnTo>
                  <a:lnTo>
                    <a:pt x="31638" y="18880"/>
                  </a:lnTo>
                  <a:lnTo>
                    <a:pt x="32120" y="18169"/>
                  </a:lnTo>
                  <a:lnTo>
                    <a:pt x="32571" y="17445"/>
                  </a:lnTo>
                  <a:lnTo>
                    <a:pt x="32993" y="16709"/>
                  </a:lnTo>
                  <a:lnTo>
                    <a:pt x="33384" y="15961"/>
                  </a:lnTo>
                  <a:lnTo>
                    <a:pt x="33746" y="15200"/>
                  </a:lnTo>
                  <a:lnTo>
                    <a:pt x="34077" y="14427"/>
                  </a:lnTo>
                  <a:lnTo>
                    <a:pt x="34379" y="13642"/>
                  </a:lnTo>
                  <a:lnTo>
                    <a:pt x="34651" y="12854"/>
                  </a:lnTo>
                  <a:lnTo>
                    <a:pt x="34894" y="12073"/>
                  </a:lnTo>
                  <a:lnTo>
                    <a:pt x="35109" y="11299"/>
                  </a:lnTo>
                  <a:lnTo>
                    <a:pt x="35296" y="10532"/>
                  </a:lnTo>
                  <a:lnTo>
                    <a:pt x="35453" y="9771"/>
                  </a:lnTo>
                  <a:lnTo>
                    <a:pt x="35582" y="9017"/>
                  </a:lnTo>
                  <a:lnTo>
                    <a:pt x="35682" y="8270"/>
                  </a:lnTo>
                  <a:lnTo>
                    <a:pt x="35754" y="7530"/>
                  </a:lnTo>
                  <a:lnTo>
                    <a:pt x="35797" y="6797"/>
                  </a:lnTo>
                  <a:lnTo>
                    <a:pt x="35811" y="6070"/>
                  </a:lnTo>
                  <a:lnTo>
                    <a:pt x="35811" y="0"/>
                  </a:lnTo>
                  <a:lnTo>
                    <a:pt x="22373" y="272"/>
                  </a:lnTo>
                  <a:lnTo>
                    <a:pt x="21477" y="291"/>
                  </a:lnTo>
                  <a:lnTo>
                    <a:pt x="20589" y="321"/>
                  </a:lnTo>
                  <a:lnTo>
                    <a:pt x="19709" y="362"/>
                  </a:lnTo>
                  <a:lnTo>
                    <a:pt x="18837" y="414"/>
                  </a:lnTo>
                  <a:lnTo>
                    <a:pt x="17974" y="477"/>
                  </a:lnTo>
                  <a:lnTo>
                    <a:pt x="17118" y="551"/>
                  </a:lnTo>
                  <a:lnTo>
                    <a:pt x="16271" y="635"/>
                  </a:lnTo>
                  <a:lnTo>
                    <a:pt x="15432" y="731"/>
                  </a:lnTo>
                  <a:lnTo>
                    <a:pt x="14601" y="837"/>
                  </a:lnTo>
                  <a:lnTo>
                    <a:pt x="13779" y="954"/>
                  </a:lnTo>
                  <a:lnTo>
                    <a:pt x="12983" y="1075"/>
                  </a:lnTo>
                  <a:lnTo>
                    <a:pt x="12207" y="1219"/>
                  </a:lnTo>
                  <a:lnTo>
                    <a:pt x="11450" y="1386"/>
                  </a:lnTo>
                  <a:lnTo>
                    <a:pt x="10712" y="1577"/>
                  </a:lnTo>
                  <a:lnTo>
                    <a:pt x="9993" y="1790"/>
                  </a:lnTo>
                  <a:lnTo>
                    <a:pt x="9293" y="2027"/>
                  </a:lnTo>
                  <a:lnTo>
                    <a:pt x="8612" y="2287"/>
                  </a:lnTo>
                  <a:lnTo>
                    <a:pt x="7950" y="2570"/>
                  </a:lnTo>
                  <a:lnTo>
                    <a:pt x="7308" y="2876"/>
                  </a:lnTo>
                  <a:lnTo>
                    <a:pt x="6684" y="3206"/>
                  </a:lnTo>
                  <a:lnTo>
                    <a:pt x="6083" y="3560"/>
                  </a:lnTo>
                  <a:lnTo>
                    <a:pt x="5506" y="3942"/>
                  </a:lnTo>
                  <a:lnTo>
                    <a:pt x="4953" y="4351"/>
                  </a:lnTo>
                  <a:lnTo>
                    <a:pt x="4425" y="4788"/>
                  </a:lnTo>
                  <a:lnTo>
                    <a:pt x="3922" y="5252"/>
                  </a:lnTo>
                  <a:lnTo>
                    <a:pt x="3443" y="5743"/>
                  </a:lnTo>
                  <a:lnTo>
                    <a:pt x="2989" y="6261"/>
                  </a:lnTo>
                  <a:lnTo>
                    <a:pt x="2559" y="6807"/>
                  </a:lnTo>
                  <a:lnTo>
                    <a:pt x="2154" y="7380"/>
                  </a:lnTo>
                  <a:lnTo>
                    <a:pt x="1773" y="7980"/>
                  </a:lnTo>
                  <a:lnTo>
                    <a:pt x="1436" y="8613"/>
                  </a:lnTo>
                  <a:lnTo>
                    <a:pt x="1135" y="9285"/>
                  </a:lnTo>
                  <a:lnTo>
                    <a:pt x="869" y="9994"/>
                  </a:lnTo>
                  <a:lnTo>
                    <a:pt x="638" y="10742"/>
                  </a:lnTo>
                  <a:lnTo>
                    <a:pt x="443" y="11527"/>
                  </a:lnTo>
                  <a:lnTo>
                    <a:pt x="283" y="12351"/>
                  </a:lnTo>
                  <a:lnTo>
                    <a:pt x="159" y="13214"/>
                  </a:lnTo>
                  <a:lnTo>
                    <a:pt x="70" y="14114"/>
                  </a:lnTo>
                  <a:lnTo>
                    <a:pt x="17" y="15053"/>
                  </a:lnTo>
                  <a:lnTo>
                    <a:pt x="0" y="16030"/>
                  </a:lnTo>
                  <a:lnTo>
                    <a:pt x="32" y="17203"/>
                  </a:lnTo>
                  <a:lnTo>
                    <a:pt x="128" y="18321"/>
                  </a:lnTo>
                  <a:lnTo>
                    <a:pt x="288" y="19386"/>
                  </a:lnTo>
                  <a:lnTo>
                    <a:pt x="512" y="20395"/>
                  </a:lnTo>
                  <a:lnTo>
                    <a:pt x="801" y="21350"/>
                  </a:lnTo>
                  <a:lnTo>
                    <a:pt x="1154" y="22251"/>
                  </a:lnTo>
                  <a:lnTo>
                    <a:pt x="1570" y="23096"/>
                  </a:lnTo>
                  <a:lnTo>
                    <a:pt x="2051" y="23888"/>
                  </a:lnTo>
                  <a:lnTo>
                    <a:pt x="2596" y="24624"/>
                  </a:lnTo>
                  <a:lnTo>
                    <a:pt x="3206" y="25306"/>
                  </a:lnTo>
                  <a:lnTo>
                    <a:pt x="3888" y="25929"/>
                  </a:lnTo>
                  <a:lnTo>
                    <a:pt x="4624" y="26485"/>
                  </a:lnTo>
                  <a:lnTo>
                    <a:pt x="5416" y="26976"/>
                  </a:lnTo>
                  <a:lnTo>
                    <a:pt x="6261" y="27402"/>
                  </a:lnTo>
                  <a:lnTo>
                    <a:pt x="7162" y="27762"/>
                  </a:lnTo>
                  <a:lnTo>
                    <a:pt x="8117" y="28057"/>
                  </a:lnTo>
                  <a:lnTo>
                    <a:pt x="9126" y="28286"/>
                  </a:lnTo>
                  <a:lnTo>
                    <a:pt x="10191" y="28450"/>
                  </a:lnTo>
                  <a:lnTo>
                    <a:pt x="11309" y="28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621150" y="5486617"/>
              <a:ext cx="12278" cy="101227"/>
            </a:xfrm>
            <a:custGeom>
              <a:avLst/>
              <a:pathLst>
                <a:path w="12278" h="101227">
                  <a:moveTo>
                    <a:pt x="0" y="101227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1012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55529" y="5572906"/>
              <a:ext cx="13301" cy="14938"/>
            </a:xfrm>
            <a:custGeom>
              <a:avLst/>
              <a:pathLst>
                <a:path w="13301" h="14938">
                  <a:moveTo>
                    <a:pt x="0" y="14938"/>
                  </a:moveTo>
                  <a:lnTo>
                    <a:pt x="0" y="0"/>
                  </a:lnTo>
                  <a:lnTo>
                    <a:pt x="13301" y="0"/>
                  </a:lnTo>
                  <a:lnTo>
                    <a:pt x="13301" y="14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93046" y="5491733"/>
              <a:ext cx="61596" cy="96111"/>
            </a:xfrm>
            <a:custGeom>
              <a:avLst/>
              <a:pathLst>
                <a:path w="61596" h="96111">
                  <a:moveTo>
                    <a:pt x="0" y="96111"/>
                  </a:moveTo>
                  <a:lnTo>
                    <a:pt x="0" y="0"/>
                  </a:lnTo>
                  <a:lnTo>
                    <a:pt x="13028" y="0"/>
                  </a:lnTo>
                  <a:lnTo>
                    <a:pt x="13028" y="85470"/>
                  </a:lnTo>
                  <a:lnTo>
                    <a:pt x="61596" y="85470"/>
                  </a:lnTo>
                  <a:lnTo>
                    <a:pt x="6159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765215" y="5512674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78244" y="5521747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846252" y="5512674"/>
              <a:ext cx="59345" cy="75170"/>
            </a:xfrm>
            <a:custGeom>
              <a:avLst/>
              <a:pathLst>
                <a:path w="59345" h="75170">
                  <a:moveTo>
                    <a:pt x="46998" y="75170"/>
                  </a:moveTo>
                  <a:lnTo>
                    <a:pt x="46998" y="28376"/>
                  </a:lnTo>
                  <a:lnTo>
                    <a:pt x="46990" y="27316"/>
                  </a:lnTo>
                  <a:lnTo>
                    <a:pt x="46965" y="26291"/>
                  </a:lnTo>
                  <a:lnTo>
                    <a:pt x="46925" y="25302"/>
                  </a:lnTo>
                  <a:lnTo>
                    <a:pt x="46867" y="24349"/>
                  </a:lnTo>
                  <a:lnTo>
                    <a:pt x="46794" y="23431"/>
                  </a:lnTo>
                  <a:lnTo>
                    <a:pt x="46704" y="22548"/>
                  </a:lnTo>
                  <a:lnTo>
                    <a:pt x="46597" y="21701"/>
                  </a:lnTo>
                  <a:lnTo>
                    <a:pt x="46474" y="20889"/>
                  </a:lnTo>
                  <a:lnTo>
                    <a:pt x="46335" y="20113"/>
                  </a:lnTo>
                  <a:lnTo>
                    <a:pt x="46180" y="19372"/>
                  </a:lnTo>
                  <a:lnTo>
                    <a:pt x="46019" y="18663"/>
                  </a:lnTo>
                  <a:lnTo>
                    <a:pt x="45839" y="17983"/>
                  </a:lnTo>
                  <a:lnTo>
                    <a:pt x="45637" y="17332"/>
                  </a:lnTo>
                  <a:lnTo>
                    <a:pt x="45416" y="16709"/>
                  </a:lnTo>
                  <a:lnTo>
                    <a:pt x="45173" y="16115"/>
                  </a:lnTo>
                  <a:lnTo>
                    <a:pt x="44911" y="15549"/>
                  </a:lnTo>
                  <a:lnTo>
                    <a:pt x="44628" y="15012"/>
                  </a:lnTo>
                  <a:lnTo>
                    <a:pt x="44324" y="14504"/>
                  </a:lnTo>
                  <a:lnTo>
                    <a:pt x="44000" y="14025"/>
                  </a:lnTo>
                  <a:lnTo>
                    <a:pt x="43656" y="13574"/>
                  </a:lnTo>
                  <a:lnTo>
                    <a:pt x="43289" y="13137"/>
                  </a:lnTo>
                  <a:lnTo>
                    <a:pt x="42900" y="12728"/>
                  </a:lnTo>
                  <a:lnTo>
                    <a:pt x="42487" y="12346"/>
                  </a:lnTo>
                  <a:lnTo>
                    <a:pt x="42051" y="11991"/>
                  </a:lnTo>
                  <a:lnTo>
                    <a:pt x="41592" y="11664"/>
                  </a:lnTo>
                  <a:lnTo>
                    <a:pt x="41110" y="11364"/>
                  </a:lnTo>
                  <a:lnTo>
                    <a:pt x="40605" y="11091"/>
                  </a:lnTo>
                  <a:lnTo>
                    <a:pt x="40076" y="10845"/>
                  </a:lnTo>
                  <a:lnTo>
                    <a:pt x="39524" y="10627"/>
                  </a:lnTo>
                  <a:lnTo>
                    <a:pt x="38949" y="10436"/>
                  </a:lnTo>
                  <a:lnTo>
                    <a:pt x="38362" y="10255"/>
                  </a:lnTo>
                  <a:lnTo>
                    <a:pt x="37746" y="10092"/>
                  </a:lnTo>
                  <a:lnTo>
                    <a:pt x="37101" y="9949"/>
                  </a:lnTo>
                  <a:lnTo>
                    <a:pt x="36428" y="9825"/>
                  </a:lnTo>
                  <a:lnTo>
                    <a:pt x="35726" y="9720"/>
                  </a:lnTo>
                  <a:lnTo>
                    <a:pt x="34995" y="9634"/>
                  </a:lnTo>
                  <a:lnTo>
                    <a:pt x="34236" y="9567"/>
                  </a:lnTo>
                  <a:lnTo>
                    <a:pt x="33448" y="9519"/>
                  </a:lnTo>
                  <a:lnTo>
                    <a:pt x="32632" y="9491"/>
                  </a:lnTo>
                  <a:lnTo>
                    <a:pt x="31787" y="9481"/>
                  </a:lnTo>
                  <a:lnTo>
                    <a:pt x="30922" y="9497"/>
                  </a:lnTo>
                  <a:lnTo>
                    <a:pt x="30073" y="9544"/>
                  </a:lnTo>
                  <a:lnTo>
                    <a:pt x="29241" y="9622"/>
                  </a:lnTo>
                  <a:lnTo>
                    <a:pt x="28425" y="9732"/>
                  </a:lnTo>
                  <a:lnTo>
                    <a:pt x="27626" y="9873"/>
                  </a:lnTo>
                  <a:lnTo>
                    <a:pt x="26843" y="10046"/>
                  </a:lnTo>
                  <a:lnTo>
                    <a:pt x="26076" y="10250"/>
                  </a:lnTo>
                  <a:lnTo>
                    <a:pt x="25326" y="10485"/>
                  </a:lnTo>
                  <a:lnTo>
                    <a:pt x="24592" y="10752"/>
                  </a:lnTo>
                  <a:lnTo>
                    <a:pt x="23874" y="11050"/>
                  </a:lnTo>
                  <a:lnTo>
                    <a:pt x="23188" y="11364"/>
                  </a:lnTo>
                  <a:lnTo>
                    <a:pt x="22521" y="11708"/>
                  </a:lnTo>
                  <a:lnTo>
                    <a:pt x="21873" y="12079"/>
                  </a:lnTo>
                  <a:lnTo>
                    <a:pt x="21244" y="12480"/>
                  </a:lnTo>
                  <a:lnTo>
                    <a:pt x="20634" y="12909"/>
                  </a:lnTo>
                  <a:lnTo>
                    <a:pt x="20043" y="13366"/>
                  </a:lnTo>
                  <a:lnTo>
                    <a:pt x="19472" y="13853"/>
                  </a:lnTo>
                  <a:lnTo>
                    <a:pt x="18919" y="14368"/>
                  </a:lnTo>
                  <a:lnTo>
                    <a:pt x="18386" y="14912"/>
                  </a:lnTo>
                  <a:lnTo>
                    <a:pt x="17871" y="15484"/>
                  </a:lnTo>
                  <a:lnTo>
                    <a:pt x="17391" y="16071"/>
                  </a:lnTo>
                  <a:lnTo>
                    <a:pt x="16933" y="16687"/>
                  </a:lnTo>
                  <a:lnTo>
                    <a:pt x="16496" y="17332"/>
                  </a:lnTo>
                  <a:lnTo>
                    <a:pt x="16081" y="18005"/>
                  </a:lnTo>
                  <a:lnTo>
                    <a:pt x="15688" y="18707"/>
                  </a:lnTo>
                  <a:lnTo>
                    <a:pt x="15317" y="19437"/>
                  </a:lnTo>
                  <a:lnTo>
                    <a:pt x="14968" y="20197"/>
                  </a:lnTo>
                  <a:lnTo>
                    <a:pt x="14641" y="20985"/>
                  </a:lnTo>
                  <a:lnTo>
                    <a:pt x="14335" y="21801"/>
                  </a:lnTo>
                  <a:lnTo>
                    <a:pt x="14051" y="22646"/>
                  </a:lnTo>
                  <a:lnTo>
                    <a:pt x="13792" y="23505"/>
                  </a:lnTo>
                  <a:lnTo>
                    <a:pt x="13560" y="24390"/>
                  </a:lnTo>
                  <a:lnTo>
                    <a:pt x="13356" y="25300"/>
                  </a:lnTo>
                  <a:lnTo>
                    <a:pt x="13178" y="26237"/>
                  </a:lnTo>
                  <a:lnTo>
                    <a:pt x="13028" y="27199"/>
                  </a:lnTo>
                  <a:lnTo>
                    <a:pt x="12905" y="28188"/>
                  </a:lnTo>
                  <a:lnTo>
                    <a:pt x="12810" y="29202"/>
                  </a:lnTo>
                  <a:lnTo>
                    <a:pt x="12742" y="30242"/>
                  </a:lnTo>
                  <a:lnTo>
                    <a:pt x="12701" y="31309"/>
                  </a:lnTo>
                  <a:lnTo>
                    <a:pt x="12687" y="32401"/>
                  </a:lnTo>
                  <a:lnTo>
                    <a:pt x="12687" y="75170"/>
                  </a:lnTo>
                  <a:lnTo>
                    <a:pt x="409" y="75170"/>
                  </a:lnTo>
                  <a:lnTo>
                    <a:pt x="409" y="17121"/>
                  </a:lnTo>
                  <a:lnTo>
                    <a:pt x="408" y="16655"/>
                  </a:lnTo>
                  <a:lnTo>
                    <a:pt x="406" y="16185"/>
                  </a:lnTo>
                  <a:lnTo>
                    <a:pt x="403" y="15711"/>
                  </a:lnTo>
                  <a:lnTo>
                    <a:pt x="398" y="15233"/>
                  </a:lnTo>
                  <a:lnTo>
                    <a:pt x="392" y="14751"/>
                  </a:lnTo>
                  <a:lnTo>
                    <a:pt x="384" y="14264"/>
                  </a:lnTo>
                  <a:lnTo>
                    <a:pt x="375" y="13774"/>
                  </a:lnTo>
                  <a:lnTo>
                    <a:pt x="365" y="13279"/>
                  </a:lnTo>
                  <a:lnTo>
                    <a:pt x="354" y="12781"/>
                  </a:lnTo>
                  <a:lnTo>
                    <a:pt x="341" y="12278"/>
                  </a:lnTo>
                  <a:lnTo>
                    <a:pt x="340" y="11763"/>
                  </a:lnTo>
                  <a:lnTo>
                    <a:pt x="338" y="11255"/>
                  </a:lnTo>
                  <a:lnTo>
                    <a:pt x="334" y="10753"/>
                  </a:lnTo>
                  <a:lnTo>
                    <a:pt x="330" y="10259"/>
                  </a:lnTo>
                  <a:lnTo>
                    <a:pt x="324" y="9771"/>
                  </a:lnTo>
                  <a:lnTo>
                    <a:pt x="316" y="9290"/>
                  </a:lnTo>
                  <a:lnTo>
                    <a:pt x="307" y="8816"/>
                  </a:lnTo>
                  <a:lnTo>
                    <a:pt x="297" y="8349"/>
                  </a:lnTo>
                  <a:lnTo>
                    <a:pt x="285" y="7888"/>
                  </a:lnTo>
                  <a:lnTo>
                    <a:pt x="272" y="7435"/>
                  </a:lnTo>
                  <a:lnTo>
                    <a:pt x="259" y="6978"/>
                  </a:lnTo>
                  <a:lnTo>
                    <a:pt x="245" y="6534"/>
                  </a:lnTo>
                  <a:lnTo>
                    <a:pt x="231" y="6105"/>
                  </a:lnTo>
                  <a:lnTo>
                    <a:pt x="218" y="5688"/>
                  </a:lnTo>
                  <a:lnTo>
                    <a:pt x="204" y="5286"/>
                  </a:lnTo>
                  <a:lnTo>
                    <a:pt x="190" y="4897"/>
                  </a:lnTo>
                  <a:lnTo>
                    <a:pt x="177" y="4522"/>
                  </a:lnTo>
                  <a:lnTo>
                    <a:pt x="163" y="4160"/>
                  </a:lnTo>
                  <a:lnTo>
                    <a:pt x="150" y="3813"/>
                  </a:lnTo>
                  <a:lnTo>
                    <a:pt x="136" y="3478"/>
                  </a:lnTo>
                  <a:lnTo>
                    <a:pt x="122" y="3163"/>
                  </a:lnTo>
                  <a:lnTo>
                    <a:pt x="109" y="2870"/>
                  </a:lnTo>
                  <a:lnTo>
                    <a:pt x="95" y="2600"/>
                  </a:lnTo>
                  <a:lnTo>
                    <a:pt x="81" y="2354"/>
                  </a:lnTo>
                  <a:lnTo>
                    <a:pt x="68" y="2131"/>
                  </a:lnTo>
                  <a:lnTo>
                    <a:pt x="54" y="1931"/>
                  </a:lnTo>
                  <a:lnTo>
                    <a:pt x="40" y="1755"/>
                  </a:lnTo>
                  <a:lnTo>
                    <a:pt x="27" y="1601"/>
                  </a:lnTo>
                  <a:lnTo>
                    <a:pt x="0" y="1364"/>
                  </a:lnTo>
                  <a:lnTo>
                    <a:pt x="11637" y="1673"/>
                  </a:lnTo>
                  <a:lnTo>
                    <a:pt x="11650" y="1822"/>
                  </a:lnTo>
                  <a:lnTo>
                    <a:pt x="11664" y="1995"/>
                  </a:lnTo>
                  <a:lnTo>
                    <a:pt x="11678" y="2190"/>
                  </a:lnTo>
                  <a:lnTo>
                    <a:pt x="11691" y="2409"/>
                  </a:lnTo>
                  <a:lnTo>
                    <a:pt x="11705" y="2652"/>
                  </a:lnTo>
                  <a:lnTo>
                    <a:pt x="11718" y="2917"/>
                  </a:lnTo>
                  <a:lnTo>
                    <a:pt x="11732" y="3206"/>
                  </a:lnTo>
                  <a:lnTo>
                    <a:pt x="11746" y="3510"/>
                  </a:lnTo>
                  <a:lnTo>
                    <a:pt x="11759" y="3825"/>
                  </a:lnTo>
                  <a:lnTo>
                    <a:pt x="11773" y="4149"/>
                  </a:lnTo>
                  <a:lnTo>
                    <a:pt x="11787" y="4482"/>
                  </a:lnTo>
                  <a:lnTo>
                    <a:pt x="11800" y="4826"/>
                  </a:lnTo>
                  <a:lnTo>
                    <a:pt x="11814" y="5178"/>
                  </a:lnTo>
                  <a:lnTo>
                    <a:pt x="11828" y="5540"/>
                  </a:lnTo>
                  <a:lnTo>
                    <a:pt x="11841" y="5912"/>
                  </a:lnTo>
                  <a:lnTo>
                    <a:pt x="11855" y="6294"/>
                  </a:lnTo>
                  <a:lnTo>
                    <a:pt x="11869" y="6684"/>
                  </a:lnTo>
                  <a:lnTo>
                    <a:pt x="11895" y="7068"/>
                  </a:lnTo>
                  <a:lnTo>
                    <a:pt x="11920" y="7454"/>
                  </a:lnTo>
                  <a:lnTo>
                    <a:pt x="11944" y="7843"/>
                  </a:lnTo>
                  <a:lnTo>
                    <a:pt x="11967" y="8234"/>
                  </a:lnTo>
                  <a:lnTo>
                    <a:pt x="11988" y="8628"/>
                  </a:lnTo>
                  <a:lnTo>
                    <a:pt x="12008" y="9025"/>
                  </a:lnTo>
                  <a:lnTo>
                    <a:pt x="12026" y="9425"/>
                  </a:lnTo>
                  <a:lnTo>
                    <a:pt x="12043" y="9828"/>
                  </a:lnTo>
                  <a:lnTo>
                    <a:pt x="12059" y="10233"/>
                  </a:lnTo>
                  <a:lnTo>
                    <a:pt x="12073" y="10641"/>
                  </a:lnTo>
                  <a:lnTo>
                    <a:pt x="12086" y="11030"/>
                  </a:lnTo>
                  <a:lnTo>
                    <a:pt x="12098" y="11407"/>
                  </a:lnTo>
                  <a:lnTo>
                    <a:pt x="12108" y="11772"/>
                  </a:lnTo>
                  <a:lnTo>
                    <a:pt x="12117" y="12125"/>
                  </a:lnTo>
                  <a:lnTo>
                    <a:pt x="12124" y="12465"/>
                  </a:lnTo>
                  <a:lnTo>
                    <a:pt x="12130" y="12794"/>
                  </a:lnTo>
                  <a:lnTo>
                    <a:pt x="12135" y="13109"/>
                  </a:lnTo>
                  <a:lnTo>
                    <a:pt x="12139" y="13413"/>
                  </a:lnTo>
                  <a:lnTo>
                    <a:pt x="12141" y="13704"/>
                  </a:lnTo>
                  <a:lnTo>
                    <a:pt x="12141" y="13983"/>
                  </a:lnTo>
                  <a:lnTo>
                    <a:pt x="12346" y="13983"/>
                  </a:lnTo>
                  <a:lnTo>
                    <a:pt x="12704" y="13348"/>
                  </a:lnTo>
                  <a:lnTo>
                    <a:pt x="13069" y="12725"/>
                  </a:lnTo>
                  <a:lnTo>
                    <a:pt x="13441" y="12115"/>
                  </a:lnTo>
                  <a:lnTo>
                    <a:pt x="13819" y="11517"/>
                  </a:lnTo>
                  <a:lnTo>
                    <a:pt x="14205" y="10931"/>
                  </a:lnTo>
                  <a:lnTo>
                    <a:pt x="14597" y="10357"/>
                  </a:lnTo>
                  <a:lnTo>
                    <a:pt x="14996" y="9796"/>
                  </a:lnTo>
                  <a:lnTo>
                    <a:pt x="15402" y="9246"/>
                  </a:lnTo>
                  <a:lnTo>
                    <a:pt x="15815" y="8710"/>
                  </a:lnTo>
                  <a:lnTo>
                    <a:pt x="16234" y="8185"/>
                  </a:lnTo>
                  <a:lnTo>
                    <a:pt x="16664" y="7675"/>
                  </a:lnTo>
                  <a:lnTo>
                    <a:pt x="17107" y="7181"/>
                  </a:lnTo>
                  <a:lnTo>
                    <a:pt x="17564" y="6703"/>
                  </a:lnTo>
                  <a:lnTo>
                    <a:pt x="18035" y="6242"/>
                  </a:lnTo>
                  <a:lnTo>
                    <a:pt x="18519" y="5798"/>
                  </a:lnTo>
                  <a:lnTo>
                    <a:pt x="19017" y="5369"/>
                  </a:lnTo>
                  <a:lnTo>
                    <a:pt x="19529" y="4957"/>
                  </a:lnTo>
                  <a:lnTo>
                    <a:pt x="20054" y="4562"/>
                  </a:lnTo>
                  <a:lnTo>
                    <a:pt x="20593" y="4182"/>
                  </a:lnTo>
                  <a:lnTo>
                    <a:pt x="21145" y="3819"/>
                  </a:lnTo>
                  <a:lnTo>
                    <a:pt x="21713" y="3460"/>
                  </a:lnTo>
                  <a:lnTo>
                    <a:pt x="22297" y="3118"/>
                  </a:lnTo>
                  <a:lnTo>
                    <a:pt x="22897" y="2794"/>
                  </a:lnTo>
                  <a:lnTo>
                    <a:pt x="23514" y="2488"/>
                  </a:lnTo>
                  <a:lnTo>
                    <a:pt x="24147" y="2199"/>
                  </a:lnTo>
                  <a:lnTo>
                    <a:pt x="24796" y="1929"/>
                  </a:lnTo>
                  <a:lnTo>
                    <a:pt x="25462" y="1675"/>
                  </a:lnTo>
                  <a:lnTo>
                    <a:pt x="26144" y="1440"/>
                  </a:lnTo>
                  <a:lnTo>
                    <a:pt x="26843" y="1223"/>
                  </a:lnTo>
                  <a:lnTo>
                    <a:pt x="27558" y="1023"/>
                  </a:lnTo>
                  <a:lnTo>
                    <a:pt x="28292" y="828"/>
                  </a:lnTo>
                  <a:lnTo>
                    <a:pt x="29050" y="654"/>
                  </a:lnTo>
                  <a:lnTo>
                    <a:pt x="29831" y="501"/>
                  </a:lnTo>
                  <a:lnTo>
                    <a:pt x="30635" y="368"/>
                  </a:lnTo>
                  <a:lnTo>
                    <a:pt x="31463" y="255"/>
                  </a:lnTo>
                  <a:lnTo>
                    <a:pt x="32313" y="163"/>
                  </a:lnTo>
                  <a:lnTo>
                    <a:pt x="33187" y="92"/>
                  </a:lnTo>
                  <a:lnTo>
                    <a:pt x="34084" y="40"/>
                  </a:lnTo>
                  <a:lnTo>
                    <a:pt x="35004" y="10"/>
                  </a:lnTo>
                  <a:lnTo>
                    <a:pt x="35948" y="0"/>
                  </a:lnTo>
                  <a:lnTo>
                    <a:pt x="37158" y="15"/>
                  </a:lnTo>
                  <a:lnTo>
                    <a:pt x="38335" y="60"/>
                  </a:lnTo>
                  <a:lnTo>
                    <a:pt x="39478" y="135"/>
                  </a:lnTo>
                  <a:lnTo>
                    <a:pt x="40586" y="240"/>
                  </a:lnTo>
                  <a:lnTo>
                    <a:pt x="41661" y="375"/>
                  </a:lnTo>
                  <a:lnTo>
                    <a:pt x="42701" y="540"/>
                  </a:lnTo>
                  <a:lnTo>
                    <a:pt x="43707" y="735"/>
                  </a:lnTo>
                  <a:lnTo>
                    <a:pt x="44679" y="960"/>
                  </a:lnTo>
                  <a:lnTo>
                    <a:pt x="45617" y="1215"/>
                  </a:lnTo>
                  <a:lnTo>
                    <a:pt x="46521" y="1500"/>
                  </a:lnTo>
                  <a:lnTo>
                    <a:pt x="47392" y="1817"/>
                  </a:lnTo>
                  <a:lnTo>
                    <a:pt x="48231" y="2166"/>
                  </a:lnTo>
                  <a:lnTo>
                    <a:pt x="49040" y="2548"/>
                  </a:lnTo>
                  <a:lnTo>
                    <a:pt x="49817" y="2963"/>
                  </a:lnTo>
                  <a:lnTo>
                    <a:pt x="50562" y="3410"/>
                  </a:lnTo>
                  <a:lnTo>
                    <a:pt x="51276" y="3890"/>
                  </a:lnTo>
                  <a:lnTo>
                    <a:pt x="51959" y="4403"/>
                  </a:lnTo>
                  <a:lnTo>
                    <a:pt x="52611" y="4949"/>
                  </a:lnTo>
                  <a:lnTo>
                    <a:pt x="53231" y="5527"/>
                  </a:lnTo>
                  <a:lnTo>
                    <a:pt x="53819" y="6139"/>
                  </a:lnTo>
                  <a:lnTo>
                    <a:pt x="54377" y="6785"/>
                  </a:lnTo>
                  <a:lnTo>
                    <a:pt x="54903" y="7467"/>
                  </a:lnTo>
                  <a:lnTo>
                    <a:pt x="55397" y="8187"/>
                  </a:lnTo>
                  <a:lnTo>
                    <a:pt x="55860" y="8944"/>
                  </a:lnTo>
                  <a:lnTo>
                    <a:pt x="56292" y="9737"/>
                  </a:lnTo>
                  <a:lnTo>
                    <a:pt x="56693" y="10567"/>
                  </a:lnTo>
                  <a:lnTo>
                    <a:pt x="57062" y="11434"/>
                  </a:lnTo>
                  <a:lnTo>
                    <a:pt x="57399" y="12338"/>
                  </a:lnTo>
                  <a:lnTo>
                    <a:pt x="57706" y="13279"/>
                  </a:lnTo>
                  <a:lnTo>
                    <a:pt x="57980" y="14256"/>
                  </a:lnTo>
                  <a:lnTo>
                    <a:pt x="58240" y="15257"/>
                  </a:lnTo>
                  <a:lnTo>
                    <a:pt x="58472" y="16297"/>
                  </a:lnTo>
                  <a:lnTo>
                    <a:pt x="58676" y="17375"/>
                  </a:lnTo>
                  <a:lnTo>
                    <a:pt x="58854" y="18491"/>
                  </a:lnTo>
                  <a:lnTo>
                    <a:pt x="59004" y="19645"/>
                  </a:lnTo>
                  <a:lnTo>
                    <a:pt x="59126" y="20837"/>
                  </a:lnTo>
                  <a:lnTo>
                    <a:pt x="59222" y="22068"/>
                  </a:lnTo>
                  <a:lnTo>
                    <a:pt x="59290" y="23336"/>
                  </a:lnTo>
                  <a:lnTo>
                    <a:pt x="59331" y="24643"/>
                  </a:lnTo>
                  <a:lnTo>
                    <a:pt x="59345" y="25989"/>
                  </a:lnTo>
                  <a:lnTo>
                    <a:pt x="59345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20536" y="5512879"/>
              <a:ext cx="62824" cy="103956"/>
            </a:xfrm>
            <a:custGeom>
              <a:avLst/>
              <a:pathLst>
                <a:path w="62824" h="103956">
                  <a:moveTo>
                    <a:pt x="31514" y="103956"/>
                  </a:moveTo>
                  <a:lnTo>
                    <a:pt x="30259" y="103943"/>
                  </a:lnTo>
                  <a:lnTo>
                    <a:pt x="29034" y="103904"/>
                  </a:lnTo>
                  <a:lnTo>
                    <a:pt x="27836" y="103839"/>
                  </a:lnTo>
                  <a:lnTo>
                    <a:pt x="26668" y="103749"/>
                  </a:lnTo>
                  <a:lnTo>
                    <a:pt x="25528" y="103632"/>
                  </a:lnTo>
                  <a:lnTo>
                    <a:pt x="24417" y="103489"/>
                  </a:lnTo>
                  <a:lnTo>
                    <a:pt x="23334" y="103321"/>
                  </a:lnTo>
                  <a:lnTo>
                    <a:pt x="22281" y="103126"/>
                  </a:lnTo>
                  <a:lnTo>
                    <a:pt x="21255" y="102906"/>
                  </a:lnTo>
                  <a:lnTo>
                    <a:pt x="20259" y="102660"/>
                  </a:lnTo>
                  <a:lnTo>
                    <a:pt x="19291" y="102389"/>
                  </a:lnTo>
                  <a:lnTo>
                    <a:pt x="18351" y="102095"/>
                  </a:lnTo>
                  <a:lnTo>
                    <a:pt x="17441" y="101778"/>
                  </a:lnTo>
                  <a:lnTo>
                    <a:pt x="16559" y="101438"/>
                  </a:lnTo>
                  <a:lnTo>
                    <a:pt x="15706" y="101074"/>
                  </a:lnTo>
                  <a:lnTo>
                    <a:pt x="14881" y="100687"/>
                  </a:lnTo>
                  <a:lnTo>
                    <a:pt x="14085" y="100277"/>
                  </a:lnTo>
                  <a:lnTo>
                    <a:pt x="13317" y="99844"/>
                  </a:lnTo>
                  <a:lnTo>
                    <a:pt x="12579" y="99388"/>
                  </a:lnTo>
                  <a:lnTo>
                    <a:pt x="11869" y="98908"/>
                  </a:lnTo>
                  <a:lnTo>
                    <a:pt x="11186" y="98421"/>
                  </a:lnTo>
                  <a:lnTo>
                    <a:pt x="10529" y="97915"/>
                  </a:lnTo>
                  <a:lnTo>
                    <a:pt x="9898" y="97390"/>
                  </a:lnTo>
                  <a:lnTo>
                    <a:pt x="9293" y="96845"/>
                  </a:lnTo>
                  <a:lnTo>
                    <a:pt x="8714" y="96282"/>
                  </a:lnTo>
                  <a:lnTo>
                    <a:pt x="8160" y="95699"/>
                  </a:lnTo>
                  <a:lnTo>
                    <a:pt x="7633" y="95098"/>
                  </a:lnTo>
                  <a:lnTo>
                    <a:pt x="7132" y="94477"/>
                  </a:lnTo>
                  <a:lnTo>
                    <a:pt x="6656" y="93837"/>
                  </a:lnTo>
                  <a:lnTo>
                    <a:pt x="6207" y="93178"/>
                  </a:lnTo>
                  <a:lnTo>
                    <a:pt x="5783" y="92502"/>
                  </a:lnTo>
                  <a:lnTo>
                    <a:pt x="5383" y="91811"/>
                  </a:lnTo>
                  <a:lnTo>
                    <a:pt x="5008" y="91105"/>
                  </a:lnTo>
                  <a:lnTo>
                    <a:pt x="4657" y="90384"/>
                  </a:lnTo>
                  <a:lnTo>
                    <a:pt x="4331" y="89648"/>
                  </a:lnTo>
                  <a:lnTo>
                    <a:pt x="4030" y="88897"/>
                  </a:lnTo>
                  <a:lnTo>
                    <a:pt x="3753" y="88131"/>
                  </a:lnTo>
                  <a:lnTo>
                    <a:pt x="3500" y="87350"/>
                  </a:lnTo>
                  <a:lnTo>
                    <a:pt x="3272" y="86554"/>
                  </a:lnTo>
                  <a:lnTo>
                    <a:pt x="3069" y="85743"/>
                  </a:lnTo>
                  <a:lnTo>
                    <a:pt x="15416" y="83970"/>
                  </a:lnTo>
                  <a:lnTo>
                    <a:pt x="15691" y="84969"/>
                  </a:lnTo>
                  <a:lnTo>
                    <a:pt x="16024" y="85920"/>
                  </a:lnTo>
                  <a:lnTo>
                    <a:pt x="16416" y="86824"/>
                  </a:lnTo>
                  <a:lnTo>
                    <a:pt x="16867" y="87680"/>
                  </a:lnTo>
                  <a:lnTo>
                    <a:pt x="17377" y="88489"/>
                  </a:lnTo>
                  <a:lnTo>
                    <a:pt x="17945" y="89249"/>
                  </a:lnTo>
                  <a:lnTo>
                    <a:pt x="18572" y="89962"/>
                  </a:lnTo>
                  <a:lnTo>
                    <a:pt x="19257" y="90627"/>
                  </a:lnTo>
                  <a:lnTo>
                    <a:pt x="20002" y="91244"/>
                  </a:lnTo>
                  <a:lnTo>
                    <a:pt x="20804" y="91814"/>
                  </a:lnTo>
                  <a:lnTo>
                    <a:pt x="21676" y="92345"/>
                  </a:lnTo>
                  <a:lnTo>
                    <a:pt x="22600" y="92821"/>
                  </a:lnTo>
                  <a:lnTo>
                    <a:pt x="23575" y="93240"/>
                  </a:lnTo>
                  <a:lnTo>
                    <a:pt x="24603" y="93604"/>
                  </a:lnTo>
                  <a:lnTo>
                    <a:pt x="25682" y="93912"/>
                  </a:lnTo>
                  <a:lnTo>
                    <a:pt x="26813" y="94163"/>
                  </a:lnTo>
                  <a:lnTo>
                    <a:pt x="27995" y="94359"/>
                  </a:lnTo>
                  <a:lnTo>
                    <a:pt x="29230" y="94499"/>
                  </a:lnTo>
                  <a:lnTo>
                    <a:pt x="30517" y="94583"/>
                  </a:lnTo>
                  <a:lnTo>
                    <a:pt x="31855" y="94611"/>
                  </a:lnTo>
                  <a:lnTo>
                    <a:pt x="32680" y="94599"/>
                  </a:lnTo>
                  <a:lnTo>
                    <a:pt x="33489" y="94564"/>
                  </a:lnTo>
                  <a:lnTo>
                    <a:pt x="34284" y="94506"/>
                  </a:lnTo>
                  <a:lnTo>
                    <a:pt x="35064" y="94425"/>
                  </a:lnTo>
                  <a:lnTo>
                    <a:pt x="35828" y="94321"/>
                  </a:lnTo>
                  <a:lnTo>
                    <a:pt x="36578" y="94193"/>
                  </a:lnTo>
                  <a:lnTo>
                    <a:pt x="37313" y="94043"/>
                  </a:lnTo>
                  <a:lnTo>
                    <a:pt x="38032" y="93869"/>
                  </a:lnTo>
                  <a:lnTo>
                    <a:pt x="38737" y="93671"/>
                  </a:lnTo>
                  <a:lnTo>
                    <a:pt x="39427" y="93451"/>
                  </a:lnTo>
                  <a:lnTo>
                    <a:pt x="40098" y="93205"/>
                  </a:lnTo>
                  <a:lnTo>
                    <a:pt x="40750" y="92930"/>
                  </a:lnTo>
                  <a:lnTo>
                    <a:pt x="41381" y="92626"/>
                  </a:lnTo>
                  <a:lnTo>
                    <a:pt x="41991" y="92294"/>
                  </a:lnTo>
                  <a:lnTo>
                    <a:pt x="42581" y="91933"/>
                  </a:lnTo>
                  <a:lnTo>
                    <a:pt x="43151" y="91544"/>
                  </a:lnTo>
                  <a:lnTo>
                    <a:pt x="43700" y="91126"/>
                  </a:lnTo>
                  <a:lnTo>
                    <a:pt x="44229" y="90679"/>
                  </a:lnTo>
                  <a:lnTo>
                    <a:pt x="44737" y="90204"/>
                  </a:lnTo>
                  <a:lnTo>
                    <a:pt x="45225" y="89699"/>
                  </a:lnTo>
                  <a:lnTo>
                    <a:pt x="45691" y="89179"/>
                  </a:lnTo>
                  <a:lnTo>
                    <a:pt x="46136" y="88627"/>
                  </a:lnTo>
                  <a:lnTo>
                    <a:pt x="46559" y="88044"/>
                  </a:lnTo>
                  <a:lnTo>
                    <a:pt x="46960" y="87429"/>
                  </a:lnTo>
                  <a:lnTo>
                    <a:pt x="47339" y="86783"/>
                  </a:lnTo>
                  <a:lnTo>
                    <a:pt x="47697" y="86106"/>
                  </a:lnTo>
                  <a:lnTo>
                    <a:pt x="48032" y="85397"/>
                  </a:lnTo>
                  <a:lnTo>
                    <a:pt x="48346" y="84657"/>
                  </a:lnTo>
                  <a:lnTo>
                    <a:pt x="48638" y="83886"/>
                  </a:lnTo>
                  <a:lnTo>
                    <a:pt x="48908" y="83083"/>
                  </a:lnTo>
                  <a:lnTo>
                    <a:pt x="49154" y="82247"/>
                  </a:lnTo>
                  <a:lnTo>
                    <a:pt x="49375" y="81375"/>
                  </a:lnTo>
                  <a:lnTo>
                    <a:pt x="49569" y="80468"/>
                  </a:lnTo>
                  <a:lnTo>
                    <a:pt x="49738" y="79525"/>
                  </a:lnTo>
                  <a:lnTo>
                    <a:pt x="49880" y="78547"/>
                  </a:lnTo>
                  <a:lnTo>
                    <a:pt x="49997" y="77533"/>
                  </a:lnTo>
                  <a:lnTo>
                    <a:pt x="50088" y="76484"/>
                  </a:lnTo>
                  <a:lnTo>
                    <a:pt x="50152" y="75399"/>
                  </a:lnTo>
                  <a:lnTo>
                    <a:pt x="50191" y="74279"/>
                  </a:lnTo>
                  <a:lnTo>
                    <a:pt x="50204" y="73124"/>
                  </a:lnTo>
                  <a:lnTo>
                    <a:pt x="50204" y="61255"/>
                  </a:lnTo>
                  <a:lnTo>
                    <a:pt x="50068" y="61255"/>
                  </a:lnTo>
                  <a:lnTo>
                    <a:pt x="49788" y="61812"/>
                  </a:lnTo>
                  <a:lnTo>
                    <a:pt x="49495" y="62365"/>
                  </a:lnTo>
                  <a:lnTo>
                    <a:pt x="49188" y="62914"/>
                  </a:lnTo>
                  <a:lnTo>
                    <a:pt x="48867" y="63459"/>
                  </a:lnTo>
                  <a:lnTo>
                    <a:pt x="48533" y="64000"/>
                  </a:lnTo>
                  <a:lnTo>
                    <a:pt x="48185" y="64537"/>
                  </a:lnTo>
                  <a:lnTo>
                    <a:pt x="47824" y="65070"/>
                  </a:lnTo>
                  <a:lnTo>
                    <a:pt x="47448" y="65598"/>
                  </a:lnTo>
                  <a:lnTo>
                    <a:pt x="47060" y="66123"/>
                  </a:lnTo>
                  <a:lnTo>
                    <a:pt x="46657" y="66643"/>
                  </a:lnTo>
                  <a:lnTo>
                    <a:pt x="46252" y="67143"/>
                  </a:lnTo>
                  <a:lnTo>
                    <a:pt x="45828" y="67631"/>
                  </a:lnTo>
                  <a:lnTo>
                    <a:pt x="45384" y="68109"/>
                  </a:lnTo>
                  <a:lnTo>
                    <a:pt x="44922" y="68575"/>
                  </a:lnTo>
                  <a:lnTo>
                    <a:pt x="44440" y="69031"/>
                  </a:lnTo>
                  <a:lnTo>
                    <a:pt x="43940" y="69476"/>
                  </a:lnTo>
                  <a:lnTo>
                    <a:pt x="43420" y="69910"/>
                  </a:lnTo>
                  <a:lnTo>
                    <a:pt x="42881" y="70332"/>
                  </a:lnTo>
                  <a:lnTo>
                    <a:pt x="42323" y="70744"/>
                  </a:lnTo>
                  <a:lnTo>
                    <a:pt x="41746" y="71146"/>
                  </a:lnTo>
                  <a:lnTo>
                    <a:pt x="41163" y="71534"/>
                  </a:lnTo>
                  <a:lnTo>
                    <a:pt x="40562" y="71907"/>
                  </a:lnTo>
                  <a:lnTo>
                    <a:pt x="39941" y="72265"/>
                  </a:lnTo>
                  <a:lnTo>
                    <a:pt x="39301" y="72608"/>
                  </a:lnTo>
                  <a:lnTo>
                    <a:pt x="38642" y="72936"/>
                  </a:lnTo>
                  <a:lnTo>
                    <a:pt x="37964" y="73249"/>
                  </a:lnTo>
                  <a:lnTo>
                    <a:pt x="37267" y="73547"/>
                  </a:lnTo>
                  <a:lnTo>
                    <a:pt x="36551" y="73830"/>
                  </a:lnTo>
                  <a:lnTo>
                    <a:pt x="35815" y="74098"/>
                  </a:lnTo>
                  <a:lnTo>
                    <a:pt x="35061" y="74352"/>
                  </a:lnTo>
                  <a:lnTo>
                    <a:pt x="34286" y="74572"/>
                  </a:lnTo>
                  <a:lnTo>
                    <a:pt x="33489" y="74769"/>
                  </a:lnTo>
                  <a:lnTo>
                    <a:pt x="32671" y="74943"/>
                  </a:lnTo>
                  <a:lnTo>
                    <a:pt x="31830" y="75094"/>
                  </a:lnTo>
                  <a:lnTo>
                    <a:pt x="30968" y="75221"/>
                  </a:lnTo>
                  <a:lnTo>
                    <a:pt x="30084" y="75326"/>
                  </a:lnTo>
                  <a:lnTo>
                    <a:pt x="29178" y="75407"/>
                  </a:lnTo>
                  <a:lnTo>
                    <a:pt x="28251" y="75465"/>
                  </a:lnTo>
                  <a:lnTo>
                    <a:pt x="27301" y="75500"/>
                  </a:lnTo>
                  <a:lnTo>
                    <a:pt x="26330" y="75511"/>
                  </a:lnTo>
                  <a:lnTo>
                    <a:pt x="24944" y="75488"/>
                  </a:lnTo>
                  <a:lnTo>
                    <a:pt x="23598" y="75418"/>
                  </a:lnTo>
                  <a:lnTo>
                    <a:pt x="22292" y="75302"/>
                  </a:lnTo>
                  <a:lnTo>
                    <a:pt x="21025" y="75140"/>
                  </a:lnTo>
                  <a:lnTo>
                    <a:pt x="19798" y="74931"/>
                  </a:lnTo>
                  <a:lnTo>
                    <a:pt x="18611" y="74676"/>
                  </a:lnTo>
                  <a:lnTo>
                    <a:pt x="17463" y="74375"/>
                  </a:lnTo>
                  <a:lnTo>
                    <a:pt x="16354" y="74027"/>
                  </a:lnTo>
                  <a:lnTo>
                    <a:pt x="15285" y="73633"/>
                  </a:lnTo>
                  <a:lnTo>
                    <a:pt x="14256" y="73192"/>
                  </a:lnTo>
                  <a:lnTo>
                    <a:pt x="13278" y="72691"/>
                  </a:lnTo>
                  <a:lnTo>
                    <a:pt x="12335" y="72144"/>
                  </a:lnTo>
                  <a:lnTo>
                    <a:pt x="11428" y="71551"/>
                  </a:lnTo>
                  <a:lnTo>
                    <a:pt x="10556" y="70911"/>
                  </a:lnTo>
                  <a:lnTo>
                    <a:pt x="9720" y="70225"/>
                  </a:lnTo>
                  <a:lnTo>
                    <a:pt x="8919" y="69492"/>
                  </a:lnTo>
                  <a:lnTo>
                    <a:pt x="8154" y="68713"/>
                  </a:lnTo>
                  <a:lnTo>
                    <a:pt x="7424" y="67888"/>
                  </a:lnTo>
                  <a:lnTo>
                    <a:pt x="6729" y="67016"/>
                  </a:lnTo>
                  <a:lnTo>
                    <a:pt x="6070" y="66098"/>
                  </a:lnTo>
                  <a:lnTo>
                    <a:pt x="5459" y="65134"/>
                  </a:lnTo>
                  <a:lnTo>
                    <a:pt x="4881" y="64125"/>
                  </a:lnTo>
                  <a:lnTo>
                    <a:pt x="4335" y="63071"/>
                  </a:lnTo>
                  <a:lnTo>
                    <a:pt x="3822" y="61972"/>
                  </a:lnTo>
                  <a:lnTo>
                    <a:pt x="3342" y="60828"/>
                  </a:lnTo>
                  <a:lnTo>
                    <a:pt x="2894" y="59639"/>
                  </a:lnTo>
                  <a:lnTo>
                    <a:pt x="2480" y="58405"/>
                  </a:lnTo>
                  <a:lnTo>
                    <a:pt x="2098" y="57126"/>
                  </a:lnTo>
                  <a:lnTo>
                    <a:pt x="1748" y="55802"/>
                  </a:lnTo>
                  <a:lnTo>
                    <a:pt x="1432" y="54433"/>
                  </a:lnTo>
                  <a:lnTo>
                    <a:pt x="1160" y="53006"/>
                  </a:lnTo>
                  <a:lnTo>
                    <a:pt x="916" y="51536"/>
                  </a:lnTo>
                  <a:lnTo>
                    <a:pt x="701" y="50021"/>
                  </a:lnTo>
                  <a:lnTo>
                    <a:pt x="515" y="48463"/>
                  </a:lnTo>
                  <a:lnTo>
                    <a:pt x="358" y="46862"/>
                  </a:lnTo>
                  <a:lnTo>
                    <a:pt x="229" y="45216"/>
                  </a:lnTo>
                  <a:lnTo>
                    <a:pt x="128" y="43528"/>
                  </a:lnTo>
                  <a:lnTo>
                    <a:pt x="57" y="41795"/>
                  </a:lnTo>
                  <a:lnTo>
                    <a:pt x="14" y="40019"/>
                  </a:lnTo>
                  <a:lnTo>
                    <a:pt x="0" y="38199"/>
                  </a:lnTo>
                  <a:lnTo>
                    <a:pt x="14" y="36443"/>
                  </a:lnTo>
                  <a:lnTo>
                    <a:pt x="57" y="34723"/>
                  </a:lnTo>
                  <a:lnTo>
                    <a:pt x="128" y="33038"/>
                  </a:lnTo>
                  <a:lnTo>
                    <a:pt x="229" y="31388"/>
                  </a:lnTo>
                  <a:lnTo>
                    <a:pt x="358" y="29774"/>
                  </a:lnTo>
                  <a:lnTo>
                    <a:pt x="515" y="28196"/>
                  </a:lnTo>
                  <a:lnTo>
                    <a:pt x="701" y="26653"/>
                  </a:lnTo>
                  <a:lnTo>
                    <a:pt x="916" y="25146"/>
                  </a:lnTo>
                  <a:lnTo>
                    <a:pt x="1160" y="23673"/>
                  </a:lnTo>
                  <a:lnTo>
                    <a:pt x="1432" y="22237"/>
                  </a:lnTo>
                  <a:lnTo>
                    <a:pt x="1750" y="20840"/>
                  </a:lnTo>
                  <a:lnTo>
                    <a:pt x="2103" y="19487"/>
                  </a:lnTo>
                  <a:lnTo>
                    <a:pt x="2492" y="18177"/>
                  </a:lnTo>
                  <a:lnTo>
                    <a:pt x="2916" y="16911"/>
                  </a:lnTo>
                  <a:lnTo>
                    <a:pt x="3376" y="15688"/>
                  </a:lnTo>
                  <a:lnTo>
                    <a:pt x="3871" y="14510"/>
                  </a:lnTo>
                  <a:lnTo>
                    <a:pt x="4402" y="13375"/>
                  </a:lnTo>
                  <a:lnTo>
                    <a:pt x="4968" y="12283"/>
                  </a:lnTo>
                  <a:lnTo>
                    <a:pt x="5570" y="11236"/>
                  </a:lnTo>
                  <a:lnTo>
                    <a:pt x="6207" y="10231"/>
                  </a:lnTo>
                  <a:lnTo>
                    <a:pt x="6894" y="9259"/>
                  </a:lnTo>
                  <a:lnTo>
                    <a:pt x="7620" y="8335"/>
                  </a:lnTo>
                  <a:lnTo>
                    <a:pt x="8384" y="7459"/>
                  </a:lnTo>
                  <a:lnTo>
                    <a:pt x="9186" y="6630"/>
                  </a:lnTo>
                  <a:lnTo>
                    <a:pt x="10027" y="5849"/>
                  </a:lnTo>
                  <a:lnTo>
                    <a:pt x="10905" y="5115"/>
                  </a:lnTo>
                  <a:lnTo>
                    <a:pt x="11822" y="4430"/>
                  </a:lnTo>
                  <a:lnTo>
                    <a:pt x="12777" y="3792"/>
                  </a:lnTo>
                  <a:lnTo>
                    <a:pt x="13770" y="3202"/>
                  </a:lnTo>
                  <a:lnTo>
                    <a:pt x="14802" y="2660"/>
                  </a:lnTo>
                  <a:lnTo>
                    <a:pt x="15888" y="2154"/>
                  </a:lnTo>
                  <a:lnTo>
                    <a:pt x="17020" y="1702"/>
                  </a:lnTo>
                  <a:lnTo>
                    <a:pt x="18197" y="1303"/>
                  </a:lnTo>
                  <a:lnTo>
                    <a:pt x="19418" y="957"/>
                  </a:lnTo>
                  <a:lnTo>
                    <a:pt x="20685" y="665"/>
                  </a:lnTo>
                  <a:lnTo>
                    <a:pt x="21997" y="425"/>
                  </a:lnTo>
                  <a:lnTo>
                    <a:pt x="23354" y="239"/>
                  </a:lnTo>
                  <a:lnTo>
                    <a:pt x="24755" y="106"/>
                  </a:lnTo>
                  <a:lnTo>
                    <a:pt x="26202" y="26"/>
                  </a:lnTo>
                  <a:lnTo>
                    <a:pt x="27694" y="0"/>
                  </a:lnTo>
                  <a:lnTo>
                    <a:pt x="29242" y="36"/>
                  </a:lnTo>
                  <a:lnTo>
                    <a:pt x="30747" y="144"/>
                  </a:lnTo>
                  <a:lnTo>
                    <a:pt x="32210" y="325"/>
                  </a:lnTo>
                  <a:lnTo>
                    <a:pt x="33631" y="578"/>
                  </a:lnTo>
                  <a:lnTo>
                    <a:pt x="35010" y="903"/>
                  </a:lnTo>
                  <a:lnTo>
                    <a:pt x="36346" y="1301"/>
                  </a:lnTo>
                  <a:lnTo>
                    <a:pt x="37640" y="1771"/>
                  </a:lnTo>
                  <a:lnTo>
                    <a:pt x="38892" y="2313"/>
                  </a:lnTo>
                  <a:lnTo>
                    <a:pt x="40101" y="2928"/>
                  </a:lnTo>
                  <a:lnTo>
                    <a:pt x="41268" y="3615"/>
                  </a:lnTo>
                  <a:lnTo>
                    <a:pt x="42401" y="4355"/>
                  </a:lnTo>
                  <a:lnTo>
                    <a:pt x="43481" y="5156"/>
                  </a:lnTo>
                  <a:lnTo>
                    <a:pt x="44508" y="6019"/>
                  </a:lnTo>
                  <a:lnTo>
                    <a:pt x="45481" y="6944"/>
                  </a:lnTo>
                  <a:lnTo>
                    <a:pt x="46401" y="7929"/>
                  </a:lnTo>
                  <a:lnTo>
                    <a:pt x="47268" y="8976"/>
                  </a:lnTo>
                  <a:lnTo>
                    <a:pt x="48082" y="10085"/>
                  </a:lnTo>
                  <a:lnTo>
                    <a:pt x="48843" y="11255"/>
                  </a:lnTo>
                  <a:lnTo>
                    <a:pt x="49550" y="12486"/>
                  </a:lnTo>
                  <a:lnTo>
                    <a:pt x="50204" y="13779"/>
                  </a:lnTo>
                  <a:lnTo>
                    <a:pt x="50341" y="13779"/>
                  </a:lnTo>
                  <a:lnTo>
                    <a:pt x="50341" y="13433"/>
                  </a:lnTo>
                  <a:lnTo>
                    <a:pt x="50343" y="13080"/>
                  </a:lnTo>
                  <a:lnTo>
                    <a:pt x="50347" y="12718"/>
                  </a:lnTo>
                  <a:lnTo>
                    <a:pt x="50352" y="12349"/>
                  </a:lnTo>
                  <a:lnTo>
                    <a:pt x="50358" y="11971"/>
                  </a:lnTo>
                  <a:lnTo>
                    <a:pt x="50365" y="11585"/>
                  </a:lnTo>
                  <a:lnTo>
                    <a:pt x="50374" y="11191"/>
                  </a:lnTo>
                  <a:lnTo>
                    <a:pt x="50384" y="10788"/>
                  </a:lnTo>
                  <a:lnTo>
                    <a:pt x="50396" y="10377"/>
                  </a:lnTo>
                  <a:lnTo>
                    <a:pt x="50409" y="9959"/>
                  </a:lnTo>
                  <a:lnTo>
                    <a:pt x="50435" y="9538"/>
                  </a:lnTo>
                  <a:lnTo>
                    <a:pt x="50461" y="9124"/>
                  </a:lnTo>
                  <a:lnTo>
                    <a:pt x="50485" y="8714"/>
                  </a:lnTo>
                  <a:lnTo>
                    <a:pt x="50507" y="8311"/>
                  </a:lnTo>
                  <a:lnTo>
                    <a:pt x="50528" y="7912"/>
                  </a:lnTo>
                  <a:lnTo>
                    <a:pt x="50548" y="7519"/>
                  </a:lnTo>
                  <a:lnTo>
                    <a:pt x="50566" y="7132"/>
                  </a:lnTo>
                  <a:lnTo>
                    <a:pt x="50583" y="6750"/>
                  </a:lnTo>
                  <a:lnTo>
                    <a:pt x="50599" y="6373"/>
                  </a:lnTo>
                  <a:lnTo>
                    <a:pt x="50613" y="6002"/>
                  </a:lnTo>
                  <a:lnTo>
                    <a:pt x="50641" y="5626"/>
                  </a:lnTo>
                  <a:lnTo>
                    <a:pt x="50668" y="5260"/>
                  </a:lnTo>
                  <a:lnTo>
                    <a:pt x="50695" y="4905"/>
                  </a:lnTo>
                  <a:lnTo>
                    <a:pt x="50723" y="4562"/>
                  </a:lnTo>
                  <a:lnTo>
                    <a:pt x="50750" y="4229"/>
                  </a:lnTo>
                  <a:lnTo>
                    <a:pt x="50777" y="3907"/>
                  </a:lnTo>
                  <a:lnTo>
                    <a:pt x="50804" y="3596"/>
                  </a:lnTo>
                  <a:lnTo>
                    <a:pt x="50832" y="3296"/>
                  </a:lnTo>
                  <a:lnTo>
                    <a:pt x="50859" y="3006"/>
                  </a:lnTo>
                  <a:lnTo>
                    <a:pt x="50886" y="2728"/>
                  </a:lnTo>
                  <a:lnTo>
                    <a:pt x="50914" y="2467"/>
                  </a:lnTo>
                  <a:lnTo>
                    <a:pt x="50941" y="2229"/>
                  </a:lnTo>
                  <a:lnTo>
                    <a:pt x="50968" y="2014"/>
                  </a:lnTo>
                  <a:lnTo>
                    <a:pt x="50995" y="1822"/>
                  </a:lnTo>
                  <a:lnTo>
                    <a:pt x="51023" y="1654"/>
                  </a:lnTo>
                  <a:lnTo>
                    <a:pt x="51159" y="1159"/>
                  </a:lnTo>
                  <a:lnTo>
                    <a:pt x="62824" y="1159"/>
                  </a:lnTo>
                  <a:lnTo>
                    <a:pt x="62810" y="1291"/>
                  </a:lnTo>
                  <a:lnTo>
                    <a:pt x="62796" y="1440"/>
                  </a:lnTo>
                  <a:lnTo>
                    <a:pt x="62783" y="1607"/>
                  </a:lnTo>
                  <a:lnTo>
                    <a:pt x="62769" y="1792"/>
                  </a:lnTo>
                  <a:lnTo>
                    <a:pt x="62755" y="1995"/>
                  </a:lnTo>
                  <a:lnTo>
                    <a:pt x="62742" y="2215"/>
                  </a:lnTo>
                  <a:lnTo>
                    <a:pt x="62728" y="2453"/>
                  </a:lnTo>
                  <a:lnTo>
                    <a:pt x="62714" y="2709"/>
                  </a:lnTo>
                  <a:lnTo>
                    <a:pt x="62701" y="2982"/>
                  </a:lnTo>
                  <a:lnTo>
                    <a:pt x="62687" y="3274"/>
                  </a:lnTo>
                  <a:lnTo>
                    <a:pt x="62674" y="3566"/>
                  </a:lnTo>
                  <a:lnTo>
                    <a:pt x="62660" y="3871"/>
                  </a:lnTo>
                  <a:lnTo>
                    <a:pt x="62646" y="4188"/>
                  </a:lnTo>
                  <a:lnTo>
                    <a:pt x="62633" y="4518"/>
                  </a:lnTo>
                  <a:lnTo>
                    <a:pt x="62619" y="4860"/>
                  </a:lnTo>
                  <a:lnTo>
                    <a:pt x="62605" y="5214"/>
                  </a:lnTo>
                  <a:lnTo>
                    <a:pt x="62592" y="5580"/>
                  </a:lnTo>
                  <a:lnTo>
                    <a:pt x="62578" y="5959"/>
                  </a:lnTo>
                  <a:lnTo>
                    <a:pt x="62564" y="6349"/>
                  </a:lnTo>
                  <a:lnTo>
                    <a:pt x="62551" y="6753"/>
                  </a:lnTo>
                  <a:lnTo>
                    <a:pt x="62537" y="7167"/>
                  </a:lnTo>
                  <a:lnTo>
                    <a:pt x="62523" y="7590"/>
                  </a:lnTo>
                  <a:lnTo>
                    <a:pt x="62510" y="8023"/>
                  </a:lnTo>
                  <a:lnTo>
                    <a:pt x="62496" y="8466"/>
                  </a:lnTo>
                  <a:lnTo>
                    <a:pt x="62483" y="8918"/>
                  </a:lnTo>
                  <a:lnTo>
                    <a:pt x="62469" y="9380"/>
                  </a:lnTo>
                  <a:lnTo>
                    <a:pt x="62455" y="9851"/>
                  </a:lnTo>
                  <a:lnTo>
                    <a:pt x="62442" y="10332"/>
                  </a:lnTo>
                  <a:lnTo>
                    <a:pt x="62428" y="10823"/>
                  </a:lnTo>
                  <a:lnTo>
                    <a:pt x="62414" y="11323"/>
                  </a:lnTo>
                  <a:lnTo>
                    <a:pt x="62414" y="11816"/>
                  </a:lnTo>
                  <a:lnTo>
                    <a:pt x="62414" y="12313"/>
                  </a:lnTo>
                  <a:lnTo>
                    <a:pt x="62414" y="12815"/>
                  </a:lnTo>
                  <a:lnTo>
                    <a:pt x="62414" y="13320"/>
                  </a:lnTo>
                  <a:lnTo>
                    <a:pt x="62414" y="13830"/>
                  </a:lnTo>
                  <a:lnTo>
                    <a:pt x="62414" y="14343"/>
                  </a:lnTo>
                  <a:lnTo>
                    <a:pt x="62414" y="14861"/>
                  </a:lnTo>
                  <a:lnTo>
                    <a:pt x="62414" y="15383"/>
                  </a:lnTo>
                  <a:lnTo>
                    <a:pt x="62414" y="15909"/>
                  </a:lnTo>
                  <a:lnTo>
                    <a:pt x="62414" y="16439"/>
                  </a:lnTo>
                  <a:lnTo>
                    <a:pt x="62414" y="72851"/>
                  </a:lnTo>
                  <a:lnTo>
                    <a:pt x="62338" y="75871"/>
                  </a:lnTo>
                  <a:lnTo>
                    <a:pt x="62109" y="78736"/>
                  </a:lnTo>
                  <a:lnTo>
                    <a:pt x="61727" y="81448"/>
                  </a:lnTo>
                  <a:lnTo>
                    <a:pt x="61192" y="84005"/>
                  </a:lnTo>
                  <a:lnTo>
                    <a:pt x="60504" y="86408"/>
                  </a:lnTo>
                  <a:lnTo>
                    <a:pt x="59664" y="88657"/>
                  </a:lnTo>
                  <a:lnTo>
                    <a:pt x="58671" y="90752"/>
                  </a:lnTo>
                  <a:lnTo>
                    <a:pt x="57525" y="92693"/>
                  </a:lnTo>
                  <a:lnTo>
                    <a:pt x="56226" y="94479"/>
                  </a:lnTo>
                  <a:lnTo>
                    <a:pt x="54774" y="96111"/>
                  </a:lnTo>
                  <a:lnTo>
                    <a:pt x="53179" y="97602"/>
                  </a:lnTo>
                  <a:lnTo>
                    <a:pt x="51421" y="98935"/>
                  </a:lnTo>
                  <a:lnTo>
                    <a:pt x="49501" y="100112"/>
                  </a:lnTo>
                  <a:lnTo>
                    <a:pt x="47418" y="101132"/>
                  </a:lnTo>
                  <a:lnTo>
                    <a:pt x="45173" y="101995"/>
                  </a:lnTo>
                  <a:lnTo>
                    <a:pt x="42766" y="102701"/>
                  </a:lnTo>
                  <a:lnTo>
                    <a:pt x="40197" y="103250"/>
                  </a:lnTo>
                  <a:lnTo>
                    <a:pt x="37465" y="103642"/>
                  </a:lnTo>
                  <a:lnTo>
                    <a:pt x="34570" y="103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933224" y="5522020"/>
              <a:ext cx="37517" cy="57298"/>
            </a:xfrm>
            <a:custGeom>
              <a:avLst/>
              <a:pathLst>
                <a:path w="37517" h="57298">
                  <a:moveTo>
                    <a:pt x="37517" y="28922"/>
                  </a:moveTo>
                  <a:lnTo>
                    <a:pt x="37500" y="27403"/>
                  </a:lnTo>
                  <a:lnTo>
                    <a:pt x="37448" y="25929"/>
                  </a:lnTo>
                  <a:lnTo>
                    <a:pt x="37363" y="24500"/>
                  </a:lnTo>
                  <a:lnTo>
                    <a:pt x="37244" y="23115"/>
                  </a:lnTo>
                  <a:lnTo>
                    <a:pt x="37090" y="21776"/>
                  </a:lnTo>
                  <a:lnTo>
                    <a:pt x="36903" y="20482"/>
                  </a:lnTo>
                  <a:lnTo>
                    <a:pt x="36681" y="19233"/>
                  </a:lnTo>
                  <a:lnTo>
                    <a:pt x="36425" y="18030"/>
                  </a:lnTo>
                  <a:lnTo>
                    <a:pt x="36135" y="16871"/>
                  </a:lnTo>
                  <a:lnTo>
                    <a:pt x="35811" y="15757"/>
                  </a:lnTo>
                  <a:lnTo>
                    <a:pt x="35473" y="14672"/>
                  </a:lnTo>
                  <a:lnTo>
                    <a:pt x="35113" y="13628"/>
                  </a:lnTo>
                  <a:lnTo>
                    <a:pt x="34731" y="12626"/>
                  </a:lnTo>
                  <a:lnTo>
                    <a:pt x="34327" y="11664"/>
                  </a:lnTo>
                  <a:lnTo>
                    <a:pt x="33901" y="10743"/>
                  </a:lnTo>
                  <a:lnTo>
                    <a:pt x="33454" y="9863"/>
                  </a:lnTo>
                  <a:lnTo>
                    <a:pt x="32985" y="9024"/>
                  </a:lnTo>
                  <a:lnTo>
                    <a:pt x="32493" y="8226"/>
                  </a:lnTo>
                  <a:lnTo>
                    <a:pt x="31980" y="7469"/>
                  </a:lnTo>
                  <a:lnTo>
                    <a:pt x="31446" y="6753"/>
                  </a:lnTo>
                  <a:lnTo>
                    <a:pt x="30892" y="6075"/>
                  </a:lnTo>
                  <a:lnTo>
                    <a:pt x="30321" y="5435"/>
                  </a:lnTo>
                  <a:lnTo>
                    <a:pt x="29735" y="4831"/>
                  </a:lnTo>
                  <a:lnTo>
                    <a:pt x="29132" y="4264"/>
                  </a:lnTo>
                  <a:lnTo>
                    <a:pt x="28512" y="3734"/>
                  </a:lnTo>
                  <a:lnTo>
                    <a:pt x="27877" y="3241"/>
                  </a:lnTo>
                  <a:lnTo>
                    <a:pt x="27225" y="2785"/>
                  </a:lnTo>
                  <a:lnTo>
                    <a:pt x="26556" y="2365"/>
                  </a:lnTo>
                  <a:lnTo>
                    <a:pt x="25871" y="1982"/>
                  </a:lnTo>
                  <a:lnTo>
                    <a:pt x="25170" y="1637"/>
                  </a:lnTo>
                  <a:lnTo>
                    <a:pt x="24472" y="1326"/>
                  </a:lnTo>
                  <a:lnTo>
                    <a:pt x="23770" y="1047"/>
                  </a:lnTo>
                  <a:lnTo>
                    <a:pt x="23064" y="802"/>
                  </a:lnTo>
                  <a:lnTo>
                    <a:pt x="22354" y="589"/>
                  </a:lnTo>
                  <a:lnTo>
                    <a:pt x="21640" y="409"/>
                  </a:lnTo>
                  <a:lnTo>
                    <a:pt x="20922" y="261"/>
                  </a:lnTo>
                  <a:lnTo>
                    <a:pt x="20199" y="147"/>
                  </a:lnTo>
                  <a:lnTo>
                    <a:pt x="19473" y="65"/>
                  </a:lnTo>
                  <a:lnTo>
                    <a:pt x="18742" y="16"/>
                  </a:lnTo>
                  <a:lnTo>
                    <a:pt x="18008" y="0"/>
                  </a:lnTo>
                  <a:lnTo>
                    <a:pt x="17079" y="16"/>
                  </a:lnTo>
                  <a:lnTo>
                    <a:pt x="16177" y="65"/>
                  </a:lnTo>
                  <a:lnTo>
                    <a:pt x="15300" y="147"/>
                  </a:lnTo>
                  <a:lnTo>
                    <a:pt x="14450" y="261"/>
                  </a:lnTo>
                  <a:lnTo>
                    <a:pt x="13625" y="409"/>
                  </a:lnTo>
                  <a:lnTo>
                    <a:pt x="12826" y="589"/>
                  </a:lnTo>
                  <a:lnTo>
                    <a:pt x="12053" y="802"/>
                  </a:lnTo>
                  <a:lnTo>
                    <a:pt x="11306" y="1047"/>
                  </a:lnTo>
                  <a:lnTo>
                    <a:pt x="10585" y="1326"/>
                  </a:lnTo>
                  <a:lnTo>
                    <a:pt x="9890" y="1637"/>
                  </a:lnTo>
                  <a:lnTo>
                    <a:pt x="9233" y="1983"/>
                  </a:lnTo>
                  <a:lnTo>
                    <a:pt x="8597" y="2368"/>
                  </a:lnTo>
                  <a:lnTo>
                    <a:pt x="7983" y="2791"/>
                  </a:lnTo>
                  <a:lnTo>
                    <a:pt x="7391" y="3252"/>
                  </a:lnTo>
                  <a:lnTo>
                    <a:pt x="6821" y="3751"/>
                  </a:lnTo>
                  <a:lnTo>
                    <a:pt x="6272" y="4289"/>
                  </a:lnTo>
                  <a:lnTo>
                    <a:pt x="5746" y="4864"/>
                  </a:lnTo>
                  <a:lnTo>
                    <a:pt x="5241" y="5478"/>
                  </a:lnTo>
                  <a:lnTo>
                    <a:pt x="4758" y="6130"/>
                  </a:lnTo>
                  <a:lnTo>
                    <a:pt x="4297" y="6821"/>
                  </a:lnTo>
                  <a:lnTo>
                    <a:pt x="3871" y="7537"/>
                  </a:lnTo>
                  <a:lnTo>
                    <a:pt x="3467" y="8294"/>
                  </a:lnTo>
                  <a:lnTo>
                    <a:pt x="3085" y="9092"/>
                  </a:lnTo>
                  <a:lnTo>
                    <a:pt x="2725" y="9931"/>
                  </a:lnTo>
                  <a:lnTo>
                    <a:pt x="2387" y="10811"/>
                  </a:lnTo>
                  <a:lnTo>
                    <a:pt x="2070" y="11732"/>
                  </a:lnTo>
                  <a:lnTo>
                    <a:pt x="1776" y="12694"/>
                  </a:lnTo>
                  <a:lnTo>
                    <a:pt x="1503" y="13697"/>
                  </a:lnTo>
                  <a:lnTo>
                    <a:pt x="1252" y="14740"/>
                  </a:lnTo>
                  <a:lnTo>
                    <a:pt x="1023" y="15825"/>
                  </a:lnTo>
                  <a:lnTo>
                    <a:pt x="828" y="16938"/>
                  </a:lnTo>
                  <a:lnTo>
                    <a:pt x="654" y="18095"/>
                  </a:lnTo>
                  <a:lnTo>
                    <a:pt x="501" y="19296"/>
                  </a:lnTo>
                  <a:lnTo>
                    <a:pt x="368" y="20540"/>
                  </a:lnTo>
                  <a:lnTo>
                    <a:pt x="255" y="21828"/>
                  </a:lnTo>
                  <a:lnTo>
                    <a:pt x="163" y="23159"/>
                  </a:lnTo>
                  <a:lnTo>
                    <a:pt x="92" y="24534"/>
                  </a:lnTo>
                  <a:lnTo>
                    <a:pt x="40" y="25953"/>
                  </a:lnTo>
                  <a:lnTo>
                    <a:pt x="10" y="27416"/>
                  </a:lnTo>
                  <a:lnTo>
                    <a:pt x="0" y="28922"/>
                  </a:lnTo>
                  <a:lnTo>
                    <a:pt x="10" y="30493"/>
                  </a:lnTo>
                  <a:lnTo>
                    <a:pt x="40" y="32013"/>
                  </a:lnTo>
                  <a:lnTo>
                    <a:pt x="92" y="33483"/>
                  </a:lnTo>
                  <a:lnTo>
                    <a:pt x="163" y="34903"/>
                  </a:lnTo>
                  <a:lnTo>
                    <a:pt x="255" y="36272"/>
                  </a:lnTo>
                  <a:lnTo>
                    <a:pt x="368" y="37590"/>
                  </a:lnTo>
                  <a:lnTo>
                    <a:pt x="501" y="38858"/>
                  </a:lnTo>
                  <a:lnTo>
                    <a:pt x="654" y="40076"/>
                  </a:lnTo>
                  <a:lnTo>
                    <a:pt x="828" y="41243"/>
                  </a:lnTo>
                  <a:lnTo>
                    <a:pt x="1023" y="42360"/>
                  </a:lnTo>
                  <a:lnTo>
                    <a:pt x="1252" y="43417"/>
                  </a:lnTo>
                  <a:lnTo>
                    <a:pt x="1503" y="44433"/>
                  </a:lnTo>
                  <a:lnTo>
                    <a:pt x="1776" y="45409"/>
                  </a:lnTo>
                  <a:lnTo>
                    <a:pt x="2070" y="46343"/>
                  </a:lnTo>
                  <a:lnTo>
                    <a:pt x="2387" y="47237"/>
                  </a:lnTo>
                  <a:lnTo>
                    <a:pt x="2725" y="48090"/>
                  </a:lnTo>
                  <a:lnTo>
                    <a:pt x="3085" y="48901"/>
                  </a:lnTo>
                  <a:lnTo>
                    <a:pt x="3467" y="49672"/>
                  </a:lnTo>
                  <a:lnTo>
                    <a:pt x="3871" y="50402"/>
                  </a:lnTo>
                  <a:lnTo>
                    <a:pt x="4297" y="51091"/>
                  </a:lnTo>
                  <a:lnTo>
                    <a:pt x="4745" y="51740"/>
                  </a:lnTo>
                  <a:lnTo>
                    <a:pt x="5216" y="52352"/>
                  </a:lnTo>
                  <a:lnTo>
                    <a:pt x="5711" y="52925"/>
                  </a:lnTo>
                  <a:lnTo>
                    <a:pt x="6229" y="53459"/>
                  </a:lnTo>
                  <a:lnTo>
                    <a:pt x="6770" y="53956"/>
                  </a:lnTo>
                  <a:lnTo>
                    <a:pt x="7334" y="54414"/>
                  </a:lnTo>
                  <a:lnTo>
                    <a:pt x="7921" y="54834"/>
                  </a:lnTo>
                  <a:lnTo>
                    <a:pt x="8532" y="55216"/>
                  </a:lnTo>
                  <a:lnTo>
                    <a:pt x="9165" y="55560"/>
                  </a:lnTo>
                  <a:lnTo>
                    <a:pt x="9822" y="55866"/>
                  </a:lnTo>
                  <a:lnTo>
                    <a:pt x="10504" y="56138"/>
                  </a:lnTo>
                  <a:lnTo>
                    <a:pt x="11211" y="56382"/>
                  </a:lnTo>
                  <a:lnTo>
                    <a:pt x="11944" y="56596"/>
                  </a:lnTo>
                  <a:lnTo>
                    <a:pt x="12703" y="56783"/>
                  </a:lnTo>
                  <a:lnTo>
                    <a:pt x="13489" y="56940"/>
                  </a:lnTo>
                  <a:lnTo>
                    <a:pt x="14300" y="57069"/>
                  </a:lnTo>
                  <a:lnTo>
                    <a:pt x="15137" y="57169"/>
                  </a:lnTo>
                  <a:lnTo>
                    <a:pt x="16000" y="57241"/>
                  </a:lnTo>
                  <a:lnTo>
                    <a:pt x="16888" y="57284"/>
                  </a:lnTo>
                  <a:lnTo>
                    <a:pt x="17803" y="57298"/>
                  </a:lnTo>
                  <a:lnTo>
                    <a:pt x="18538" y="57283"/>
                  </a:lnTo>
                  <a:lnTo>
                    <a:pt x="19268" y="57236"/>
                  </a:lnTo>
                  <a:lnTo>
                    <a:pt x="19995" y="57157"/>
                  </a:lnTo>
                  <a:lnTo>
                    <a:pt x="20717" y="57047"/>
                  </a:lnTo>
                  <a:lnTo>
                    <a:pt x="21435" y="56906"/>
                  </a:lnTo>
                  <a:lnTo>
                    <a:pt x="22150" y="56734"/>
                  </a:lnTo>
                  <a:lnTo>
                    <a:pt x="22860" y="56530"/>
                  </a:lnTo>
                  <a:lnTo>
                    <a:pt x="23566" y="56294"/>
                  </a:lnTo>
                  <a:lnTo>
                    <a:pt x="24268" y="56028"/>
                  </a:lnTo>
                  <a:lnTo>
                    <a:pt x="24965" y="55729"/>
                  </a:lnTo>
                  <a:lnTo>
                    <a:pt x="25667" y="55397"/>
                  </a:lnTo>
                  <a:lnTo>
                    <a:pt x="26354" y="55028"/>
                  </a:lnTo>
                  <a:lnTo>
                    <a:pt x="27026" y="54622"/>
                  </a:lnTo>
                  <a:lnTo>
                    <a:pt x="27683" y="54180"/>
                  </a:lnTo>
                  <a:lnTo>
                    <a:pt x="28325" y="53700"/>
                  </a:lnTo>
                  <a:lnTo>
                    <a:pt x="28952" y="53184"/>
                  </a:lnTo>
                  <a:lnTo>
                    <a:pt x="29564" y="52631"/>
                  </a:lnTo>
                  <a:lnTo>
                    <a:pt x="30161" y="52040"/>
                  </a:lnTo>
                  <a:lnTo>
                    <a:pt x="30742" y="51414"/>
                  </a:lnTo>
                  <a:lnTo>
                    <a:pt x="31309" y="50750"/>
                  </a:lnTo>
                  <a:lnTo>
                    <a:pt x="31858" y="50048"/>
                  </a:lnTo>
                  <a:lnTo>
                    <a:pt x="32384" y="49307"/>
                  </a:lnTo>
                  <a:lnTo>
                    <a:pt x="32889" y="48525"/>
                  </a:lnTo>
                  <a:lnTo>
                    <a:pt x="33372" y="47705"/>
                  </a:lnTo>
                  <a:lnTo>
                    <a:pt x="33833" y="46845"/>
                  </a:lnTo>
                  <a:lnTo>
                    <a:pt x="34272" y="45945"/>
                  </a:lnTo>
                  <a:lnTo>
                    <a:pt x="34690" y="45006"/>
                  </a:lnTo>
                  <a:lnTo>
                    <a:pt x="35085" y="44027"/>
                  </a:lnTo>
                  <a:lnTo>
                    <a:pt x="35459" y="43008"/>
                  </a:lnTo>
                  <a:lnTo>
                    <a:pt x="35811" y="41950"/>
                  </a:lnTo>
                  <a:lnTo>
                    <a:pt x="36135" y="40850"/>
                  </a:lnTo>
                  <a:lnTo>
                    <a:pt x="36425" y="39705"/>
                  </a:lnTo>
                  <a:lnTo>
                    <a:pt x="36681" y="38515"/>
                  </a:lnTo>
                  <a:lnTo>
                    <a:pt x="36903" y="37279"/>
                  </a:lnTo>
                  <a:lnTo>
                    <a:pt x="37090" y="35999"/>
                  </a:lnTo>
                  <a:lnTo>
                    <a:pt x="37244" y="34673"/>
                  </a:lnTo>
                  <a:lnTo>
                    <a:pt x="37363" y="33303"/>
                  </a:lnTo>
                  <a:lnTo>
                    <a:pt x="37448" y="31888"/>
                  </a:lnTo>
                  <a:lnTo>
                    <a:pt x="37500" y="30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94479" y="5497531"/>
              <a:ext cx="35675" cy="91405"/>
            </a:xfrm>
            <a:custGeom>
              <a:avLst/>
              <a:pathLst>
                <a:path w="35675" h="91405">
                  <a:moveTo>
                    <a:pt x="35675" y="89768"/>
                  </a:moveTo>
                  <a:lnTo>
                    <a:pt x="35114" y="89914"/>
                  </a:lnTo>
                  <a:lnTo>
                    <a:pt x="34551" y="90054"/>
                  </a:lnTo>
                  <a:lnTo>
                    <a:pt x="33985" y="90187"/>
                  </a:lnTo>
                  <a:lnTo>
                    <a:pt x="33416" y="90313"/>
                  </a:lnTo>
                  <a:lnTo>
                    <a:pt x="32844" y="90433"/>
                  </a:lnTo>
                  <a:lnTo>
                    <a:pt x="32270" y="90545"/>
                  </a:lnTo>
                  <a:lnTo>
                    <a:pt x="31693" y="90651"/>
                  </a:lnTo>
                  <a:lnTo>
                    <a:pt x="31113" y="90750"/>
                  </a:lnTo>
                  <a:lnTo>
                    <a:pt x="30530" y="90842"/>
                  </a:lnTo>
                  <a:lnTo>
                    <a:pt x="29945" y="90927"/>
                  </a:lnTo>
                  <a:lnTo>
                    <a:pt x="29362" y="91018"/>
                  </a:lnTo>
                  <a:lnTo>
                    <a:pt x="28761" y="91099"/>
                  </a:lnTo>
                  <a:lnTo>
                    <a:pt x="28140" y="91171"/>
                  </a:lnTo>
                  <a:lnTo>
                    <a:pt x="27500" y="91233"/>
                  </a:lnTo>
                  <a:lnTo>
                    <a:pt x="26841" y="91285"/>
                  </a:lnTo>
                  <a:lnTo>
                    <a:pt x="26163" y="91328"/>
                  </a:lnTo>
                  <a:lnTo>
                    <a:pt x="25466" y="91362"/>
                  </a:lnTo>
                  <a:lnTo>
                    <a:pt x="24750" y="91386"/>
                  </a:lnTo>
                  <a:lnTo>
                    <a:pt x="24015" y="91400"/>
                  </a:lnTo>
                  <a:lnTo>
                    <a:pt x="23260" y="91405"/>
                  </a:lnTo>
                  <a:lnTo>
                    <a:pt x="20461" y="91238"/>
                  </a:lnTo>
                  <a:lnTo>
                    <a:pt x="17956" y="90736"/>
                  </a:lnTo>
                  <a:lnTo>
                    <a:pt x="15746" y="89901"/>
                  </a:lnTo>
                  <a:lnTo>
                    <a:pt x="13830" y="88731"/>
                  </a:lnTo>
                  <a:lnTo>
                    <a:pt x="12210" y="87227"/>
                  </a:lnTo>
                  <a:lnTo>
                    <a:pt x="10884" y="85388"/>
                  </a:lnTo>
                  <a:lnTo>
                    <a:pt x="9852" y="83216"/>
                  </a:lnTo>
                  <a:lnTo>
                    <a:pt x="9115" y="80709"/>
                  </a:lnTo>
                  <a:lnTo>
                    <a:pt x="8673" y="77868"/>
                  </a:lnTo>
                  <a:lnTo>
                    <a:pt x="8526" y="74693"/>
                  </a:lnTo>
                  <a:lnTo>
                    <a:pt x="8526" y="25443"/>
                  </a:lnTo>
                  <a:lnTo>
                    <a:pt x="0" y="25443"/>
                  </a:lnTo>
                  <a:lnTo>
                    <a:pt x="0" y="16507"/>
                  </a:lnTo>
                  <a:lnTo>
                    <a:pt x="9004" y="16507"/>
                  </a:lnTo>
                  <a:lnTo>
                    <a:pt x="12619" y="0"/>
                  </a:lnTo>
                  <a:lnTo>
                    <a:pt x="20804" y="0"/>
                  </a:lnTo>
                  <a:lnTo>
                    <a:pt x="20804" y="16507"/>
                  </a:lnTo>
                  <a:lnTo>
                    <a:pt x="34447" y="16507"/>
                  </a:lnTo>
                  <a:lnTo>
                    <a:pt x="34447" y="25443"/>
                  </a:lnTo>
                  <a:lnTo>
                    <a:pt x="20804" y="25443"/>
                  </a:lnTo>
                  <a:lnTo>
                    <a:pt x="20804" y="72032"/>
                  </a:lnTo>
                  <a:lnTo>
                    <a:pt x="20821" y="73065"/>
                  </a:lnTo>
                  <a:lnTo>
                    <a:pt x="20873" y="74035"/>
                  </a:lnTo>
                  <a:lnTo>
                    <a:pt x="20958" y="74942"/>
                  </a:lnTo>
                  <a:lnTo>
                    <a:pt x="21077" y="75787"/>
                  </a:lnTo>
                  <a:lnTo>
                    <a:pt x="21231" y="76568"/>
                  </a:lnTo>
                  <a:lnTo>
                    <a:pt x="21418" y="77287"/>
                  </a:lnTo>
                  <a:lnTo>
                    <a:pt x="21640" y="77944"/>
                  </a:lnTo>
                  <a:lnTo>
                    <a:pt x="21896" y="78537"/>
                  </a:lnTo>
                  <a:lnTo>
                    <a:pt x="22186" y="79068"/>
                  </a:lnTo>
                  <a:lnTo>
                    <a:pt x="22510" y="79536"/>
                  </a:lnTo>
                  <a:lnTo>
                    <a:pt x="22890" y="79938"/>
                  </a:lnTo>
                  <a:lnTo>
                    <a:pt x="23320" y="80297"/>
                  </a:lnTo>
                  <a:lnTo>
                    <a:pt x="23801" y="80614"/>
                  </a:lnTo>
                  <a:lnTo>
                    <a:pt x="24332" y="80889"/>
                  </a:lnTo>
                  <a:lnTo>
                    <a:pt x="24914" y="81122"/>
                  </a:lnTo>
                  <a:lnTo>
                    <a:pt x="25547" y="81312"/>
                  </a:lnTo>
                  <a:lnTo>
                    <a:pt x="26229" y="81460"/>
                  </a:lnTo>
                  <a:lnTo>
                    <a:pt x="26963" y="81566"/>
                  </a:lnTo>
                  <a:lnTo>
                    <a:pt x="27746" y="81629"/>
                  </a:lnTo>
                  <a:lnTo>
                    <a:pt x="28581" y="81650"/>
                  </a:lnTo>
                  <a:lnTo>
                    <a:pt x="28934" y="81648"/>
                  </a:lnTo>
                  <a:lnTo>
                    <a:pt x="29285" y="81639"/>
                  </a:lnTo>
                  <a:lnTo>
                    <a:pt x="29633" y="81626"/>
                  </a:lnTo>
                  <a:lnTo>
                    <a:pt x="29978" y="81607"/>
                  </a:lnTo>
                  <a:lnTo>
                    <a:pt x="30320" y="81582"/>
                  </a:lnTo>
                  <a:lnTo>
                    <a:pt x="30660" y="81552"/>
                  </a:lnTo>
                  <a:lnTo>
                    <a:pt x="30997" y="81517"/>
                  </a:lnTo>
                  <a:lnTo>
                    <a:pt x="31331" y="81476"/>
                  </a:lnTo>
                  <a:lnTo>
                    <a:pt x="31663" y="81429"/>
                  </a:lnTo>
                  <a:lnTo>
                    <a:pt x="31991" y="81377"/>
                  </a:lnTo>
                  <a:lnTo>
                    <a:pt x="32335" y="81322"/>
                  </a:lnTo>
                  <a:lnTo>
                    <a:pt x="32684" y="81263"/>
                  </a:lnTo>
                  <a:lnTo>
                    <a:pt x="33039" y="81201"/>
                  </a:lnTo>
                  <a:lnTo>
                    <a:pt x="33399" y="81137"/>
                  </a:lnTo>
                  <a:lnTo>
                    <a:pt x="33765" y="81071"/>
                  </a:lnTo>
                  <a:lnTo>
                    <a:pt x="34136" y="81001"/>
                  </a:lnTo>
                  <a:lnTo>
                    <a:pt x="34512" y="80929"/>
                  </a:lnTo>
                  <a:lnTo>
                    <a:pt x="34894" y="80854"/>
                  </a:lnTo>
                  <a:lnTo>
                    <a:pt x="35282" y="80776"/>
                  </a:lnTo>
                  <a:lnTo>
                    <a:pt x="35675" y="8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40864" y="5486617"/>
              <a:ext cx="58935" cy="101227"/>
            </a:xfrm>
            <a:custGeom>
              <a:avLst/>
              <a:pathLst>
                <a:path w="58935" h="101227">
                  <a:moveTo>
                    <a:pt x="11937" y="40040"/>
                  </a:moveTo>
                  <a:lnTo>
                    <a:pt x="12349" y="39302"/>
                  </a:lnTo>
                  <a:lnTo>
                    <a:pt x="12769" y="38586"/>
                  </a:lnTo>
                  <a:lnTo>
                    <a:pt x="13195" y="37894"/>
                  </a:lnTo>
                  <a:lnTo>
                    <a:pt x="13628" y="37225"/>
                  </a:lnTo>
                  <a:lnTo>
                    <a:pt x="14068" y="36579"/>
                  </a:lnTo>
                  <a:lnTo>
                    <a:pt x="14515" y="35956"/>
                  </a:lnTo>
                  <a:lnTo>
                    <a:pt x="14969" y="35356"/>
                  </a:lnTo>
                  <a:lnTo>
                    <a:pt x="15429" y="34780"/>
                  </a:lnTo>
                  <a:lnTo>
                    <a:pt x="15897" y="34227"/>
                  </a:lnTo>
                  <a:lnTo>
                    <a:pt x="16371" y="33697"/>
                  </a:lnTo>
                  <a:lnTo>
                    <a:pt x="16853" y="33174"/>
                  </a:lnTo>
                  <a:lnTo>
                    <a:pt x="17345" y="32671"/>
                  </a:lnTo>
                  <a:lnTo>
                    <a:pt x="17846" y="32186"/>
                  </a:lnTo>
                  <a:lnTo>
                    <a:pt x="18357" y="31721"/>
                  </a:lnTo>
                  <a:lnTo>
                    <a:pt x="18877" y="31275"/>
                  </a:lnTo>
                  <a:lnTo>
                    <a:pt x="19407" y="30848"/>
                  </a:lnTo>
                  <a:lnTo>
                    <a:pt x="19947" y="30440"/>
                  </a:lnTo>
                  <a:lnTo>
                    <a:pt x="20496" y="30051"/>
                  </a:lnTo>
                  <a:lnTo>
                    <a:pt x="21055" y="29682"/>
                  </a:lnTo>
                  <a:lnTo>
                    <a:pt x="21623" y="29331"/>
                  </a:lnTo>
                  <a:lnTo>
                    <a:pt x="22201" y="29000"/>
                  </a:lnTo>
                  <a:lnTo>
                    <a:pt x="22791" y="28687"/>
                  </a:lnTo>
                  <a:lnTo>
                    <a:pt x="23391" y="28394"/>
                  </a:lnTo>
                  <a:lnTo>
                    <a:pt x="24002" y="28120"/>
                  </a:lnTo>
                  <a:lnTo>
                    <a:pt x="24624" y="27864"/>
                  </a:lnTo>
                  <a:lnTo>
                    <a:pt x="25257" y="27628"/>
                  </a:lnTo>
                  <a:lnTo>
                    <a:pt x="25901" y="27412"/>
                  </a:lnTo>
                  <a:lnTo>
                    <a:pt x="26556" y="27214"/>
                  </a:lnTo>
                  <a:lnTo>
                    <a:pt x="27222" y="27035"/>
                  </a:lnTo>
                  <a:lnTo>
                    <a:pt x="27899" y="26875"/>
                  </a:lnTo>
                  <a:lnTo>
                    <a:pt x="28589" y="26720"/>
                  </a:lnTo>
                  <a:lnTo>
                    <a:pt x="29296" y="26581"/>
                  </a:lnTo>
                  <a:lnTo>
                    <a:pt x="30019" y="26458"/>
                  </a:lnTo>
                  <a:lnTo>
                    <a:pt x="30758" y="26352"/>
                  </a:lnTo>
                  <a:lnTo>
                    <a:pt x="31514" y="26261"/>
                  </a:lnTo>
                  <a:lnTo>
                    <a:pt x="32286" y="26188"/>
                  </a:lnTo>
                  <a:lnTo>
                    <a:pt x="33075" y="26130"/>
                  </a:lnTo>
                  <a:lnTo>
                    <a:pt x="33879" y="26090"/>
                  </a:lnTo>
                  <a:lnTo>
                    <a:pt x="34701" y="26065"/>
                  </a:lnTo>
                  <a:lnTo>
                    <a:pt x="35538" y="26057"/>
                  </a:lnTo>
                  <a:lnTo>
                    <a:pt x="36931" y="26076"/>
                  </a:lnTo>
                  <a:lnTo>
                    <a:pt x="38272" y="26133"/>
                  </a:lnTo>
                  <a:lnTo>
                    <a:pt x="39562" y="26229"/>
                  </a:lnTo>
                  <a:lnTo>
                    <a:pt x="40799" y="26362"/>
                  </a:lnTo>
                  <a:lnTo>
                    <a:pt x="41985" y="26534"/>
                  </a:lnTo>
                  <a:lnTo>
                    <a:pt x="43118" y="26744"/>
                  </a:lnTo>
                  <a:lnTo>
                    <a:pt x="44200" y="26993"/>
                  </a:lnTo>
                  <a:lnTo>
                    <a:pt x="45230" y="27279"/>
                  </a:lnTo>
                  <a:lnTo>
                    <a:pt x="46208" y="27604"/>
                  </a:lnTo>
                  <a:lnTo>
                    <a:pt x="47135" y="27967"/>
                  </a:lnTo>
                  <a:lnTo>
                    <a:pt x="48029" y="28364"/>
                  </a:lnTo>
                  <a:lnTo>
                    <a:pt x="48884" y="28794"/>
                  </a:lnTo>
                  <a:lnTo>
                    <a:pt x="49699" y="29254"/>
                  </a:lnTo>
                  <a:lnTo>
                    <a:pt x="50474" y="29746"/>
                  </a:lnTo>
                  <a:lnTo>
                    <a:pt x="51210" y="30269"/>
                  </a:lnTo>
                  <a:lnTo>
                    <a:pt x="51907" y="30824"/>
                  </a:lnTo>
                  <a:lnTo>
                    <a:pt x="52564" y="31409"/>
                  </a:lnTo>
                  <a:lnTo>
                    <a:pt x="53181" y="32027"/>
                  </a:lnTo>
                  <a:lnTo>
                    <a:pt x="53759" y="32676"/>
                  </a:lnTo>
                  <a:lnTo>
                    <a:pt x="54297" y="33356"/>
                  </a:lnTo>
                  <a:lnTo>
                    <a:pt x="54812" y="34051"/>
                  </a:lnTo>
                  <a:lnTo>
                    <a:pt x="55293" y="34774"/>
                  </a:lnTo>
                  <a:lnTo>
                    <a:pt x="55740" y="35525"/>
                  </a:lnTo>
                  <a:lnTo>
                    <a:pt x="56152" y="36302"/>
                  </a:lnTo>
                  <a:lnTo>
                    <a:pt x="56531" y="37107"/>
                  </a:lnTo>
                  <a:lnTo>
                    <a:pt x="56875" y="37940"/>
                  </a:lnTo>
                  <a:lnTo>
                    <a:pt x="57186" y="38799"/>
                  </a:lnTo>
                  <a:lnTo>
                    <a:pt x="57462" y="39686"/>
                  </a:lnTo>
                  <a:lnTo>
                    <a:pt x="57704" y="40600"/>
                  </a:lnTo>
                  <a:lnTo>
                    <a:pt x="57912" y="41541"/>
                  </a:lnTo>
                  <a:lnTo>
                    <a:pt x="58107" y="42506"/>
                  </a:lnTo>
                  <a:lnTo>
                    <a:pt x="58281" y="43489"/>
                  </a:lnTo>
                  <a:lnTo>
                    <a:pt x="58434" y="44492"/>
                  </a:lnTo>
                  <a:lnTo>
                    <a:pt x="58567" y="45514"/>
                  </a:lnTo>
                  <a:lnTo>
                    <a:pt x="58680" y="46555"/>
                  </a:lnTo>
                  <a:lnTo>
                    <a:pt x="58772" y="47615"/>
                  </a:lnTo>
                  <a:lnTo>
                    <a:pt x="58843" y="48694"/>
                  </a:lnTo>
                  <a:lnTo>
                    <a:pt x="58895" y="49792"/>
                  </a:lnTo>
                  <a:lnTo>
                    <a:pt x="58925" y="50910"/>
                  </a:lnTo>
                  <a:lnTo>
                    <a:pt x="58935" y="52046"/>
                  </a:lnTo>
                  <a:lnTo>
                    <a:pt x="58935" y="101227"/>
                  </a:lnTo>
                  <a:lnTo>
                    <a:pt x="46589" y="101227"/>
                  </a:lnTo>
                  <a:lnTo>
                    <a:pt x="46589" y="54433"/>
                  </a:lnTo>
                  <a:lnTo>
                    <a:pt x="46583" y="53504"/>
                  </a:lnTo>
                  <a:lnTo>
                    <a:pt x="46564" y="52597"/>
                  </a:lnTo>
                  <a:lnTo>
                    <a:pt x="46534" y="51714"/>
                  </a:lnTo>
                  <a:lnTo>
                    <a:pt x="46491" y="50854"/>
                  </a:lnTo>
                  <a:lnTo>
                    <a:pt x="46435" y="50017"/>
                  </a:lnTo>
                  <a:lnTo>
                    <a:pt x="46368" y="49203"/>
                  </a:lnTo>
                  <a:lnTo>
                    <a:pt x="46288" y="48412"/>
                  </a:lnTo>
                  <a:lnTo>
                    <a:pt x="46196" y="47645"/>
                  </a:lnTo>
                  <a:lnTo>
                    <a:pt x="46092" y="46901"/>
                  </a:lnTo>
                  <a:lnTo>
                    <a:pt x="45975" y="46180"/>
                  </a:lnTo>
                  <a:lnTo>
                    <a:pt x="45855" y="45482"/>
                  </a:lnTo>
                  <a:lnTo>
                    <a:pt x="45713" y="44810"/>
                  </a:lnTo>
                  <a:lnTo>
                    <a:pt x="45549" y="44162"/>
                  </a:lnTo>
                  <a:lnTo>
                    <a:pt x="45364" y="43538"/>
                  </a:lnTo>
                  <a:lnTo>
                    <a:pt x="45156" y="42940"/>
                  </a:lnTo>
                  <a:lnTo>
                    <a:pt x="44927" y="42365"/>
                  </a:lnTo>
                  <a:lnTo>
                    <a:pt x="44676" y="41815"/>
                  </a:lnTo>
                  <a:lnTo>
                    <a:pt x="44403" y="41290"/>
                  </a:lnTo>
                  <a:lnTo>
                    <a:pt x="44109" y="40789"/>
                  </a:lnTo>
                  <a:lnTo>
                    <a:pt x="43792" y="40313"/>
                  </a:lnTo>
                  <a:lnTo>
                    <a:pt x="43451" y="39848"/>
                  </a:lnTo>
                  <a:lnTo>
                    <a:pt x="43083" y="39407"/>
                  </a:lnTo>
                  <a:lnTo>
                    <a:pt x="42687" y="38991"/>
                  </a:lnTo>
                  <a:lnTo>
                    <a:pt x="42264" y="38600"/>
                  </a:lnTo>
                  <a:lnTo>
                    <a:pt x="41814" y="38233"/>
                  </a:lnTo>
                  <a:lnTo>
                    <a:pt x="41337" y="37890"/>
                  </a:lnTo>
                  <a:lnTo>
                    <a:pt x="40832" y="37573"/>
                  </a:lnTo>
                  <a:lnTo>
                    <a:pt x="40300" y="37279"/>
                  </a:lnTo>
                  <a:lnTo>
                    <a:pt x="39740" y="37010"/>
                  </a:lnTo>
                  <a:lnTo>
                    <a:pt x="39154" y="36766"/>
                  </a:lnTo>
                  <a:lnTo>
                    <a:pt x="38536" y="36533"/>
                  </a:lnTo>
                  <a:lnTo>
                    <a:pt x="37882" y="36324"/>
                  </a:lnTo>
                  <a:lnTo>
                    <a:pt x="37193" y="36140"/>
                  </a:lnTo>
                  <a:lnTo>
                    <a:pt x="36469" y="35980"/>
                  </a:lnTo>
                  <a:lnTo>
                    <a:pt x="35709" y="35845"/>
                  </a:lnTo>
                  <a:lnTo>
                    <a:pt x="34914" y="35735"/>
                  </a:lnTo>
                  <a:lnTo>
                    <a:pt x="34083" y="35649"/>
                  </a:lnTo>
                  <a:lnTo>
                    <a:pt x="33216" y="35588"/>
                  </a:lnTo>
                  <a:lnTo>
                    <a:pt x="32315" y="35551"/>
                  </a:lnTo>
                  <a:lnTo>
                    <a:pt x="31377" y="35538"/>
                  </a:lnTo>
                  <a:lnTo>
                    <a:pt x="30512" y="35554"/>
                  </a:lnTo>
                  <a:lnTo>
                    <a:pt x="29664" y="35601"/>
                  </a:lnTo>
                  <a:lnTo>
                    <a:pt x="28832" y="35680"/>
                  </a:lnTo>
                  <a:lnTo>
                    <a:pt x="28016" y="35789"/>
                  </a:lnTo>
                  <a:lnTo>
                    <a:pt x="27216" y="35931"/>
                  </a:lnTo>
                  <a:lnTo>
                    <a:pt x="26433" y="36103"/>
                  </a:lnTo>
                  <a:lnTo>
                    <a:pt x="25667" y="36307"/>
                  </a:lnTo>
                  <a:lnTo>
                    <a:pt x="24916" y="36543"/>
                  </a:lnTo>
                  <a:lnTo>
                    <a:pt x="24182" y="36809"/>
                  </a:lnTo>
                  <a:lnTo>
                    <a:pt x="23465" y="37107"/>
                  </a:lnTo>
                  <a:lnTo>
                    <a:pt x="22779" y="37434"/>
                  </a:lnTo>
                  <a:lnTo>
                    <a:pt x="22111" y="37787"/>
                  </a:lnTo>
                  <a:lnTo>
                    <a:pt x="21463" y="38165"/>
                  </a:lnTo>
                  <a:lnTo>
                    <a:pt x="20834" y="38570"/>
                  </a:lnTo>
                  <a:lnTo>
                    <a:pt x="20225" y="39000"/>
                  </a:lnTo>
                  <a:lnTo>
                    <a:pt x="19634" y="39457"/>
                  </a:lnTo>
                  <a:lnTo>
                    <a:pt x="19062" y="39939"/>
                  </a:lnTo>
                  <a:lnTo>
                    <a:pt x="18510" y="40447"/>
                  </a:lnTo>
                  <a:lnTo>
                    <a:pt x="17976" y="40981"/>
                  </a:lnTo>
                  <a:lnTo>
                    <a:pt x="17462" y="41541"/>
                  </a:lnTo>
                  <a:lnTo>
                    <a:pt x="16982" y="42126"/>
                  </a:lnTo>
                  <a:lnTo>
                    <a:pt x="16523" y="42736"/>
                  </a:lnTo>
                  <a:lnTo>
                    <a:pt x="16087" y="43371"/>
                  </a:lnTo>
                  <a:lnTo>
                    <a:pt x="15672" y="44030"/>
                  </a:lnTo>
                  <a:lnTo>
                    <a:pt x="15279" y="44713"/>
                  </a:lnTo>
                  <a:lnTo>
                    <a:pt x="14908" y="45421"/>
                  </a:lnTo>
                  <a:lnTo>
                    <a:pt x="14559" y="46154"/>
                  </a:lnTo>
                  <a:lnTo>
                    <a:pt x="14231" y="46911"/>
                  </a:lnTo>
                  <a:lnTo>
                    <a:pt x="13926" y="47693"/>
                  </a:lnTo>
                  <a:lnTo>
                    <a:pt x="13642" y="48499"/>
                  </a:lnTo>
                  <a:lnTo>
                    <a:pt x="13383" y="49328"/>
                  </a:lnTo>
                  <a:lnTo>
                    <a:pt x="13151" y="50177"/>
                  </a:lnTo>
                  <a:lnTo>
                    <a:pt x="12946" y="51047"/>
                  </a:lnTo>
                  <a:lnTo>
                    <a:pt x="12769" y="51937"/>
                  </a:lnTo>
                  <a:lnTo>
                    <a:pt x="12619" y="52847"/>
                  </a:lnTo>
                  <a:lnTo>
                    <a:pt x="12496" y="53779"/>
                  </a:lnTo>
                  <a:lnTo>
                    <a:pt x="12401" y="54730"/>
                  </a:lnTo>
                  <a:lnTo>
                    <a:pt x="12332" y="55702"/>
                  </a:lnTo>
                  <a:lnTo>
                    <a:pt x="12291" y="56695"/>
                  </a:lnTo>
                  <a:lnTo>
                    <a:pt x="12278" y="57708"/>
                  </a:lnTo>
                  <a:lnTo>
                    <a:pt x="12278" y="101227"/>
                  </a:lnTo>
                  <a:lnTo>
                    <a:pt x="0" y="101227"/>
                  </a:lnTo>
                  <a:lnTo>
                    <a:pt x="0" y="0"/>
                  </a:lnTo>
                  <a:lnTo>
                    <a:pt x="12278" y="0"/>
                  </a:lnTo>
                  <a:lnTo>
                    <a:pt x="12278" y="26330"/>
                  </a:lnTo>
                  <a:lnTo>
                    <a:pt x="12277" y="26780"/>
                  </a:lnTo>
                  <a:lnTo>
                    <a:pt x="12275" y="27230"/>
                  </a:lnTo>
                  <a:lnTo>
                    <a:pt x="12272" y="27680"/>
                  </a:lnTo>
                  <a:lnTo>
                    <a:pt x="12267" y="28130"/>
                  </a:lnTo>
                  <a:lnTo>
                    <a:pt x="12261" y="28581"/>
                  </a:lnTo>
                  <a:lnTo>
                    <a:pt x="12253" y="29031"/>
                  </a:lnTo>
                  <a:lnTo>
                    <a:pt x="12244" y="29481"/>
                  </a:lnTo>
                  <a:lnTo>
                    <a:pt x="12234" y="29931"/>
                  </a:lnTo>
                  <a:lnTo>
                    <a:pt x="12223" y="30382"/>
                  </a:lnTo>
                  <a:lnTo>
                    <a:pt x="12210" y="30832"/>
                  </a:lnTo>
                  <a:lnTo>
                    <a:pt x="12195" y="31279"/>
                  </a:lnTo>
                  <a:lnTo>
                    <a:pt x="12180" y="31718"/>
                  </a:lnTo>
                  <a:lnTo>
                    <a:pt x="12163" y="32152"/>
                  </a:lnTo>
                  <a:lnTo>
                    <a:pt x="12144" y="32578"/>
                  </a:lnTo>
                  <a:lnTo>
                    <a:pt x="12124" y="32997"/>
                  </a:lnTo>
                  <a:lnTo>
                    <a:pt x="12103" y="33410"/>
                  </a:lnTo>
                  <a:lnTo>
                    <a:pt x="12081" y="33816"/>
                  </a:lnTo>
                  <a:lnTo>
                    <a:pt x="12057" y="34215"/>
                  </a:lnTo>
                  <a:lnTo>
                    <a:pt x="12032" y="34607"/>
                  </a:lnTo>
                  <a:lnTo>
                    <a:pt x="12005" y="34993"/>
                  </a:lnTo>
                  <a:lnTo>
                    <a:pt x="11991" y="35369"/>
                  </a:lnTo>
                  <a:lnTo>
                    <a:pt x="11978" y="35735"/>
                  </a:lnTo>
                  <a:lnTo>
                    <a:pt x="11964" y="36090"/>
                  </a:lnTo>
                  <a:lnTo>
                    <a:pt x="11950" y="36433"/>
                  </a:lnTo>
                  <a:lnTo>
                    <a:pt x="11937" y="36766"/>
                  </a:lnTo>
                  <a:lnTo>
                    <a:pt x="11923" y="37088"/>
                  </a:lnTo>
                  <a:lnTo>
                    <a:pt x="11909" y="37399"/>
                  </a:lnTo>
                  <a:lnTo>
                    <a:pt x="11896" y="37699"/>
                  </a:lnTo>
                  <a:lnTo>
                    <a:pt x="11882" y="37989"/>
                  </a:lnTo>
                  <a:lnTo>
                    <a:pt x="11869" y="38267"/>
                  </a:lnTo>
                  <a:lnTo>
                    <a:pt x="11855" y="38518"/>
                  </a:lnTo>
                  <a:lnTo>
                    <a:pt x="11841" y="38753"/>
                  </a:lnTo>
                  <a:lnTo>
                    <a:pt x="11828" y="38971"/>
                  </a:lnTo>
                  <a:lnTo>
                    <a:pt x="11814" y="39173"/>
                  </a:lnTo>
                  <a:lnTo>
                    <a:pt x="11800" y="39358"/>
                  </a:lnTo>
                  <a:lnTo>
                    <a:pt x="11787" y="39528"/>
                  </a:lnTo>
                  <a:lnTo>
                    <a:pt x="11773" y="39680"/>
                  </a:lnTo>
                  <a:lnTo>
                    <a:pt x="11732" y="4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2021-02-03T21:34:52Z</dcterms:modified>
</cp:coreProperties>
</file>