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813922" y="5104942"/>
              <a:ext cx="776186" cy="552185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813922" y="4552756"/>
              <a:ext cx="776186" cy="552185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813922" y="4000571"/>
              <a:ext cx="776186" cy="552185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813922" y="3448386"/>
              <a:ext cx="776186" cy="552185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813922" y="2896200"/>
              <a:ext cx="776186" cy="552185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107567" y="5434906"/>
              <a:ext cx="776186" cy="222220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107567" y="5212685"/>
              <a:ext cx="776186" cy="222220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107567" y="4990464"/>
              <a:ext cx="776186" cy="222220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107567" y="4768243"/>
              <a:ext cx="776186" cy="222220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107567" y="4546022"/>
              <a:ext cx="776186" cy="222220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401212" y="5616723"/>
              <a:ext cx="776186" cy="4040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401212" y="5576319"/>
              <a:ext cx="776186" cy="4040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01212" y="5535916"/>
              <a:ext cx="776186" cy="4040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01212" y="5495512"/>
              <a:ext cx="776186" cy="4040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01212" y="5455108"/>
              <a:ext cx="776186" cy="4040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72651" y="2678357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2015" y="2678357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72651" y="311404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72651" y="2678357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02015" y="2678357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072651" y="311404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072651" y="2678357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02015" y="2678357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072651" y="311404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72651" y="2678357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02015" y="2678357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072651" y="311404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072651" y="2678357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02015" y="2678357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72651" y="311404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366296" y="4328179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495660" y="4328179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366296" y="4763866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366296" y="4328179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495660" y="4328179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366296" y="4763866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66296" y="4328179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95660" y="4328179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366296" y="4763866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366296" y="4328179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495660" y="4328179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66296" y="4763866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66296" y="4328179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95660" y="4328179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66296" y="4763866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659941" y="523726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789305" y="5237264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59941" y="5672952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659941" y="523726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789305" y="5237264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659941" y="5672952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59941" y="523726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789305" y="5237264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659941" y="5672952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659941" y="523726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789305" y="5237264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659941" y="5672952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659941" y="5237264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789305" y="5237264"/>
              <a:ext cx="0" cy="435687"/>
            </a:xfrm>
            <a:custGeom>
              <a:avLst/>
              <a:pathLst>
                <a:path w="0" h="435687">
                  <a:moveTo>
                    <a:pt x="0" y="0"/>
                  </a:moveTo>
                  <a:lnTo>
                    <a:pt x="0" y="435687"/>
                  </a:lnTo>
                  <a:lnTo>
                    <a:pt x="0" y="4356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659941" y="5672952"/>
              <a:ext cx="258728" cy="0"/>
            </a:xfrm>
            <a:custGeom>
              <a:avLst/>
              <a:pathLst>
                <a:path w="258728" h="0">
                  <a:moveTo>
                    <a:pt x="0" y="0"/>
                  </a:moveTo>
                  <a:lnTo>
                    <a:pt x="25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72920" y="2204329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172920" y="2204329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72920" y="2204329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72920" y="2204329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72920" y="2204329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465709" y="4075473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478443" y="4111140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465709" y="4075473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478443" y="4111140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465709" y="4075473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478443" y="4111140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465709" y="4075473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478443" y="4111140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465709" y="4075473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478443" y="4111140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756274" y="5147072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768939" y="5185957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756274" y="5147072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768939" y="5185957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756274" y="5147072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768939" y="5185957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756274" y="5147072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768939" y="5185957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756274" y="5147072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768939" y="5185957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68683" y="2703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03340" y="3012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14544" y="2928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34104" y="3089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45030" y="25721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03821" y="4535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426209" y="4526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472227" y="47823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480298" y="4260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19720" y="4431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750779" y="53109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763540" y="5450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719851" y="5473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773956" y="5386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778330" y="5577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425828" y="1784726"/>
              <a:ext cx="4139663" cy="0"/>
            </a:xfrm>
            <a:custGeom>
              <a:avLst/>
              <a:pathLst>
                <a:path w="4139663" h="0">
                  <a:moveTo>
                    <a:pt x="0" y="0"/>
                  </a:moveTo>
                  <a:lnTo>
                    <a:pt x="4139663" y="0"/>
                  </a:lnTo>
                  <a:lnTo>
                    <a:pt x="41396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425828" y="1784726"/>
              <a:ext cx="0" cy="3888226"/>
            </a:xfrm>
            <a:custGeom>
              <a:avLst/>
              <a:pathLst>
                <a:path w="0" h="3888226">
                  <a:moveTo>
                    <a:pt x="0" y="38882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297528" y="5612137"/>
              <a:ext cx="60709" cy="89916"/>
            </a:xfrm>
            <a:custGeom>
              <a:avLst/>
              <a:pathLst>
                <a:path w="60709" h="89916">
                  <a:moveTo>
                    <a:pt x="60709" y="44958"/>
                  </a:moveTo>
                  <a:lnTo>
                    <a:pt x="60685" y="47436"/>
                  </a:lnTo>
                  <a:lnTo>
                    <a:pt x="60612" y="49835"/>
                  </a:lnTo>
                  <a:lnTo>
                    <a:pt x="60491" y="52154"/>
                  </a:lnTo>
                  <a:lnTo>
                    <a:pt x="60322" y="54394"/>
                  </a:lnTo>
                  <a:lnTo>
                    <a:pt x="60104" y="56554"/>
                  </a:lnTo>
                  <a:lnTo>
                    <a:pt x="59838" y="58635"/>
                  </a:lnTo>
                  <a:lnTo>
                    <a:pt x="59524" y="60637"/>
                  </a:lnTo>
                  <a:lnTo>
                    <a:pt x="59161" y="62559"/>
                  </a:lnTo>
                  <a:lnTo>
                    <a:pt x="58750" y="64402"/>
                  </a:lnTo>
                  <a:lnTo>
                    <a:pt x="58291" y="66166"/>
                  </a:lnTo>
                  <a:lnTo>
                    <a:pt x="57801" y="67845"/>
                  </a:lnTo>
                  <a:lnTo>
                    <a:pt x="57276" y="69460"/>
                  </a:lnTo>
                  <a:lnTo>
                    <a:pt x="56715" y="71010"/>
                  </a:lnTo>
                  <a:lnTo>
                    <a:pt x="56118" y="72496"/>
                  </a:lnTo>
                  <a:lnTo>
                    <a:pt x="55484" y="73917"/>
                  </a:lnTo>
                  <a:lnTo>
                    <a:pt x="54815" y="75274"/>
                  </a:lnTo>
                  <a:lnTo>
                    <a:pt x="54110" y="76567"/>
                  </a:lnTo>
                  <a:lnTo>
                    <a:pt x="53369" y="77794"/>
                  </a:lnTo>
                  <a:lnTo>
                    <a:pt x="52592" y="78958"/>
                  </a:lnTo>
                  <a:lnTo>
                    <a:pt x="51779" y="80057"/>
                  </a:lnTo>
                  <a:lnTo>
                    <a:pt x="50946" y="81081"/>
                  </a:lnTo>
                  <a:lnTo>
                    <a:pt x="50083" y="82046"/>
                  </a:lnTo>
                  <a:lnTo>
                    <a:pt x="49190" y="82951"/>
                  </a:lnTo>
                  <a:lnTo>
                    <a:pt x="48267" y="83797"/>
                  </a:lnTo>
                  <a:lnTo>
                    <a:pt x="47314" y="84583"/>
                  </a:lnTo>
                  <a:lnTo>
                    <a:pt x="46332" y="85310"/>
                  </a:lnTo>
                  <a:lnTo>
                    <a:pt x="45320" y="85978"/>
                  </a:lnTo>
                  <a:lnTo>
                    <a:pt x="44278" y="86585"/>
                  </a:lnTo>
                  <a:lnTo>
                    <a:pt x="43207" y="87133"/>
                  </a:lnTo>
                  <a:lnTo>
                    <a:pt x="42105" y="87622"/>
                  </a:lnTo>
                  <a:lnTo>
                    <a:pt x="40982" y="88058"/>
                  </a:lnTo>
                  <a:lnTo>
                    <a:pt x="39843" y="88448"/>
                  </a:lnTo>
                  <a:lnTo>
                    <a:pt x="38690" y="88792"/>
                  </a:lnTo>
                  <a:lnTo>
                    <a:pt x="37522" y="89090"/>
                  </a:lnTo>
                  <a:lnTo>
                    <a:pt x="36338" y="89343"/>
                  </a:lnTo>
                  <a:lnTo>
                    <a:pt x="35140" y="89549"/>
                  </a:lnTo>
                  <a:lnTo>
                    <a:pt x="33927" y="89710"/>
                  </a:lnTo>
                  <a:lnTo>
                    <a:pt x="32700" y="89825"/>
                  </a:lnTo>
                  <a:lnTo>
                    <a:pt x="31457" y="89894"/>
                  </a:lnTo>
                  <a:lnTo>
                    <a:pt x="30199" y="89916"/>
                  </a:lnTo>
                  <a:lnTo>
                    <a:pt x="28930" y="89894"/>
                  </a:lnTo>
                  <a:lnTo>
                    <a:pt x="27679" y="89825"/>
                  </a:lnTo>
                  <a:lnTo>
                    <a:pt x="26445" y="89710"/>
                  </a:lnTo>
                  <a:lnTo>
                    <a:pt x="25228" y="89549"/>
                  </a:lnTo>
                  <a:lnTo>
                    <a:pt x="24029" y="89343"/>
                  </a:lnTo>
                  <a:lnTo>
                    <a:pt x="22847" y="89090"/>
                  </a:lnTo>
                  <a:lnTo>
                    <a:pt x="21683" y="88792"/>
                  </a:lnTo>
                  <a:lnTo>
                    <a:pt x="20535" y="88448"/>
                  </a:lnTo>
                  <a:lnTo>
                    <a:pt x="19405" y="88058"/>
                  </a:lnTo>
                  <a:lnTo>
                    <a:pt x="18293" y="87622"/>
                  </a:lnTo>
                  <a:lnTo>
                    <a:pt x="17203" y="87133"/>
                  </a:lnTo>
                  <a:lnTo>
                    <a:pt x="16142" y="86585"/>
                  </a:lnTo>
                  <a:lnTo>
                    <a:pt x="15110" y="85978"/>
                  </a:lnTo>
                  <a:lnTo>
                    <a:pt x="14106" y="85310"/>
                  </a:lnTo>
                  <a:lnTo>
                    <a:pt x="13130" y="84583"/>
                  </a:lnTo>
                  <a:lnTo>
                    <a:pt x="12184" y="83797"/>
                  </a:lnTo>
                  <a:lnTo>
                    <a:pt x="11265" y="82951"/>
                  </a:lnTo>
                  <a:lnTo>
                    <a:pt x="10375" y="82046"/>
                  </a:lnTo>
                  <a:lnTo>
                    <a:pt x="9514" y="81081"/>
                  </a:lnTo>
                  <a:lnTo>
                    <a:pt x="8681" y="80057"/>
                  </a:lnTo>
                  <a:lnTo>
                    <a:pt x="7892" y="78970"/>
                  </a:lnTo>
                  <a:lnTo>
                    <a:pt x="7136" y="77817"/>
                  </a:lnTo>
                  <a:lnTo>
                    <a:pt x="6413" y="76598"/>
                  </a:lnTo>
                  <a:lnTo>
                    <a:pt x="5724" y="75314"/>
                  </a:lnTo>
                  <a:lnTo>
                    <a:pt x="5069" y="73964"/>
                  </a:lnTo>
                  <a:lnTo>
                    <a:pt x="4447" y="72548"/>
                  </a:lnTo>
                  <a:lnTo>
                    <a:pt x="3858" y="71067"/>
                  </a:lnTo>
                  <a:lnTo>
                    <a:pt x="3303" y="69520"/>
                  </a:lnTo>
                  <a:lnTo>
                    <a:pt x="2782" y="67907"/>
                  </a:lnTo>
                  <a:lnTo>
                    <a:pt x="2294" y="66228"/>
                  </a:lnTo>
                  <a:lnTo>
                    <a:pt x="1858" y="64464"/>
                  </a:lnTo>
                  <a:lnTo>
                    <a:pt x="1468" y="62619"/>
                  </a:lnTo>
                  <a:lnTo>
                    <a:pt x="1124" y="60693"/>
                  </a:lnTo>
                  <a:lnTo>
                    <a:pt x="825" y="58687"/>
                  </a:lnTo>
                  <a:lnTo>
                    <a:pt x="573" y="56601"/>
                  </a:lnTo>
                  <a:lnTo>
                    <a:pt x="367" y="54433"/>
                  </a:lnTo>
                  <a:lnTo>
                    <a:pt x="206" y="52185"/>
                  </a:lnTo>
                  <a:lnTo>
                    <a:pt x="91" y="49857"/>
                  </a:lnTo>
                  <a:lnTo>
                    <a:pt x="22" y="47448"/>
                  </a:lnTo>
                  <a:lnTo>
                    <a:pt x="0" y="44958"/>
                  </a:lnTo>
                  <a:lnTo>
                    <a:pt x="22" y="42362"/>
                  </a:lnTo>
                  <a:lnTo>
                    <a:pt x="91" y="39858"/>
                  </a:lnTo>
                  <a:lnTo>
                    <a:pt x="206" y="37446"/>
                  </a:lnTo>
                  <a:lnTo>
                    <a:pt x="367" y="35125"/>
                  </a:lnTo>
                  <a:lnTo>
                    <a:pt x="573" y="32897"/>
                  </a:lnTo>
                  <a:lnTo>
                    <a:pt x="825" y="30760"/>
                  </a:lnTo>
                  <a:lnTo>
                    <a:pt x="1124" y="28715"/>
                  </a:lnTo>
                  <a:lnTo>
                    <a:pt x="1468" y="26761"/>
                  </a:lnTo>
                  <a:lnTo>
                    <a:pt x="1858" y="24900"/>
                  </a:lnTo>
                  <a:lnTo>
                    <a:pt x="2294" y="23130"/>
                  </a:lnTo>
                  <a:lnTo>
                    <a:pt x="2783" y="21429"/>
                  </a:lnTo>
                  <a:lnTo>
                    <a:pt x="3306" y="19799"/>
                  </a:lnTo>
                  <a:lnTo>
                    <a:pt x="3864" y="18239"/>
                  </a:lnTo>
                  <a:lnTo>
                    <a:pt x="4457" y="16750"/>
                  </a:lnTo>
                  <a:lnTo>
                    <a:pt x="5084" y="15332"/>
                  </a:lnTo>
                  <a:lnTo>
                    <a:pt x="5747" y="13984"/>
                  </a:lnTo>
                  <a:lnTo>
                    <a:pt x="6444" y="12708"/>
                  </a:lnTo>
                  <a:lnTo>
                    <a:pt x="7175" y="11501"/>
                  </a:lnTo>
                  <a:lnTo>
                    <a:pt x="7942" y="10366"/>
                  </a:lnTo>
                  <a:lnTo>
                    <a:pt x="8743" y="9301"/>
                  </a:lnTo>
                  <a:lnTo>
                    <a:pt x="9577" y="8303"/>
                  </a:lnTo>
                  <a:lnTo>
                    <a:pt x="10440" y="7366"/>
                  </a:lnTo>
                  <a:lnTo>
                    <a:pt x="11333" y="6492"/>
                  </a:lnTo>
                  <a:lnTo>
                    <a:pt x="12255" y="5680"/>
                  </a:lnTo>
                  <a:lnTo>
                    <a:pt x="13208" y="4929"/>
                  </a:lnTo>
                  <a:lnTo>
                    <a:pt x="14190" y="4241"/>
                  </a:lnTo>
                  <a:lnTo>
                    <a:pt x="15202" y="3615"/>
                  </a:lnTo>
                  <a:lnTo>
                    <a:pt x="16244" y="3050"/>
                  </a:lnTo>
                  <a:lnTo>
                    <a:pt x="17316" y="2548"/>
                  </a:lnTo>
                  <a:lnTo>
                    <a:pt x="18417" y="2108"/>
                  </a:lnTo>
                  <a:lnTo>
                    <a:pt x="19543" y="1707"/>
                  </a:lnTo>
                  <a:lnTo>
                    <a:pt x="20689" y="1349"/>
                  </a:lnTo>
                  <a:lnTo>
                    <a:pt x="21855" y="1033"/>
                  </a:lnTo>
                  <a:lnTo>
                    <a:pt x="23041" y="759"/>
                  </a:lnTo>
                  <a:lnTo>
                    <a:pt x="24246" y="527"/>
                  </a:lnTo>
                  <a:lnTo>
                    <a:pt x="25471" y="337"/>
                  </a:lnTo>
                  <a:lnTo>
                    <a:pt x="26717" y="189"/>
                  </a:lnTo>
                  <a:lnTo>
                    <a:pt x="27982" y="84"/>
                  </a:lnTo>
                  <a:lnTo>
                    <a:pt x="29267" y="21"/>
                  </a:lnTo>
                  <a:lnTo>
                    <a:pt x="30571" y="0"/>
                  </a:lnTo>
                  <a:lnTo>
                    <a:pt x="31816" y="21"/>
                  </a:lnTo>
                  <a:lnTo>
                    <a:pt x="33044" y="84"/>
                  </a:lnTo>
                  <a:lnTo>
                    <a:pt x="34257" y="189"/>
                  </a:lnTo>
                  <a:lnTo>
                    <a:pt x="35453" y="337"/>
                  </a:lnTo>
                  <a:lnTo>
                    <a:pt x="36633" y="527"/>
                  </a:lnTo>
                  <a:lnTo>
                    <a:pt x="37797" y="759"/>
                  </a:lnTo>
                  <a:lnTo>
                    <a:pt x="38945" y="1033"/>
                  </a:lnTo>
                  <a:lnTo>
                    <a:pt x="40076" y="1349"/>
                  </a:lnTo>
                  <a:lnTo>
                    <a:pt x="41192" y="1707"/>
                  </a:lnTo>
                  <a:lnTo>
                    <a:pt x="42291" y="2108"/>
                  </a:lnTo>
                  <a:lnTo>
                    <a:pt x="43381" y="2548"/>
                  </a:lnTo>
                  <a:lnTo>
                    <a:pt x="44442" y="3050"/>
                  </a:lnTo>
                  <a:lnTo>
                    <a:pt x="45475" y="3615"/>
                  </a:lnTo>
                  <a:lnTo>
                    <a:pt x="46479" y="4241"/>
                  </a:lnTo>
                  <a:lnTo>
                    <a:pt x="47454" y="4929"/>
                  </a:lnTo>
                  <a:lnTo>
                    <a:pt x="48401" y="5680"/>
                  </a:lnTo>
                  <a:lnTo>
                    <a:pt x="49319" y="6492"/>
                  </a:lnTo>
                  <a:lnTo>
                    <a:pt x="50209" y="7366"/>
                  </a:lnTo>
                  <a:lnTo>
                    <a:pt x="51070" y="8303"/>
                  </a:lnTo>
                  <a:lnTo>
                    <a:pt x="51903" y="9301"/>
                  </a:lnTo>
                  <a:lnTo>
                    <a:pt x="52704" y="10366"/>
                  </a:lnTo>
                  <a:lnTo>
                    <a:pt x="53471" y="11501"/>
                  </a:lnTo>
                  <a:lnTo>
                    <a:pt x="54203" y="12708"/>
                  </a:lnTo>
                  <a:lnTo>
                    <a:pt x="54900" y="13984"/>
                  </a:lnTo>
                  <a:lnTo>
                    <a:pt x="55562" y="15332"/>
                  </a:lnTo>
                  <a:lnTo>
                    <a:pt x="56190" y="16750"/>
                  </a:lnTo>
                  <a:lnTo>
                    <a:pt x="56782" y="18239"/>
                  </a:lnTo>
                  <a:lnTo>
                    <a:pt x="57340" y="19799"/>
                  </a:lnTo>
                  <a:lnTo>
                    <a:pt x="57864" y="21429"/>
                  </a:lnTo>
                  <a:lnTo>
                    <a:pt x="58353" y="23130"/>
                  </a:lnTo>
                  <a:lnTo>
                    <a:pt x="58800" y="24900"/>
                  </a:lnTo>
                  <a:lnTo>
                    <a:pt x="59201" y="26761"/>
                  </a:lnTo>
                  <a:lnTo>
                    <a:pt x="59554" y="28715"/>
                  </a:lnTo>
                  <a:lnTo>
                    <a:pt x="59861" y="30760"/>
                  </a:lnTo>
                  <a:lnTo>
                    <a:pt x="60120" y="32897"/>
                  </a:lnTo>
                  <a:lnTo>
                    <a:pt x="60332" y="35125"/>
                  </a:lnTo>
                  <a:lnTo>
                    <a:pt x="60497" y="37446"/>
                  </a:lnTo>
                  <a:lnTo>
                    <a:pt x="60615" y="39858"/>
                  </a:lnTo>
                  <a:lnTo>
                    <a:pt x="60685" y="42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308814" y="5621191"/>
              <a:ext cx="38075" cy="71747"/>
            </a:xfrm>
            <a:custGeom>
              <a:avLst/>
              <a:pathLst>
                <a:path w="38075" h="71747">
                  <a:moveTo>
                    <a:pt x="38075" y="35904"/>
                  </a:moveTo>
                  <a:lnTo>
                    <a:pt x="38062" y="33856"/>
                  </a:lnTo>
                  <a:lnTo>
                    <a:pt x="38025" y="31878"/>
                  </a:lnTo>
                  <a:lnTo>
                    <a:pt x="37963" y="29972"/>
                  </a:lnTo>
                  <a:lnTo>
                    <a:pt x="37876" y="28135"/>
                  </a:lnTo>
                  <a:lnTo>
                    <a:pt x="37765" y="26370"/>
                  </a:lnTo>
                  <a:lnTo>
                    <a:pt x="37628" y="24675"/>
                  </a:lnTo>
                  <a:lnTo>
                    <a:pt x="37467" y="23051"/>
                  </a:lnTo>
                  <a:lnTo>
                    <a:pt x="37281" y="21498"/>
                  </a:lnTo>
                  <a:lnTo>
                    <a:pt x="37070" y="20015"/>
                  </a:lnTo>
                  <a:lnTo>
                    <a:pt x="36834" y="18603"/>
                  </a:lnTo>
                  <a:lnTo>
                    <a:pt x="36575" y="17242"/>
                  </a:lnTo>
                  <a:lnTo>
                    <a:pt x="36291" y="15939"/>
                  </a:lnTo>
                  <a:lnTo>
                    <a:pt x="35984" y="14693"/>
                  </a:lnTo>
                  <a:lnTo>
                    <a:pt x="35654" y="13503"/>
                  </a:lnTo>
                  <a:lnTo>
                    <a:pt x="35300" y="12371"/>
                  </a:lnTo>
                  <a:lnTo>
                    <a:pt x="34922" y="11296"/>
                  </a:lnTo>
                  <a:lnTo>
                    <a:pt x="34521" y="10277"/>
                  </a:lnTo>
                  <a:lnTo>
                    <a:pt x="34096" y="9316"/>
                  </a:lnTo>
                  <a:lnTo>
                    <a:pt x="33648" y="8412"/>
                  </a:lnTo>
                  <a:lnTo>
                    <a:pt x="33176" y="7565"/>
                  </a:lnTo>
                  <a:lnTo>
                    <a:pt x="32681" y="6759"/>
                  </a:lnTo>
                  <a:lnTo>
                    <a:pt x="32164" y="6002"/>
                  </a:lnTo>
                  <a:lnTo>
                    <a:pt x="31624" y="5295"/>
                  </a:lnTo>
                  <a:lnTo>
                    <a:pt x="31062" y="4638"/>
                  </a:lnTo>
                  <a:lnTo>
                    <a:pt x="30478" y="4030"/>
                  </a:lnTo>
                  <a:lnTo>
                    <a:pt x="29872" y="3472"/>
                  </a:lnTo>
                  <a:lnTo>
                    <a:pt x="29243" y="2964"/>
                  </a:lnTo>
                  <a:lnTo>
                    <a:pt x="28592" y="2505"/>
                  </a:lnTo>
                  <a:lnTo>
                    <a:pt x="27918" y="2095"/>
                  </a:lnTo>
                  <a:lnTo>
                    <a:pt x="27223" y="1736"/>
                  </a:lnTo>
                  <a:lnTo>
                    <a:pt x="26518" y="1406"/>
                  </a:lnTo>
                  <a:lnTo>
                    <a:pt x="25794" y="1111"/>
                  </a:lnTo>
                  <a:lnTo>
                    <a:pt x="25050" y="850"/>
                  </a:lnTo>
                  <a:lnTo>
                    <a:pt x="24286" y="625"/>
                  </a:lnTo>
                  <a:lnTo>
                    <a:pt x="23502" y="434"/>
                  </a:lnTo>
                  <a:lnTo>
                    <a:pt x="22698" y="277"/>
                  </a:lnTo>
                  <a:lnTo>
                    <a:pt x="21875" y="156"/>
                  </a:lnTo>
                  <a:lnTo>
                    <a:pt x="21031" y="69"/>
                  </a:lnTo>
                  <a:lnTo>
                    <a:pt x="20168" y="17"/>
                  </a:lnTo>
                  <a:lnTo>
                    <a:pt x="19285" y="0"/>
                  </a:lnTo>
                  <a:lnTo>
                    <a:pt x="18354" y="17"/>
                  </a:lnTo>
                  <a:lnTo>
                    <a:pt x="17445" y="69"/>
                  </a:lnTo>
                  <a:lnTo>
                    <a:pt x="16558" y="156"/>
                  </a:lnTo>
                  <a:lnTo>
                    <a:pt x="15693" y="277"/>
                  </a:lnTo>
                  <a:lnTo>
                    <a:pt x="14851" y="434"/>
                  </a:lnTo>
                  <a:lnTo>
                    <a:pt x="14032" y="625"/>
                  </a:lnTo>
                  <a:lnTo>
                    <a:pt x="13234" y="850"/>
                  </a:lnTo>
                  <a:lnTo>
                    <a:pt x="12459" y="1111"/>
                  </a:lnTo>
                  <a:lnTo>
                    <a:pt x="11706" y="1406"/>
                  </a:lnTo>
                  <a:lnTo>
                    <a:pt x="10976" y="1736"/>
                  </a:lnTo>
                  <a:lnTo>
                    <a:pt x="10267" y="2107"/>
                  </a:lnTo>
                  <a:lnTo>
                    <a:pt x="9582" y="2527"/>
                  </a:lnTo>
                  <a:lnTo>
                    <a:pt x="8918" y="2995"/>
                  </a:lnTo>
                  <a:lnTo>
                    <a:pt x="8277" y="3512"/>
                  </a:lnTo>
                  <a:lnTo>
                    <a:pt x="7658" y="4077"/>
                  </a:lnTo>
                  <a:lnTo>
                    <a:pt x="7061" y="4690"/>
                  </a:lnTo>
                  <a:lnTo>
                    <a:pt x="6487" y="5352"/>
                  </a:lnTo>
                  <a:lnTo>
                    <a:pt x="5935" y="6062"/>
                  </a:lnTo>
                  <a:lnTo>
                    <a:pt x="5406" y="6820"/>
                  </a:lnTo>
                  <a:lnTo>
                    <a:pt x="4898" y="7627"/>
                  </a:lnTo>
                  <a:lnTo>
                    <a:pt x="4427" y="8474"/>
                  </a:lnTo>
                  <a:lnTo>
                    <a:pt x="3978" y="9378"/>
                  </a:lnTo>
                  <a:lnTo>
                    <a:pt x="3553" y="10339"/>
                  </a:lnTo>
                  <a:lnTo>
                    <a:pt x="3152" y="11358"/>
                  </a:lnTo>
                  <a:lnTo>
                    <a:pt x="2775" y="12433"/>
                  </a:lnTo>
                  <a:lnTo>
                    <a:pt x="2420" y="13565"/>
                  </a:lnTo>
                  <a:lnTo>
                    <a:pt x="2090" y="14755"/>
                  </a:lnTo>
                  <a:lnTo>
                    <a:pt x="1783" y="16001"/>
                  </a:lnTo>
                  <a:lnTo>
                    <a:pt x="1500" y="17304"/>
                  </a:lnTo>
                  <a:lnTo>
                    <a:pt x="1240" y="18665"/>
                  </a:lnTo>
                  <a:lnTo>
                    <a:pt x="1004" y="20076"/>
                  </a:lnTo>
                  <a:lnTo>
                    <a:pt x="793" y="21557"/>
                  </a:lnTo>
                  <a:lnTo>
                    <a:pt x="607" y="23108"/>
                  </a:lnTo>
                  <a:lnTo>
                    <a:pt x="446" y="24727"/>
                  </a:lnTo>
                  <a:lnTo>
                    <a:pt x="310" y="26416"/>
                  </a:lnTo>
                  <a:lnTo>
                    <a:pt x="198" y="28175"/>
                  </a:lnTo>
                  <a:lnTo>
                    <a:pt x="111" y="30003"/>
                  </a:lnTo>
                  <a:lnTo>
                    <a:pt x="49" y="31901"/>
                  </a:lnTo>
                  <a:lnTo>
                    <a:pt x="12" y="33868"/>
                  </a:lnTo>
                  <a:lnTo>
                    <a:pt x="0" y="35904"/>
                  </a:lnTo>
                  <a:lnTo>
                    <a:pt x="12" y="37882"/>
                  </a:lnTo>
                  <a:lnTo>
                    <a:pt x="49" y="39796"/>
                  </a:lnTo>
                  <a:lnTo>
                    <a:pt x="111" y="41647"/>
                  </a:lnTo>
                  <a:lnTo>
                    <a:pt x="198" y="43435"/>
                  </a:lnTo>
                  <a:lnTo>
                    <a:pt x="310" y="45160"/>
                  </a:lnTo>
                  <a:lnTo>
                    <a:pt x="446" y="46821"/>
                  </a:lnTo>
                  <a:lnTo>
                    <a:pt x="607" y="48419"/>
                  </a:lnTo>
                  <a:lnTo>
                    <a:pt x="793" y="49954"/>
                  </a:lnTo>
                  <a:lnTo>
                    <a:pt x="1004" y="51425"/>
                  </a:lnTo>
                  <a:lnTo>
                    <a:pt x="1240" y="52833"/>
                  </a:lnTo>
                  <a:lnTo>
                    <a:pt x="1511" y="54183"/>
                  </a:lnTo>
                  <a:lnTo>
                    <a:pt x="1805" y="55480"/>
                  </a:lnTo>
                  <a:lnTo>
                    <a:pt x="2122" y="56723"/>
                  </a:lnTo>
                  <a:lnTo>
                    <a:pt x="2460" y="57913"/>
                  </a:lnTo>
                  <a:lnTo>
                    <a:pt x="2821" y="59050"/>
                  </a:lnTo>
                  <a:lnTo>
                    <a:pt x="3204" y="60134"/>
                  </a:lnTo>
                  <a:lnTo>
                    <a:pt x="3610" y="61164"/>
                  </a:lnTo>
                  <a:lnTo>
                    <a:pt x="4038" y="62140"/>
                  </a:lnTo>
                  <a:lnTo>
                    <a:pt x="4488" y="63064"/>
                  </a:lnTo>
                  <a:lnTo>
                    <a:pt x="4960" y="63934"/>
                  </a:lnTo>
                  <a:lnTo>
                    <a:pt x="5467" y="64742"/>
                  </a:lnTo>
                  <a:lnTo>
                    <a:pt x="5995" y="65504"/>
                  </a:lnTo>
                  <a:lnTo>
                    <a:pt x="6544" y="66220"/>
                  </a:lnTo>
                  <a:lnTo>
                    <a:pt x="7113" y="66890"/>
                  </a:lnTo>
                  <a:lnTo>
                    <a:pt x="7704" y="67515"/>
                  </a:lnTo>
                  <a:lnTo>
                    <a:pt x="8317" y="68093"/>
                  </a:lnTo>
                  <a:lnTo>
                    <a:pt x="8950" y="68626"/>
                  </a:lnTo>
                  <a:lnTo>
                    <a:pt x="9604" y="69113"/>
                  </a:lnTo>
                  <a:lnTo>
                    <a:pt x="10279" y="69554"/>
                  </a:lnTo>
                  <a:lnTo>
                    <a:pt x="10976" y="69949"/>
                  </a:lnTo>
                  <a:lnTo>
                    <a:pt x="11692" y="70290"/>
                  </a:lnTo>
                  <a:lnTo>
                    <a:pt x="12429" y="70596"/>
                  </a:lnTo>
                  <a:lnTo>
                    <a:pt x="13186" y="70866"/>
                  </a:lnTo>
                  <a:lnTo>
                    <a:pt x="13962" y="71100"/>
                  </a:lnTo>
                  <a:lnTo>
                    <a:pt x="14758" y="71297"/>
                  </a:lnTo>
                  <a:lnTo>
                    <a:pt x="15574" y="71459"/>
                  </a:lnTo>
                  <a:lnTo>
                    <a:pt x="16410" y="71585"/>
                  </a:lnTo>
                  <a:lnTo>
                    <a:pt x="17266" y="71675"/>
                  </a:lnTo>
                  <a:lnTo>
                    <a:pt x="18142" y="71729"/>
                  </a:lnTo>
                  <a:lnTo>
                    <a:pt x="19037" y="71747"/>
                  </a:lnTo>
                  <a:lnTo>
                    <a:pt x="19909" y="71729"/>
                  </a:lnTo>
                  <a:lnTo>
                    <a:pt x="20764" y="71675"/>
                  </a:lnTo>
                  <a:lnTo>
                    <a:pt x="21601" y="71585"/>
                  </a:lnTo>
                  <a:lnTo>
                    <a:pt x="22420" y="71459"/>
                  </a:lnTo>
                  <a:lnTo>
                    <a:pt x="23223" y="71297"/>
                  </a:lnTo>
                  <a:lnTo>
                    <a:pt x="24008" y="71100"/>
                  </a:lnTo>
                  <a:lnTo>
                    <a:pt x="24776" y="70866"/>
                  </a:lnTo>
                  <a:lnTo>
                    <a:pt x="25526" y="70596"/>
                  </a:lnTo>
                  <a:lnTo>
                    <a:pt x="26259" y="70290"/>
                  </a:lnTo>
                  <a:lnTo>
                    <a:pt x="26975" y="69949"/>
                  </a:lnTo>
                  <a:lnTo>
                    <a:pt x="27670" y="69554"/>
                  </a:lnTo>
                  <a:lnTo>
                    <a:pt x="28344" y="69113"/>
                  </a:lnTo>
                  <a:lnTo>
                    <a:pt x="28995" y="68626"/>
                  </a:lnTo>
                  <a:lnTo>
                    <a:pt x="29624" y="68093"/>
                  </a:lnTo>
                  <a:lnTo>
                    <a:pt x="30230" y="67515"/>
                  </a:lnTo>
                  <a:lnTo>
                    <a:pt x="30814" y="66890"/>
                  </a:lnTo>
                  <a:lnTo>
                    <a:pt x="31376" y="66220"/>
                  </a:lnTo>
                  <a:lnTo>
                    <a:pt x="31916" y="65504"/>
                  </a:lnTo>
                  <a:lnTo>
                    <a:pt x="32433" y="64742"/>
                  </a:lnTo>
                  <a:lnTo>
                    <a:pt x="32928" y="63934"/>
                  </a:lnTo>
                  <a:lnTo>
                    <a:pt x="33412" y="63064"/>
                  </a:lnTo>
                  <a:lnTo>
                    <a:pt x="33873" y="62140"/>
                  </a:lnTo>
                  <a:lnTo>
                    <a:pt x="34310" y="61164"/>
                  </a:lnTo>
                  <a:lnTo>
                    <a:pt x="34724" y="60134"/>
                  </a:lnTo>
                  <a:lnTo>
                    <a:pt x="35114" y="59050"/>
                  </a:lnTo>
                  <a:lnTo>
                    <a:pt x="35480" y="57913"/>
                  </a:lnTo>
                  <a:lnTo>
                    <a:pt x="35823" y="56723"/>
                  </a:lnTo>
                  <a:lnTo>
                    <a:pt x="36142" y="55480"/>
                  </a:lnTo>
                  <a:lnTo>
                    <a:pt x="36438" y="54183"/>
                  </a:lnTo>
                  <a:lnTo>
                    <a:pt x="36710" y="52833"/>
                  </a:lnTo>
                  <a:lnTo>
                    <a:pt x="36970" y="51425"/>
                  </a:lnTo>
                  <a:lnTo>
                    <a:pt x="37202" y="49954"/>
                  </a:lnTo>
                  <a:lnTo>
                    <a:pt x="37406" y="48419"/>
                  </a:lnTo>
                  <a:lnTo>
                    <a:pt x="37584" y="46821"/>
                  </a:lnTo>
                  <a:lnTo>
                    <a:pt x="37734" y="45160"/>
                  </a:lnTo>
                  <a:lnTo>
                    <a:pt x="37856" y="43435"/>
                  </a:lnTo>
                  <a:lnTo>
                    <a:pt x="37952" y="41647"/>
                  </a:lnTo>
                  <a:lnTo>
                    <a:pt x="38020" y="39796"/>
                  </a:lnTo>
                  <a:lnTo>
                    <a:pt x="38061" y="378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302241" y="4771694"/>
              <a:ext cx="54756" cy="87374"/>
            </a:xfrm>
            <a:custGeom>
              <a:avLst/>
              <a:pathLst>
                <a:path w="54756" h="87374">
                  <a:moveTo>
                    <a:pt x="0" y="87374"/>
                  </a:moveTo>
                  <a:lnTo>
                    <a:pt x="0" y="77886"/>
                  </a:lnTo>
                  <a:lnTo>
                    <a:pt x="22262" y="77886"/>
                  </a:lnTo>
                  <a:lnTo>
                    <a:pt x="22262" y="10666"/>
                  </a:lnTo>
                  <a:lnTo>
                    <a:pt x="2542" y="24742"/>
                  </a:lnTo>
                  <a:lnTo>
                    <a:pt x="2542" y="14200"/>
                  </a:lnTo>
                  <a:lnTo>
                    <a:pt x="23192" y="0"/>
                  </a:lnTo>
                  <a:lnTo>
                    <a:pt x="33486" y="0"/>
                  </a:lnTo>
                  <a:lnTo>
                    <a:pt x="33486" y="77886"/>
                  </a:lnTo>
                  <a:lnTo>
                    <a:pt x="54756" y="77886"/>
                  </a:lnTo>
                  <a:lnTo>
                    <a:pt x="54756" y="873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298954" y="3928646"/>
              <a:ext cx="57856" cy="88676"/>
            </a:xfrm>
            <a:custGeom>
              <a:avLst/>
              <a:pathLst>
                <a:path w="57856" h="88676">
                  <a:moveTo>
                    <a:pt x="0" y="88676"/>
                  </a:moveTo>
                  <a:lnTo>
                    <a:pt x="0" y="80801"/>
                  </a:lnTo>
                  <a:lnTo>
                    <a:pt x="646" y="79367"/>
                  </a:lnTo>
                  <a:lnTo>
                    <a:pt x="1319" y="77968"/>
                  </a:lnTo>
                  <a:lnTo>
                    <a:pt x="2020" y="76604"/>
                  </a:lnTo>
                  <a:lnTo>
                    <a:pt x="2748" y="75274"/>
                  </a:lnTo>
                  <a:lnTo>
                    <a:pt x="3503" y="73979"/>
                  </a:lnTo>
                  <a:lnTo>
                    <a:pt x="4286" y="72719"/>
                  </a:lnTo>
                  <a:lnTo>
                    <a:pt x="5096" y="71494"/>
                  </a:lnTo>
                  <a:lnTo>
                    <a:pt x="5933" y="70303"/>
                  </a:lnTo>
                  <a:lnTo>
                    <a:pt x="6797" y="69148"/>
                  </a:lnTo>
                  <a:lnTo>
                    <a:pt x="7689" y="68026"/>
                  </a:lnTo>
                  <a:lnTo>
                    <a:pt x="8611" y="66921"/>
                  </a:lnTo>
                  <a:lnTo>
                    <a:pt x="9542" y="65839"/>
                  </a:lnTo>
                  <a:lnTo>
                    <a:pt x="10481" y="64778"/>
                  </a:lnTo>
                  <a:lnTo>
                    <a:pt x="11429" y="63740"/>
                  </a:lnTo>
                  <a:lnTo>
                    <a:pt x="12386" y="62724"/>
                  </a:lnTo>
                  <a:lnTo>
                    <a:pt x="13352" y="61731"/>
                  </a:lnTo>
                  <a:lnTo>
                    <a:pt x="14326" y="60760"/>
                  </a:lnTo>
                  <a:lnTo>
                    <a:pt x="15309" y="59811"/>
                  </a:lnTo>
                  <a:lnTo>
                    <a:pt x="16301" y="58885"/>
                  </a:lnTo>
                  <a:lnTo>
                    <a:pt x="17301" y="57980"/>
                  </a:lnTo>
                  <a:lnTo>
                    <a:pt x="18304" y="57082"/>
                  </a:lnTo>
                  <a:lnTo>
                    <a:pt x="19305" y="56197"/>
                  </a:lnTo>
                  <a:lnTo>
                    <a:pt x="20303" y="55326"/>
                  </a:lnTo>
                  <a:lnTo>
                    <a:pt x="21299" y="54468"/>
                  </a:lnTo>
                  <a:lnTo>
                    <a:pt x="22293" y="53624"/>
                  </a:lnTo>
                  <a:lnTo>
                    <a:pt x="23284" y="52794"/>
                  </a:lnTo>
                  <a:lnTo>
                    <a:pt x="24272" y="51977"/>
                  </a:lnTo>
                  <a:lnTo>
                    <a:pt x="25258" y="51174"/>
                  </a:lnTo>
                  <a:lnTo>
                    <a:pt x="26242" y="50385"/>
                  </a:lnTo>
                  <a:lnTo>
                    <a:pt x="27223" y="49609"/>
                  </a:lnTo>
                  <a:lnTo>
                    <a:pt x="28205" y="48840"/>
                  </a:lnTo>
                  <a:lnTo>
                    <a:pt x="29167" y="48071"/>
                  </a:lnTo>
                  <a:lnTo>
                    <a:pt x="30110" y="47302"/>
                  </a:lnTo>
                  <a:lnTo>
                    <a:pt x="31033" y="46533"/>
                  </a:lnTo>
                  <a:lnTo>
                    <a:pt x="31936" y="45764"/>
                  </a:lnTo>
                  <a:lnTo>
                    <a:pt x="32819" y="44995"/>
                  </a:lnTo>
                  <a:lnTo>
                    <a:pt x="33682" y="44226"/>
                  </a:lnTo>
                  <a:lnTo>
                    <a:pt x="34525" y="43457"/>
                  </a:lnTo>
                  <a:lnTo>
                    <a:pt x="35349" y="42688"/>
                  </a:lnTo>
                  <a:lnTo>
                    <a:pt x="36152" y="41919"/>
                  </a:lnTo>
                  <a:lnTo>
                    <a:pt x="36931" y="41147"/>
                  </a:lnTo>
                  <a:lnTo>
                    <a:pt x="37678" y="40367"/>
                  </a:lnTo>
                  <a:lnTo>
                    <a:pt x="38394" y="39579"/>
                  </a:lnTo>
                  <a:lnTo>
                    <a:pt x="39079" y="38784"/>
                  </a:lnTo>
                  <a:lnTo>
                    <a:pt x="39734" y="37982"/>
                  </a:lnTo>
                  <a:lnTo>
                    <a:pt x="40357" y="37172"/>
                  </a:lnTo>
                  <a:lnTo>
                    <a:pt x="40949" y="36354"/>
                  </a:lnTo>
                  <a:lnTo>
                    <a:pt x="41510" y="35530"/>
                  </a:lnTo>
                  <a:lnTo>
                    <a:pt x="42040" y="34698"/>
                  </a:lnTo>
                  <a:lnTo>
                    <a:pt x="42540" y="33858"/>
                  </a:lnTo>
                  <a:lnTo>
                    <a:pt x="43011" y="33003"/>
                  </a:lnTo>
                  <a:lnTo>
                    <a:pt x="43433" y="32127"/>
                  </a:lnTo>
                  <a:lnTo>
                    <a:pt x="43805" y="31227"/>
                  </a:lnTo>
                  <a:lnTo>
                    <a:pt x="44127" y="30306"/>
                  </a:lnTo>
                  <a:lnTo>
                    <a:pt x="44400" y="29362"/>
                  </a:lnTo>
                  <a:lnTo>
                    <a:pt x="44623" y="28396"/>
                  </a:lnTo>
                  <a:lnTo>
                    <a:pt x="44797" y="27407"/>
                  </a:lnTo>
                  <a:lnTo>
                    <a:pt x="44921" y="26397"/>
                  </a:lnTo>
                  <a:lnTo>
                    <a:pt x="44995" y="25364"/>
                  </a:lnTo>
                  <a:lnTo>
                    <a:pt x="45020" y="24308"/>
                  </a:lnTo>
                  <a:lnTo>
                    <a:pt x="45009" y="23573"/>
                  </a:lnTo>
                  <a:lnTo>
                    <a:pt x="44975" y="22857"/>
                  </a:lnTo>
                  <a:lnTo>
                    <a:pt x="44920" y="22159"/>
                  </a:lnTo>
                  <a:lnTo>
                    <a:pt x="44841" y="21480"/>
                  </a:lnTo>
                  <a:lnTo>
                    <a:pt x="44741" y="20820"/>
                  </a:lnTo>
                  <a:lnTo>
                    <a:pt x="44618" y="20178"/>
                  </a:lnTo>
                  <a:lnTo>
                    <a:pt x="44473" y="19555"/>
                  </a:lnTo>
                  <a:lnTo>
                    <a:pt x="44306" y="18950"/>
                  </a:lnTo>
                  <a:lnTo>
                    <a:pt x="44116" y="18364"/>
                  </a:lnTo>
                  <a:lnTo>
                    <a:pt x="43904" y="17797"/>
                  </a:lnTo>
                  <a:lnTo>
                    <a:pt x="43671" y="17236"/>
                  </a:lnTo>
                  <a:lnTo>
                    <a:pt x="43418" y="16693"/>
                  </a:lnTo>
                  <a:lnTo>
                    <a:pt x="43145" y="16169"/>
                  </a:lnTo>
                  <a:lnTo>
                    <a:pt x="42852" y="15664"/>
                  </a:lnTo>
                  <a:lnTo>
                    <a:pt x="42540" y="15177"/>
                  </a:lnTo>
                  <a:lnTo>
                    <a:pt x="42207" y="14709"/>
                  </a:lnTo>
                  <a:lnTo>
                    <a:pt x="41855" y="14259"/>
                  </a:lnTo>
                  <a:lnTo>
                    <a:pt x="41483" y="13828"/>
                  </a:lnTo>
                  <a:lnTo>
                    <a:pt x="41091" y="13416"/>
                  </a:lnTo>
                  <a:lnTo>
                    <a:pt x="40679" y="13022"/>
                  </a:lnTo>
                  <a:lnTo>
                    <a:pt x="40249" y="12647"/>
                  </a:lnTo>
                  <a:lnTo>
                    <a:pt x="39801" y="12293"/>
                  </a:lnTo>
                  <a:lnTo>
                    <a:pt x="39336" y="11958"/>
                  </a:lnTo>
                  <a:lnTo>
                    <a:pt x="38854" y="11643"/>
                  </a:lnTo>
                  <a:lnTo>
                    <a:pt x="38354" y="11348"/>
                  </a:lnTo>
                  <a:lnTo>
                    <a:pt x="37837" y="11072"/>
                  </a:lnTo>
                  <a:lnTo>
                    <a:pt x="37302" y="10817"/>
                  </a:lnTo>
                  <a:lnTo>
                    <a:pt x="36750" y="10581"/>
                  </a:lnTo>
                  <a:lnTo>
                    <a:pt x="36181" y="10365"/>
                  </a:lnTo>
                  <a:lnTo>
                    <a:pt x="35594" y="10169"/>
                  </a:lnTo>
                  <a:lnTo>
                    <a:pt x="35004" y="9981"/>
                  </a:lnTo>
                  <a:lnTo>
                    <a:pt x="34401" y="9812"/>
                  </a:lnTo>
                  <a:lnTo>
                    <a:pt x="33784" y="9663"/>
                  </a:lnTo>
                  <a:lnTo>
                    <a:pt x="33153" y="9534"/>
                  </a:lnTo>
                  <a:lnTo>
                    <a:pt x="32509" y="9425"/>
                  </a:lnTo>
                  <a:lnTo>
                    <a:pt x="31851" y="9336"/>
                  </a:lnTo>
                  <a:lnTo>
                    <a:pt x="31180" y="9267"/>
                  </a:lnTo>
                  <a:lnTo>
                    <a:pt x="30494" y="9217"/>
                  </a:lnTo>
                  <a:lnTo>
                    <a:pt x="29796" y="9187"/>
                  </a:lnTo>
                  <a:lnTo>
                    <a:pt x="29083" y="9177"/>
                  </a:lnTo>
                  <a:lnTo>
                    <a:pt x="28417" y="9187"/>
                  </a:lnTo>
                  <a:lnTo>
                    <a:pt x="27758" y="9214"/>
                  </a:lnTo>
                  <a:lnTo>
                    <a:pt x="27107" y="9261"/>
                  </a:lnTo>
                  <a:lnTo>
                    <a:pt x="26464" y="9326"/>
                  </a:lnTo>
                  <a:lnTo>
                    <a:pt x="25827" y="9410"/>
                  </a:lnTo>
                  <a:lnTo>
                    <a:pt x="25199" y="9512"/>
                  </a:lnTo>
                  <a:lnTo>
                    <a:pt x="24577" y="9633"/>
                  </a:lnTo>
                  <a:lnTo>
                    <a:pt x="23963" y="9773"/>
                  </a:lnTo>
                  <a:lnTo>
                    <a:pt x="23357" y="9931"/>
                  </a:lnTo>
                  <a:lnTo>
                    <a:pt x="22758" y="10107"/>
                  </a:lnTo>
                  <a:lnTo>
                    <a:pt x="22181" y="10303"/>
                  </a:lnTo>
                  <a:lnTo>
                    <a:pt x="21617" y="10517"/>
                  </a:lnTo>
                  <a:lnTo>
                    <a:pt x="21065" y="10749"/>
                  </a:lnTo>
                  <a:lnTo>
                    <a:pt x="20525" y="11000"/>
                  </a:lnTo>
                  <a:lnTo>
                    <a:pt x="19998" y="11270"/>
                  </a:lnTo>
                  <a:lnTo>
                    <a:pt x="19484" y="11558"/>
                  </a:lnTo>
                  <a:lnTo>
                    <a:pt x="18981" y="11865"/>
                  </a:lnTo>
                  <a:lnTo>
                    <a:pt x="18491" y="12191"/>
                  </a:lnTo>
                  <a:lnTo>
                    <a:pt x="18014" y="12535"/>
                  </a:lnTo>
                  <a:lnTo>
                    <a:pt x="17549" y="12898"/>
                  </a:lnTo>
                  <a:lnTo>
                    <a:pt x="17098" y="13279"/>
                  </a:lnTo>
                  <a:lnTo>
                    <a:pt x="16663" y="13679"/>
                  </a:lnTo>
                  <a:lnTo>
                    <a:pt x="16245" y="14098"/>
                  </a:lnTo>
                  <a:lnTo>
                    <a:pt x="15842" y="14535"/>
                  </a:lnTo>
                  <a:lnTo>
                    <a:pt x="15456" y="14991"/>
                  </a:lnTo>
                  <a:lnTo>
                    <a:pt x="15086" y="15465"/>
                  </a:lnTo>
                  <a:lnTo>
                    <a:pt x="14732" y="15958"/>
                  </a:lnTo>
                  <a:lnTo>
                    <a:pt x="14394" y="16470"/>
                  </a:lnTo>
                  <a:lnTo>
                    <a:pt x="14072" y="17000"/>
                  </a:lnTo>
                  <a:lnTo>
                    <a:pt x="13766" y="17549"/>
                  </a:lnTo>
                  <a:lnTo>
                    <a:pt x="13491" y="18104"/>
                  </a:lnTo>
                  <a:lnTo>
                    <a:pt x="13235" y="18677"/>
                  </a:lnTo>
                  <a:lnTo>
                    <a:pt x="13000" y="19270"/>
                  </a:lnTo>
                  <a:lnTo>
                    <a:pt x="12784" y="19880"/>
                  </a:lnTo>
                  <a:lnTo>
                    <a:pt x="12588" y="20510"/>
                  </a:lnTo>
                  <a:lnTo>
                    <a:pt x="12412" y="21158"/>
                  </a:lnTo>
                  <a:lnTo>
                    <a:pt x="12255" y="21825"/>
                  </a:lnTo>
                  <a:lnTo>
                    <a:pt x="12119" y="22510"/>
                  </a:lnTo>
                  <a:lnTo>
                    <a:pt x="12002" y="23214"/>
                  </a:lnTo>
                  <a:lnTo>
                    <a:pt x="11906" y="23936"/>
                  </a:lnTo>
                  <a:lnTo>
                    <a:pt x="496" y="22882"/>
                  </a:lnTo>
                  <a:lnTo>
                    <a:pt x="622" y="21945"/>
                  </a:lnTo>
                  <a:lnTo>
                    <a:pt x="778" y="21019"/>
                  </a:lnTo>
                  <a:lnTo>
                    <a:pt x="964" y="20104"/>
                  </a:lnTo>
                  <a:lnTo>
                    <a:pt x="1180" y="19201"/>
                  </a:lnTo>
                  <a:lnTo>
                    <a:pt x="1426" y="18308"/>
                  </a:lnTo>
                  <a:lnTo>
                    <a:pt x="1701" y="17427"/>
                  </a:lnTo>
                  <a:lnTo>
                    <a:pt x="2006" y="16557"/>
                  </a:lnTo>
                  <a:lnTo>
                    <a:pt x="2341" y="15698"/>
                  </a:lnTo>
                  <a:lnTo>
                    <a:pt x="2706" y="14851"/>
                  </a:lnTo>
                  <a:lnTo>
                    <a:pt x="3100" y="14014"/>
                  </a:lnTo>
                  <a:lnTo>
                    <a:pt x="3525" y="13194"/>
                  </a:lnTo>
                  <a:lnTo>
                    <a:pt x="3981" y="12394"/>
                  </a:lnTo>
                  <a:lnTo>
                    <a:pt x="4467" y="11616"/>
                  </a:lnTo>
                  <a:lnTo>
                    <a:pt x="4985" y="10859"/>
                  </a:lnTo>
                  <a:lnTo>
                    <a:pt x="5534" y="10123"/>
                  </a:lnTo>
                  <a:lnTo>
                    <a:pt x="6114" y="9408"/>
                  </a:lnTo>
                  <a:lnTo>
                    <a:pt x="6725" y="8714"/>
                  </a:lnTo>
                  <a:lnTo>
                    <a:pt x="7366" y="8041"/>
                  </a:lnTo>
                  <a:lnTo>
                    <a:pt x="8039" y="7389"/>
                  </a:lnTo>
                  <a:lnTo>
                    <a:pt x="8743" y="6759"/>
                  </a:lnTo>
                  <a:lnTo>
                    <a:pt x="9477" y="6140"/>
                  </a:lnTo>
                  <a:lnTo>
                    <a:pt x="10239" y="5548"/>
                  </a:lnTo>
                  <a:lnTo>
                    <a:pt x="11030" y="4984"/>
                  </a:lnTo>
                  <a:lnTo>
                    <a:pt x="11849" y="4447"/>
                  </a:lnTo>
                  <a:lnTo>
                    <a:pt x="12696" y="3937"/>
                  </a:lnTo>
                  <a:lnTo>
                    <a:pt x="13573" y="3455"/>
                  </a:lnTo>
                  <a:lnTo>
                    <a:pt x="14477" y="3000"/>
                  </a:lnTo>
                  <a:lnTo>
                    <a:pt x="15411" y="2572"/>
                  </a:lnTo>
                  <a:lnTo>
                    <a:pt x="16372" y="2171"/>
                  </a:lnTo>
                  <a:lnTo>
                    <a:pt x="17363" y="1798"/>
                  </a:lnTo>
                  <a:lnTo>
                    <a:pt x="18395" y="1456"/>
                  </a:lnTo>
                  <a:lnTo>
                    <a:pt x="19459" y="1150"/>
                  </a:lnTo>
                  <a:lnTo>
                    <a:pt x="20553" y="881"/>
                  </a:lnTo>
                  <a:lnTo>
                    <a:pt x="21679" y="647"/>
                  </a:lnTo>
                  <a:lnTo>
                    <a:pt x="22835" y="449"/>
                  </a:lnTo>
                  <a:lnTo>
                    <a:pt x="24023" y="287"/>
                  </a:lnTo>
                  <a:lnTo>
                    <a:pt x="25241" y="161"/>
                  </a:lnTo>
                  <a:lnTo>
                    <a:pt x="26491" y="71"/>
                  </a:lnTo>
                  <a:lnTo>
                    <a:pt x="27771" y="17"/>
                  </a:lnTo>
                  <a:lnTo>
                    <a:pt x="29083" y="0"/>
                  </a:lnTo>
                  <a:lnTo>
                    <a:pt x="30371" y="15"/>
                  </a:lnTo>
                  <a:lnTo>
                    <a:pt x="31630" y="62"/>
                  </a:lnTo>
                  <a:lnTo>
                    <a:pt x="32861" y="139"/>
                  </a:lnTo>
                  <a:lnTo>
                    <a:pt x="34064" y="248"/>
                  </a:lnTo>
                  <a:lnTo>
                    <a:pt x="35238" y="387"/>
                  </a:lnTo>
                  <a:lnTo>
                    <a:pt x="36383" y="558"/>
                  </a:lnTo>
                  <a:lnTo>
                    <a:pt x="37500" y="759"/>
                  </a:lnTo>
                  <a:lnTo>
                    <a:pt x="38588" y="992"/>
                  </a:lnTo>
                  <a:lnTo>
                    <a:pt x="39648" y="1255"/>
                  </a:lnTo>
                  <a:lnTo>
                    <a:pt x="40679" y="1550"/>
                  </a:lnTo>
                  <a:lnTo>
                    <a:pt x="41680" y="1875"/>
                  </a:lnTo>
                  <a:lnTo>
                    <a:pt x="42649" y="2229"/>
                  </a:lnTo>
                  <a:lnTo>
                    <a:pt x="43585" y="2614"/>
                  </a:lnTo>
                  <a:lnTo>
                    <a:pt x="44489" y="3028"/>
                  </a:lnTo>
                  <a:lnTo>
                    <a:pt x="45361" y="3472"/>
                  </a:lnTo>
                  <a:lnTo>
                    <a:pt x="46201" y="3946"/>
                  </a:lnTo>
                  <a:lnTo>
                    <a:pt x="47008" y="4449"/>
                  </a:lnTo>
                  <a:lnTo>
                    <a:pt x="47783" y="4983"/>
                  </a:lnTo>
                  <a:lnTo>
                    <a:pt x="48526" y="5546"/>
                  </a:lnTo>
                  <a:lnTo>
                    <a:pt x="49237" y="6139"/>
                  </a:lnTo>
                  <a:lnTo>
                    <a:pt x="49927" y="6761"/>
                  </a:lnTo>
                  <a:lnTo>
                    <a:pt x="50584" y="7411"/>
                  </a:lnTo>
                  <a:lnTo>
                    <a:pt x="51207" y="8090"/>
                  </a:lnTo>
                  <a:lnTo>
                    <a:pt x="51797" y="8798"/>
                  </a:lnTo>
                  <a:lnTo>
                    <a:pt x="52353" y="9534"/>
                  </a:lnTo>
                  <a:lnTo>
                    <a:pt x="52876" y="10298"/>
                  </a:lnTo>
                  <a:lnTo>
                    <a:pt x="53365" y="11092"/>
                  </a:lnTo>
                  <a:lnTo>
                    <a:pt x="53821" y="11913"/>
                  </a:lnTo>
                  <a:lnTo>
                    <a:pt x="54243" y="12763"/>
                  </a:lnTo>
                  <a:lnTo>
                    <a:pt x="54632" y="13642"/>
                  </a:lnTo>
                  <a:lnTo>
                    <a:pt x="54985" y="14549"/>
                  </a:lnTo>
                  <a:lnTo>
                    <a:pt x="55302" y="15483"/>
                  </a:lnTo>
                  <a:lnTo>
                    <a:pt x="55581" y="16444"/>
                  </a:lnTo>
                  <a:lnTo>
                    <a:pt x="55822" y="17432"/>
                  </a:lnTo>
                  <a:lnTo>
                    <a:pt x="56027" y="18448"/>
                  </a:lnTo>
                  <a:lnTo>
                    <a:pt x="56195" y="19491"/>
                  </a:lnTo>
                  <a:lnTo>
                    <a:pt x="56325" y="20561"/>
                  </a:lnTo>
                  <a:lnTo>
                    <a:pt x="56418" y="21659"/>
                  </a:lnTo>
                  <a:lnTo>
                    <a:pt x="56474" y="22784"/>
                  </a:lnTo>
                  <a:lnTo>
                    <a:pt x="56492" y="23936"/>
                  </a:lnTo>
                  <a:lnTo>
                    <a:pt x="56476" y="24812"/>
                  </a:lnTo>
                  <a:lnTo>
                    <a:pt x="56428" y="25680"/>
                  </a:lnTo>
                  <a:lnTo>
                    <a:pt x="56347" y="26539"/>
                  </a:lnTo>
                  <a:lnTo>
                    <a:pt x="56234" y="27389"/>
                  </a:lnTo>
                  <a:lnTo>
                    <a:pt x="56089" y="28230"/>
                  </a:lnTo>
                  <a:lnTo>
                    <a:pt x="55912" y="29063"/>
                  </a:lnTo>
                  <a:lnTo>
                    <a:pt x="55702" y="29887"/>
                  </a:lnTo>
                  <a:lnTo>
                    <a:pt x="55460" y="30703"/>
                  </a:lnTo>
                  <a:lnTo>
                    <a:pt x="55186" y="31510"/>
                  </a:lnTo>
                  <a:lnTo>
                    <a:pt x="54880" y="32308"/>
                  </a:lnTo>
                  <a:lnTo>
                    <a:pt x="54559" y="33098"/>
                  </a:lnTo>
                  <a:lnTo>
                    <a:pt x="54215" y="33880"/>
                  </a:lnTo>
                  <a:lnTo>
                    <a:pt x="53849" y="34655"/>
                  </a:lnTo>
                  <a:lnTo>
                    <a:pt x="53461" y="35423"/>
                  </a:lnTo>
                  <a:lnTo>
                    <a:pt x="53051" y="36183"/>
                  </a:lnTo>
                  <a:lnTo>
                    <a:pt x="52618" y="36936"/>
                  </a:lnTo>
                  <a:lnTo>
                    <a:pt x="52163" y="37682"/>
                  </a:lnTo>
                  <a:lnTo>
                    <a:pt x="51685" y="38419"/>
                  </a:lnTo>
                  <a:lnTo>
                    <a:pt x="51185" y="39150"/>
                  </a:lnTo>
                  <a:lnTo>
                    <a:pt x="50663" y="39873"/>
                  </a:lnTo>
                  <a:lnTo>
                    <a:pt x="50133" y="40590"/>
                  </a:lnTo>
                  <a:lnTo>
                    <a:pt x="49587" y="41302"/>
                  </a:lnTo>
                  <a:lnTo>
                    <a:pt x="49022" y="42009"/>
                  </a:lnTo>
                  <a:lnTo>
                    <a:pt x="48441" y="42711"/>
                  </a:lnTo>
                  <a:lnTo>
                    <a:pt x="47842" y="43408"/>
                  </a:lnTo>
                  <a:lnTo>
                    <a:pt x="47225" y="44100"/>
                  </a:lnTo>
                  <a:lnTo>
                    <a:pt x="46591" y="44787"/>
                  </a:lnTo>
                  <a:lnTo>
                    <a:pt x="45940" y="45469"/>
                  </a:lnTo>
                  <a:lnTo>
                    <a:pt x="45272" y="46146"/>
                  </a:lnTo>
                  <a:lnTo>
                    <a:pt x="44586" y="46818"/>
                  </a:lnTo>
                  <a:lnTo>
                    <a:pt x="43888" y="47487"/>
                  </a:lnTo>
                  <a:lnTo>
                    <a:pt x="43184" y="48153"/>
                  </a:lnTo>
                  <a:lnTo>
                    <a:pt x="42474" y="48816"/>
                  </a:lnTo>
                  <a:lnTo>
                    <a:pt x="41758" y="49477"/>
                  </a:lnTo>
                  <a:lnTo>
                    <a:pt x="41036" y="50136"/>
                  </a:lnTo>
                  <a:lnTo>
                    <a:pt x="40307" y="50792"/>
                  </a:lnTo>
                  <a:lnTo>
                    <a:pt x="39572" y="51446"/>
                  </a:lnTo>
                  <a:lnTo>
                    <a:pt x="38831" y="52097"/>
                  </a:lnTo>
                  <a:lnTo>
                    <a:pt x="38084" y="52745"/>
                  </a:lnTo>
                  <a:lnTo>
                    <a:pt x="37331" y="53392"/>
                  </a:lnTo>
                  <a:lnTo>
                    <a:pt x="36573" y="54024"/>
                  </a:lnTo>
                  <a:lnTo>
                    <a:pt x="35815" y="54657"/>
                  </a:lnTo>
                  <a:lnTo>
                    <a:pt x="35055" y="55289"/>
                  </a:lnTo>
                  <a:lnTo>
                    <a:pt x="34294" y="55922"/>
                  </a:lnTo>
                  <a:lnTo>
                    <a:pt x="33532" y="56554"/>
                  </a:lnTo>
                  <a:lnTo>
                    <a:pt x="32769" y="57187"/>
                  </a:lnTo>
                  <a:lnTo>
                    <a:pt x="32004" y="57819"/>
                  </a:lnTo>
                  <a:lnTo>
                    <a:pt x="31239" y="58452"/>
                  </a:lnTo>
                  <a:lnTo>
                    <a:pt x="30471" y="59084"/>
                  </a:lnTo>
                  <a:lnTo>
                    <a:pt x="29703" y="59717"/>
                  </a:lnTo>
                  <a:lnTo>
                    <a:pt x="28939" y="60338"/>
                  </a:lnTo>
                  <a:lnTo>
                    <a:pt x="28183" y="60960"/>
                  </a:lnTo>
                  <a:lnTo>
                    <a:pt x="27435" y="61583"/>
                  </a:lnTo>
                  <a:lnTo>
                    <a:pt x="26697" y="62207"/>
                  </a:lnTo>
                  <a:lnTo>
                    <a:pt x="25967" y="62833"/>
                  </a:lnTo>
                  <a:lnTo>
                    <a:pt x="25246" y="63460"/>
                  </a:lnTo>
                  <a:lnTo>
                    <a:pt x="24533" y="64088"/>
                  </a:lnTo>
                  <a:lnTo>
                    <a:pt x="23829" y="64717"/>
                  </a:lnTo>
                  <a:lnTo>
                    <a:pt x="23134" y="65348"/>
                  </a:lnTo>
                  <a:lnTo>
                    <a:pt x="22448" y="65980"/>
                  </a:lnTo>
                  <a:lnTo>
                    <a:pt x="21785" y="66614"/>
                  </a:lnTo>
                  <a:lnTo>
                    <a:pt x="21136" y="67250"/>
                  </a:lnTo>
                  <a:lnTo>
                    <a:pt x="20500" y="67889"/>
                  </a:lnTo>
                  <a:lnTo>
                    <a:pt x="19878" y="68530"/>
                  </a:lnTo>
                  <a:lnTo>
                    <a:pt x="19270" y="69174"/>
                  </a:lnTo>
                  <a:lnTo>
                    <a:pt x="18675" y="69820"/>
                  </a:lnTo>
                  <a:lnTo>
                    <a:pt x="18094" y="70468"/>
                  </a:lnTo>
                  <a:lnTo>
                    <a:pt x="17526" y="71120"/>
                  </a:lnTo>
                  <a:lnTo>
                    <a:pt x="16973" y="71773"/>
                  </a:lnTo>
                  <a:lnTo>
                    <a:pt x="16433" y="72429"/>
                  </a:lnTo>
                  <a:lnTo>
                    <a:pt x="15911" y="73077"/>
                  </a:lnTo>
                  <a:lnTo>
                    <a:pt x="15413" y="73731"/>
                  </a:lnTo>
                  <a:lnTo>
                    <a:pt x="14939" y="74392"/>
                  </a:lnTo>
                  <a:lnTo>
                    <a:pt x="14488" y="75058"/>
                  </a:lnTo>
                  <a:lnTo>
                    <a:pt x="14061" y="75731"/>
                  </a:lnTo>
                  <a:lnTo>
                    <a:pt x="13657" y="76410"/>
                  </a:lnTo>
                  <a:lnTo>
                    <a:pt x="13277" y="77096"/>
                  </a:lnTo>
                  <a:lnTo>
                    <a:pt x="12920" y="77787"/>
                  </a:lnTo>
                  <a:lnTo>
                    <a:pt x="12587" y="78485"/>
                  </a:lnTo>
                  <a:lnTo>
                    <a:pt x="12278" y="79188"/>
                  </a:lnTo>
                  <a:lnTo>
                    <a:pt x="57856" y="79188"/>
                  </a:lnTo>
                  <a:lnTo>
                    <a:pt x="57856" y="886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297404" y="3086900"/>
              <a:ext cx="60213" cy="89916"/>
            </a:xfrm>
            <a:custGeom>
              <a:avLst/>
              <a:pathLst>
                <a:path w="60213" h="89916">
                  <a:moveTo>
                    <a:pt x="60213" y="64554"/>
                  </a:moveTo>
                  <a:lnTo>
                    <a:pt x="60193" y="65744"/>
                  </a:lnTo>
                  <a:lnTo>
                    <a:pt x="60134" y="66908"/>
                  </a:lnTo>
                  <a:lnTo>
                    <a:pt x="60034" y="68046"/>
                  </a:lnTo>
                  <a:lnTo>
                    <a:pt x="59895" y="69157"/>
                  </a:lnTo>
                  <a:lnTo>
                    <a:pt x="59717" y="70243"/>
                  </a:lnTo>
                  <a:lnTo>
                    <a:pt x="59499" y="71303"/>
                  </a:lnTo>
                  <a:lnTo>
                    <a:pt x="59241" y="72337"/>
                  </a:lnTo>
                  <a:lnTo>
                    <a:pt x="58943" y="73344"/>
                  </a:lnTo>
                  <a:lnTo>
                    <a:pt x="58606" y="74326"/>
                  </a:lnTo>
                  <a:lnTo>
                    <a:pt x="58229" y="75282"/>
                  </a:lnTo>
                  <a:lnTo>
                    <a:pt x="57825" y="76210"/>
                  </a:lnTo>
                  <a:lnTo>
                    <a:pt x="57385" y="77110"/>
                  </a:lnTo>
                  <a:lnTo>
                    <a:pt x="56908" y="77981"/>
                  </a:lnTo>
                  <a:lnTo>
                    <a:pt x="56393" y="78824"/>
                  </a:lnTo>
                  <a:lnTo>
                    <a:pt x="55841" y="79638"/>
                  </a:lnTo>
                  <a:lnTo>
                    <a:pt x="55252" y="80424"/>
                  </a:lnTo>
                  <a:lnTo>
                    <a:pt x="54626" y="81181"/>
                  </a:lnTo>
                  <a:lnTo>
                    <a:pt x="53962" y="81910"/>
                  </a:lnTo>
                  <a:lnTo>
                    <a:pt x="53261" y="82610"/>
                  </a:lnTo>
                  <a:lnTo>
                    <a:pt x="52523" y="83281"/>
                  </a:lnTo>
                  <a:lnTo>
                    <a:pt x="51761" y="83911"/>
                  </a:lnTo>
                  <a:lnTo>
                    <a:pt x="50961" y="84512"/>
                  </a:lnTo>
                  <a:lnTo>
                    <a:pt x="50124" y="85082"/>
                  </a:lnTo>
                  <a:lnTo>
                    <a:pt x="49249" y="85623"/>
                  </a:lnTo>
                  <a:lnTo>
                    <a:pt x="48338" y="86134"/>
                  </a:lnTo>
                  <a:lnTo>
                    <a:pt x="47389" y="86615"/>
                  </a:lnTo>
                  <a:lnTo>
                    <a:pt x="46403" y="87066"/>
                  </a:lnTo>
                  <a:lnTo>
                    <a:pt x="45380" y="87488"/>
                  </a:lnTo>
                  <a:lnTo>
                    <a:pt x="44319" y="87880"/>
                  </a:lnTo>
                  <a:lnTo>
                    <a:pt x="43222" y="88242"/>
                  </a:lnTo>
                  <a:lnTo>
                    <a:pt x="42102" y="88560"/>
                  </a:lnTo>
                  <a:lnTo>
                    <a:pt x="40950" y="88845"/>
                  </a:lnTo>
                  <a:lnTo>
                    <a:pt x="39765" y="89096"/>
                  </a:lnTo>
                  <a:lnTo>
                    <a:pt x="38548" y="89314"/>
                  </a:lnTo>
                  <a:lnTo>
                    <a:pt x="37300" y="89498"/>
                  </a:lnTo>
                  <a:lnTo>
                    <a:pt x="36018" y="89649"/>
                  </a:lnTo>
                  <a:lnTo>
                    <a:pt x="34705" y="89766"/>
                  </a:lnTo>
                  <a:lnTo>
                    <a:pt x="33359" y="89850"/>
                  </a:lnTo>
                  <a:lnTo>
                    <a:pt x="31981" y="89900"/>
                  </a:lnTo>
                  <a:lnTo>
                    <a:pt x="30571" y="89916"/>
                  </a:lnTo>
                  <a:lnTo>
                    <a:pt x="28972" y="89897"/>
                  </a:lnTo>
                  <a:lnTo>
                    <a:pt x="27424" y="89837"/>
                  </a:lnTo>
                  <a:lnTo>
                    <a:pt x="25926" y="89738"/>
                  </a:lnTo>
                  <a:lnTo>
                    <a:pt x="24479" y="89599"/>
                  </a:lnTo>
                  <a:lnTo>
                    <a:pt x="23083" y="89420"/>
                  </a:lnTo>
                  <a:lnTo>
                    <a:pt x="21738" y="89202"/>
                  </a:lnTo>
                  <a:lnTo>
                    <a:pt x="20444" y="88944"/>
                  </a:lnTo>
                  <a:lnTo>
                    <a:pt x="19201" y="88646"/>
                  </a:lnTo>
                  <a:lnTo>
                    <a:pt x="18008" y="88309"/>
                  </a:lnTo>
                  <a:lnTo>
                    <a:pt x="16867" y="87932"/>
                  </a:lnTo>
                  <a:lnTo>
                    <a:pt x="15782" y="87510"/>
                  </a:lnTo>
                  <a:lnTo>
                    <a:pt x="14736" y="87064"/>
                  </a:lnTo>
                  <a:lnTo>
                    <a:pt x="13728" y="86593"/>
                  </a:lnTo>
                  <a:lnTo>
                    <a:pt x="12759" y="86097"/>
                  </a:lnTo>
                  <a:lnTo>
                    <a:pt x="11828" y="85576"/>
                  </a:lnTo>
                  <a:lnTo>
                    <a:pt x="10936" y="85030"/>
                  </a:lnTo>
                  <a:lnTo>
                    <a:pt x="10082" y="84459"/>
                  </a:lnTo>
                  <a:lnTo>
                    <a:pt x="9267" y="83864"/>
                  </a:lnTo>
                  <a:lnTo>
                    <a:pt x="8490" y="83244"/>
                  </a:lnTo>
                  <a:lnTo>
                    <a:pt x="7751" y="82599"/>
                  </a:lnTo>
                  <a:lnTo>
                    <a:pt x="7050" y="81921"/>
                  </a:lnTo>
                  <a:lnTo>
                    <a:pt x="6384" y="81225"/>
                  </a:lnTo>
                  <a:lnTo>
                    <a:pt x="5755" y="80512"/>
                  </a:lnTo>
                  <a:lnTo>
                    <a:pt x="5161" y="79781"/>
                  </a:lnTo>
                  <a:lnTo>
                    <a:pt x="4604" y="79033"/>
                  </a:lnTo>
                  <a:lnTo>
                    <a:pt x="4082" y="78268"/>
                  </a:lnTo>
                  <a:lnTo>
                    <a:pt x="3597" y="77486"/>
                  </a:lnTo>
                  <a:lnTo>
                    <a:pt x="3147" y="76686"/>
                  </a:lnTo>
                  <a:lnTo>
                    <a:pt x="2734" y="75868"/>
                  </a:lnTo>
                  <a:lnTo>
                    <a:pt x="2356" y="75034"/>
                  </a:lnTo>
                  <a:lnTo>
                    <a:pt x="2009" y="74175"/>
                  </a:lnTo>
                  <a:lnTo>
                    <a:pt x="1686" y="73312"/>
                  </a:lnTo>
                  <a:lnTo>
                    <a:pt x="1389" y="72444"/>
                  </a:lnTo>
                  <a:lnTo>
                    <a:pt x="1116" y="71571"/>
                  </a:lnTo>
                  <a:lnTo>
                    <a:pt x="868" y="70693"/>
                  </a:lnTo>
                  <a:lnTo>
                    <a:pt x="644" y="69810"/>
                  </a:lnTo>
                  <a:lnTo>
                    <a:pt x="446" y="68922"/>
                  </a:lnTo>
                  <a:lnTo>
                    <a:pt x="272" y="68029"/>
                  </a:lnTo>
                  <a:lnTo>
                    <a:pt x="124" y="67131"/>
                  </a:lnTo>
                  <a:lnTo>
                    <a:pt x="0" y="66228"/>
                  </a:lnTo>
                  <a:lnTo>
                    <a:pt x="11534" y="65174"/>
                  </a:lnTo>
                  <a:lnTo>
                    <a:pt x="11641" y="65862"/>
                  </a:lnTo>
                  <a:lnTo>
                    <a:pt x="11764" y="66538"/>
                  </a:lnTo>
                  <a:lnTo>
                    <a:pt x="11904" y="67202"/>
                  </a:lnTo>
                  <a:lnTo>
                    <a:pt x="12060" y="67853"/>
                  </a:lnTo>
                  <a:lnTo>
                    <a:pt x="12231" y="68491"/>
                  </a:lnTo>
                  <a:lnTo>
                    <a:pt x="12419" y="69118"/>
                  </a:lnTo>
                  <a:lnTo>
                    <a:pt x="12623" y="69732"/>
                  </a:lnTo>
                  <a:lnTo>
                    <a:pt x="12843" y="70333"/>
                  </a:lnTo>
                  <a:lnTo>
                    <a:pt x="13080" y="70922"/>
                  </a:lnTo>
                  <a:lnTo>
                    <a:pt x="13332" y="71499"/>
                  </a:lnTo>
                  <a:lnTo>
                    <a:pt x="13614" y="72061"/>
                  </a:lnTo>
                  <a:lnTo>
                    <a:pt x="13915" y="72608"/>
                  </a:lnTo>
                  <a:lnTo>
                    <a:pt x="14234" y="73138"/>
                  </a:lnTo>
                  <a:lnTo>
                    <a:pt x="14572" y="73652"/>
                  </a:lnTo>
                  <a:lnTo>
                    <a:pt x="14929" y="74150"/>
                  </a:lnTo>
                  <a:lnTo>
                    <a:pt x="15304" y="74632"/>
                  </a:lnTo>
                  <a:lnTo>
                    <a:pt x="15698" y="75098"/>
                  </a:lnTo>
                  <a:lnTo>
                    <a:pt x="16110" y="75547"/>
                  </a:lnTo>
                  <a:lnTo>
                    <a:pt x="16541" y="75981"/>
                  </a:lnTo>
                  <a:lnTo>
                    <a:pt x="16991" y="76398"/>
                  </a:lnTo>
                  <a:lnTo>
                    <a:pt x="17460" y="76798"/>
                  </a:lnTo>
                  <a:lnTo>
                    <a:pt x="17951" y="77179"/>
                  </a:lnTo>
                  <a:lnTo>
                    <a:pt x="18462" y="77542"/>
                  </a:lnTo>
                  <a:lnTo>
                    <a:pt x="18995" y="77886"/>
                  </a:lnTo>
                  <a:lnTo>
                    <a:pt x="19549" y="78212"/>
                  </a:lnTo>
                  <a:lnTo>
                    <a:pt x="20124" y="78519"/>
                  </a:lnTo>
                  <a:lnTo>
                    <a:pt x="20719" y="78807"/>
                  </a:lnTo>
                  <a:lnTo>
                    <a:pt x="21336" y="79077"/>
                  </a:lnTo>
                  <a:lnTo>
                    <a:pt x="21975" y="79328"/>
                  </a:lnTo>
                  <a:lnTo>
                    <a:pt x="22634" y="79561"/>
                  </a:lnTo>
                  <a:lnTo>
                    <a:pt x="23316" y="79773"/>
                  </a:lnTo>
                  <a:lnTo>
                    <a:pt x="24023" y="79962"/>
                  </a:lnTo>
                  <a:lnTo>
                    <a:pt x="24755" y="80130"/>
                  </a:lnTo>
                  <a:lnTo>
                    <a:pt x="25511" y="80275"/>
                  </a:lnTo>
                  <a:lnTo>
                    <a:pt x="26292" y="80398"/>
                  </a:lnTo>
                  <a:lnTo>
                    <a:pt x="27099" y="80498"/>
                  </a:lnTo>
                  <a:lnTo>
                    <a:pt x="27930" y="80576"/>
                  </a:lnTo>
                  <a:lnTo>
                    <a:pt x="28785" y="80632"/>
                  </a:lnTo>
                  <a:lnTo>
                    <a:pt x="29666" y="80666"/>
                  </a:lnTo>
                  <a:lnTo>
                    <a:pt x="30571" y="80677"/>
                  </a:lnTo>
                  <a:lnTo>
                    <a:pt x="32221" y="80635"/>
                  </a:lnTo>
                  <a:lnTo>
                    <a:pt x="33798" y="80511"/>
                  </a:lnTo>
                  <a:lnTo>
                    <a:pt x="35302" y="80303"/>
                  </a:lnTo>
                  <a:lnTo>
                    <a:pt x="36733" y="80012"/>
                  </a:lnTo>
                  <a:lnTo>
                    <a:pt x="38090" y="79638"/>
                  </a:lnTo>
                  <a:lnTo>
                    <a:pt x="39374" y="79181"/>
                  </a:lnTo>
                  <a:lnTo>
                    <a:pt x="40586" y="78641"/>
                  </a:lnTo>
                  <a:lnTo>
                    <a:pt x="41723" y="78018"/>
                  </a:lnTo>
                  <a:lnTo>
                    <a:pt x="42788" y="77311"/>
                  </a:lnTo>
                  <a:lnTo>
                    <a:pt x="43780" y="76522"/>
                  </a:lnTo>
                  <a:lnTo>
                    <a:pt x="44699" y="75651"/>
                  </a:lnTo>
                  <a:lnTo>
                    <a:pt x="45521" y="74699"/>
                  </a:lnTo>
                  <a:lnTo>
                    <a:pt x="46247" y="73666"/>
                  </a:lnTo>
                  <a:lnTo>
                    <a:pt x="46875" y="72553"/>
                  </a:lnTo>
                  <a:lnTo>
                    <a:pt x="47407" y="71359"/>
                  </a:lnTo>
                  <a:lnTo>
                    <a:pt x="47843" y="70085"/>
                  </a:lnTo>
                  <a:lnTo>
                    <a:pt x="48181" y="68730"/>
                  </a:lnTo>
                  <a:lnTo>
                    <a:pt x="48423" y="67295"/>
                  </a:lnTo>
                  <a:lnTo>
                    <a:pt x="48568" y="65778"/>
                  </a:lnTo>
                  <a:lnTo>
                    <a:pt x="48617" y="64182"/>
                  </a:lnTo>
                  <a:lnTo>
                    <a:pt x="48595" y="63233"/>
                  </a:lnTo>
                  <a:lnTo>
                    <a:pt x="48530" y="62324"/>
                  </a:lnTo>
                  <a:lnTo>
                    <a:pt x="48421" y="61452"/>
                  </a:lnTo>
                  <a:lnTo>
                    <a:pt x="48269" y="60620"/>
                  </a:lnTo>
                  <a:lnTo>
                    <a:pt x="48074" y="59825"/>
                  </a:lnTo>
                  <a:lnTo>
                    <a:pt x="47835" y="59069"/>
                  </a:lnTo>
                  <a:lnTo>
                    <a:pt x="47553" y="58352"/>
                  </a:lnTo>
                  <a:lnTo>
                    <a:pt x="47228" y="57673"/>
                  </a:lnTo>
                  <a:lnTo>
                    <a:pt x="46859" y="57032"/>
                  </a:lnTo>
                  <a:lnTo>
                    <a:pt x="46446" y="56430"/>
                  </a:lnTo>
                  <a:lnTo>
                    <a:pt x="46013" y="55848"/>
                  </a:lnTo>
                  <a:lnTo>
                    <a:pt x="45558" y="55294"/>
                  </a:lnTo>
                  <a:lnTo>
                    <a:pt x="45081" y="54767"/>
                  </a:lnTo>
                  <a:lnTo>
                    <a:pt x="44581" y="54267"/>
                  </a:lnTo>
                  <a:lnTo>
                    <a:pt x="44059" y="53795"/>
                  </a:lnTo>
                  <a:lnTo>
                    <a:pt x="43514" y="53349"/>
                  </a:lnTo>
                  <a:lnTo>
                    <a:pt x="42948" y="52931"/>
                  </a:lnTo>
                  <a:lnTo>
                    <a:pt x="42358" y="52541"/>
                  </a:lnTo>
                  <a:lnTo>
                    <a:pt x="41747" y="52177"/>
                  </a:lnTo>
                  <a:lnTo>
                    <a:pt x="41113" y="51841"/>
                  </a:lnTo>
                  <a:lnTo>
                    <a:pt x="40475" y="51518"/>
                  </a:lnTo>
                  <a:lnTo>
                    <a:pt x="39823" y="51216"/>
                  </a:lnTo>
                  <a:lnTo>
                    <a:pt x="39160" y="50937"/>
                  </a:lnTo>
                  <a:lnTo>
                    <a:pt x="38484" y="50680"/>
                  </a:lnTo>
                  <a:lnTo>
                    <a:pt x="37796" y="50446"/>
                  </a:lnTo>
                  <a:lnTo>
                    <a:pt x="37095" y="50234"/>
                  </a:lnTo>
                  <a:lnTo>
                    <a:pt x="36382" y="50044"/>
                  </a:lnTo>
                  <a:lnTo>
                    <a:pt x="35656" y="49877"/>
                  </a:lnTo>
                  <a:lnTo>
                    <a:pt x="34918" y="49732"/>
                  </a:lnTo>
                  <a:lnTo>
                    <a:pt x="34168" y="49609"/>
                  </a:lnTo>
                  <a:lnTo>
                    <a:pt x="33429" y="49503"/>
                  </a:lnTo>
                  <a:lnTo>
                    <a:pt x="32702" y="49408"/>
                  </a:lnTo>
                  <a:lnTo>
                    <a:pt x="31986" y="49324"/>
                  </a:lnTo>
                  <a:lnTo>
                    <a:pt x="31281" y="49252"/>
                  </a:lnTo>
                  <a:lnTo>
                    <a:pt x="30587" y="49190"/>
                  </a:lnTo>
                  <a:lnTo>
                    <a:pt x="29904" y="49140"/>
                  </a:lnTo>
                  <a:lnTo>
                    <a:pt x="29232" y="49101"/>
                  </a:lnTo>
                  <a:lnTo>
                    <a:pt x="28572" y="49073"/>
                  </a:lnTo>
                  <a:lnTo>
                    <a:pt x="27923" y="49056"/>
                  </a:lnTo>
                  <a:lnTo>
                    <a:pt x="27285" y="49051"/>
                  </a:lnTo>
                  <a:lnTo>
                    <a:pt x="20959" y="49051"/>
                  </a:lnTo>
                  <a:lnTo>
                    <a:pt x="20959" y="39377"/>
                  </a:lnTo>
                  <a:lnTo>
                    <a:pt x="27037" y="39377"/>
                  </a:lnTo>
                  <a:lnTo>
                    <a:pt x="27672" y="39371"/>
                  </a:lnTo>
                  <a:lnTo>
                    <a:pt x="28312" y="39352"/>
                  </a:lnTo>
                  <a:lnTo>
                    <a:pt x="28956" y="39321"/>
                  </a:lnTo>
                  <a:lnTo>
                    <a:pt x="29606" y="39278"/>
                  </a:lnTo>
                  <a:lnTo>
                    <a:pt x="30261" y="39222"/>
                  </a:lnTo>
                  <a:lnTo>
                    <a:pt x="30921" y="39154"/>
                  </a:lnTo>
                  <a:lnTo>
                    <a:pt x="31586" y="39073"/>
                  </a:lnTo>
                  <a:lnTo>
                    <a:pt x="32256" y="38980"/>
                  </a:lnTo>
                  <a:lnTo>
                    <a:pt x="32930" y="38875"/>
                  </a:lnTo>
                  <a:lnTo>
                    <a:pt x="33610" y="38757"/>
                  </a:lnTo>
                  <a:lnTo>
                    <a:pt x="34286" y="38610"/>
                  </a:lnTo>
                  <a:lnTo>
                    <a:pt x="34949" y="38444"/>
                  </a:lnTo>
                  <a:lnTo>
                    <a:pt x="35600" y="38258"/>
                  </a:lnTo>
                  <a:lnTo>
                    <a:pt x="36239" y="38052"/>
                  </a:lnTo>
                  <a:lnTo>
                    <a:pt x="36865" y="37827"/>
                  </a:lnTo>
                  <a:lnTo>
                    <a:pt x="37479" y="37581"/>
                  </a:lnTo>
                  <a:lnTo>
                    <a:pt x="38081" y="37316"/>
                  </a:lnTo>
                  <a:lnTo>
                    <a:pt x="38670" y="37030"/>
                  </a:lnTo>
                  <a:lnTo>
                    <a:pt x="39247" y="36725"/>
                  </a:lnTo>
                  <a:lnTo>
                    <a:pt x="39811" y="36400"/>
                  </a:lnTo>
                  <a:lnTo>
                    <a:pt x="40371" y="36041"/>
                  </a:lnTo>
                  <a:lnTo>
                    <a:pt x="40910" y="35659"/>
                  </a:lnTo>
                  <a:lnTo>
                    <a:pt x="41428" y="35253"/>
                  </a:lnTo>
                  <a:lnTo>
                    <a:pt x="41924" y="34823"/>
                  </a:lnTo>
                  <a:lnTo>
                    <a:pt x="42400" y="34369"/>
                  </a:lnTo>
                  <a:lnTo>
                    <a:pt x="42855" y="33893"/>
                  </a:lnTo>
                  <a:lnTo>
                    <a:pt x="43288" y="33392"/>
                  </a:lnTo>
                  <a:lnTo>
                    <a:pt x="43700" y="32868"/>
                  </a:lnTo>
                  <a:lnTo>
                    <a:pt x="44092" y="32321"/>
                  </a:lnTo>
                  <a:lnTo>
                    <a:pt x="44462" y="31750"/>
                  </a:lnTo>
                  <a:lnTo>
                    <a:pt x="44815" y="31150"/>
                  </a:lnTo>
                  <a:lnTo>
                    <a:pt x="45132" y="30519"/>
                  </a:lnTo>
                  <a:lnTo>
                    <a:pt x="45411" y="29856"/>
                  </a:lnTo>
                  <a:lnTo>
                    <a:pt x="45653" y="29160"/>
                  </a:lnTo>
                  <a:lnTo>
                    <a:pt x="45857" y="28432"/>
                  </a:lnTo>
                  <a:lnTo>
                    <a:pt x="46025" y="27672"/>
                  </a:lnTo>
                  <a:lnTo>
                    <a:pt x="46155" y="26879"/>
                  </a:lnTo>
                  <a:lnTo>
                    <a:pt x="46248" y="26054"/>
                  </a:lnTo>
                  <a:lnTo>
                    <a:pt x="46304" y="25197"/>
                  </a:lnTo>
                  <a:lnTo>
                    <a:pt x="46322" y="24308"/>
                  </a:lnTo>
                  <a:lnTo>
                    <a:pt x="46281" y="22936"/>
                  </a:lnTo>
                  <a:lnTo>
                    <a:pt x="46156" y="21624"/>
                  </a:lnTo>
                  <a:lnTo>
                    <a:pt x="45948" y="20372"/>
                  </a:lnTo>
                  <a:lnTo>
                    <a:pt x="45657" y="19178"/>
                  </a:lnTo>
                  <a:lnTo>
                    <a:pt x="45284" y="18045"/>
                  </a:lnTo>
                  <a:lnTo>
                    <a:pt x="44827" y="16971"/>
                  </a:lnTo>
                  <a:lnTo>
                    <a:pt x="44286" y="15956"/>
                  </a:lnTo>
                  <a:lnTo>
                    <a:pt x="43663" y="15001"/>
                  </a:lnTo>
                  <a:lnTo>
                    <a:pt x="42957" y="14106"/>
                  </a:lnTo>
                  <a:lnTo>
                    <a:pt x="42167" y="13270"/>
                  </a:lnTo>
                  <a:lnTo>
                    <a:pt x="41309" y="12492"/>
                  </a:lnTo>
                  <a:lnTo>
                    <a:pt x="40369" y="11797"/>
                  </a:lnTo>
                  <a:lnTo>
                    <a:pt x="39349" y="11183"/>
                  </a:lnTo>
                  <a:lnTo>
                    <a:pt x="38248" y="10651"/>
                  </a:lnTo>
                  <a:lnTo>
                    <a:pt x="37067" y="10200"/>
                  </a:lnTo>
                  <a:lnTo>
                    <a:pt x="35805" y="9832"/>
                  </a:lnTo>
                  <a:lnTo>
                    <a:pt x="34463" y="9546"/>
                  </a:lnTo>
                  <a:lnTo>
                    <a:pt x="33039" y="9341"/>
                  </a:lnTo>
                  <a:lnTo>
                    <a:pt x="31536" y="9218"/>
                  </a:lnTo>
                  <a:lnTo>
                    <a:pt x="29951" y="9177"/>
                  </a:lnTo>
                  <a:lnTo>
                    <a:pt x="28503" y="9215"/>
                  </a:lnTo>
                  <a:lnTo>
                    <a:pt x="27111" y="9329"/>
                  </a:lnTo>
                  <a:lnTo>
                    <a:pt x="25775" y="9518"/>
                  </a:lnTo>
                  <a:lnTo>
                    <a:pt x="24494" y="9782"/>
                  </a:lnTo>
                  <a:lnTo>
                    <a:pt x="23269" y="10123"/>
                  </a:lnTo>
                  <a:lnTo>
                    <a:pt x="22100" y="10539"/>
                  </a:lnTo>
                  <a:lnTo>
                    <a:pt x="20987" y="11031"/>
                  </a:lnTo>
                  <a:lnTo>
                    <a:pt x="19930" y="11598"/>
                  </a:lnTo>
                  <a:lnTo>
                    <a:pt x="18929" y="12241"/>
                  </a:lnTo>
                  <a:lnTo>
                    <a:pt x="17983" y="12960"/>
                  </a:lnTo>
                  <a:lnTo>
                    <a:pt x="17115" y="13747"/>
                  </a:lnTo>
                  <a:lnTo>
                    <a:pt x="16323" y="14597"/>
                  </a:lnTo>
                  <a:lnTo>
                    <a:pt x="15607" y="15509"/>
                  </a:lnTo>
                  <a:lnTo>
                    <a:pt x="14967" y="16482"/>
                  </a:lnTo>
                  <a:lnTo>
                    <a:pt x="14402" y="17518"/>
                  </a:lnTo>
                  <a:lnTo>
                    <a:pt x="13912" y="18615"/>
                  </a:lnTo>
                  <a:lnTo>
                    <a:pt x="13499" y="19775"/>
                  </a:lnTo>
                  <a:lnTo>
                    <a:pt x="13161" y="20997"/>
                  </a:lnTo>
                  <a:lnTo>
                    <a:pt x="12899" y="22280"/>
                  </a:lnTo>
                  <a:lnTo>
                    <a:pt x="12712" y="23626"/>
                  </a:lnTo>
                  <a:lnTo>
                    <a:pt x="1488" y="22758"/>
                  </a:lnTo>
                  <a:lnTo>
                    <a:pt x="1642" y="21619"/>
                  </a:lnTo>
                  <a:lnTo>
                    <a:pt x="1833" y="20510"/>
                  </a:lnTo>
                  <a:lnTo>
                    <a:pt x="2059" y="19431"/>
                  </a:lnTo>
                  <a:lnTo>
                    <a:pt x="2321" y="18382"/>
                  </a:lnTo>
                  <a:lnTo>
                    <a:pt x="2619" y="17363"/>
                  </a:lnTo>
                  <a:lnTo>
                    <a:pt x="2954" y="16373"/>
                  </a:lnTo>
                  <a:lnTo>
                    <a:pt x="3324" y="15413"/>
                  </a:lnTo>
                  <a:lnTo>
                    <a:pt x="3730" y="14483"/>
                  </a:lnTo>
                  <a:lnTo>
                    <a:pt x="4172" y="13583"/>
                  </a:lnTo>
                  <a:lnTo>
                    <a:pt x="4650" y="12712"/>
                  </a:lnTo>
                  <a:lnTo>
                    <a:pt x="5159" y="11871"/>
                  </a:lnTo>
                  <a:lnTo>
                    <a:pt x="5695" y="11060"/>
                  </a:lnTo>
                  <a:lnTo>
                    <a:pt x="6256" y="10279"/>
                  </a:lnTo>
                  <a:lnTo>
                    <a:pt x="6843" y="9527"/>
                  </a:lnTo>
                  <a:lnTo>
                    <a:pt x="7456" y="8805"/>
                  </a:lnTo>
                  <a:lnTo>
                    <a:pt x="8096" y="8113"/>
                  </a:lnTo>
                  <a:lnTo>
                    <a:pt x="8761" y="7451"/>
                  </a:lnTo>
                  <a:lnTo>
                    <a:pt x="9453" y="6818"/>
                  </a:lnTo>
                  <a:lnTo>
                    <a:pt x="10170" y="6216"/>
                  </a:lnTo>
                  <a:lnTo>
                    <a:pt x="10914" y="5643"/>
                  </a:lnTo>
                  <a:lnTo>
                    <a:pt x="11693" y="5087"/>
                  </a:lnTo>
                  <a:lnTo>
                    <a:pt x="12494" y="4561"/>
                  </a:lnTo>
                  <a:lnTo>
                    <a:pt x="13315" y="4065"/>
                  </a:lnTo>
                  <a:lnTo>
                    <a:pt x="14158" y="3599"/>
                  </a:lnTo>
                  <a:lnTo>
                    <a:pt x="15022" y="3162"/>
                  </a:lnTo>
                  <a:lnTo>
                    <a:pt x="15907" y="2755"/>
                  </a:lnTo>
                  <a:lnTo>
                    <a:pt x="16813" y="2378"/>
                  </a:lnTo>
                  <a:lnTo>
                    <a:pt x="17740" y="2031"/>
                  </a:lnTo>
                  <a:lnTo>
                    <a:pt x="18688" y="1714"/>
                  </a:lnTo>
                  <a:lnTo>
                    <a:pt x="19657" y="1426"/>
                  </a:lnTo>
                  <a:lnTo>
                    <a:pt x="20643" y="1155"/>
                  </a:lnTo>
                  <a:lnTo>
                    <a:pt x="21642" y="912"/>
                  </a:lnTo>
                  <a:lnTo>
                    <a:pt x="22652" y="698"/>
                  </a:lnTo>
                  <a:lnTo>
                    <a:pt x="23676" y="513"/>
                  </a:lnTo>
                  <a:lnTo>
                    <a:pt x="24711" y="356"/>
                  </a:lnTo>
                  <a:lnTo>
                    <a:pt x="25759" y="228"/>
                  </a:lnTo>
                  <a:lnTo>
                    <a:pt x="26820" y="128"/>
                  </a:lnTo>
                  <a:lnTo>
                    <a:pt x="27892" y="57"/>
                  </a:lnTo>
                  <a:lnTo>
                    <a:pt x="28978" y="14"/>
                  </a:lnTo>
                  <a:lnTo>
                    <a:pt x="30075" y="0"/>
                  </a:lnTo>
                  <a:lnTo>
                    <a:pt x="31518" y="18"/>
                  </a:lnTo>
                  <a:lnTo>
                    <a:pt x="32920" y="74"/>
                  </a:lnTo>
                  <a:lnTo>
                    <a:pt x="34281" y="167"/>
                  </a:lnTo>
                  <a:lnTo>
                    <a:pt x="35602" y="297"/>
                  </a:lnTo>
                  <a:lnTo>
                    <a:pt x="36881" y="465"/>
                  </a:lnTo>
                  <a:lnTo>
                    <a:pt x="38119" y="669"/>
                  </a:lnTo>
                  <a:lnTo>
                    <a:pt x="39317" y="911"/>
                  </a:lnTo>
                  <a:lnTo>
                    <a:pt x="40473" y="1190"/>
                  </a:lnTo>
                  <a:lnTo>
                    <a:pt x="41589" y="1506"/>
                  </a:lnTo>
                  <a:lnTo>
                    <a:pt x="42664" y="1860"/>
                  </a:lnTo>
                  <a:lnTo>
                    <a:pt x="43699" y="2233"/>
                  </a:lnTo>
                  <a:lnTo>
                    <a:pt x="44695" y="2634"/>
                  </a:lnTo>
                  <a:lnTo>
                    <a:pt x="45653" y="3062"/>
                  </a:lnTo>
                  <a:lnTo>
                    <a:pt x="46573" y="3517"/>
                  </a:lnTo>
                  <a:lnTo>
                    <a:pt x="47454" y="3999"/>
                  </a:lnTo>
                  <a:lnTo>
                    <a:pt x="48297" y="4509"/>
                  </a:lnTo>
                  <a:lnTo>
                    <a:pt x="49101" y="5046"/>
                  </a:lnTo>
                  <a:lnTo>
                    <a:pt x="49867" y="5610"/>
                  </a:lnTo>
                  <a:lnTo>
                    <a:pt x="50594" y="6202"/>
                  </a:lnTo>
                  <a:lnTo>
                    <a:pt x="51283" y="6821"/>
                  </a:lnTo>
                  <a:lnTo>
                    <a:pt x="51935" y="7452"/>
                  </a:lnTo>
                  <a:lnTo>
                    <a:pt x="52551" y="8106"/>
                  </a:lnTo>
                  <a:lnTo>
                    <a:pt x="53131" y="8782"/>
                  </a:lnTo>
                  <a:lnTo>
                    <a:pt x="53674" y="9480"/>
                  </a:lnTo>
                  <a:lnTo>
                    <a:pt x="54182" y="10200"/>
                  </a:lnTo>
                  <a:lnTo>
                    <a:pt x="54654" y="10943"/>
                  </a:lnTo>
                  <a:lnTo>
                    <a:pt x="55090" y="11709"/>
                  </a:lnTo>
                  <a:lnTo>
                    <a:pt x="55490" y="12496"/>
                  </a:lnTo>
                  <a:lnTo>
                    <a:pt x="55854" y="13306"/>
                  </a:lnTo>
                  <a:lnTo>
                    <a:pt x="56182" y="14138"/>
                  </a:lnTo>
                  <a:lnTo>
                    <a:pt x="56488" y="14987"/>
                  </a:lnTo>
                  <a:lnTo>
                    <a:pt x="56763" y="15847"/>
                  </a:lnTo>
                  <a:lnTo>
                    <a:pt x="57004" y="16718"/>
                  </a:lnTo>
                  <a:lnTo>
                    <a:pt x="57214" y="17601"/>
                  </a:lnTo>
                  <a:lnTo>
                    <a:pt x="57391" y="18494"/>
                  </a:lnTo>
                  <a:lnTo>
                    <a:pt x="57536" y="19399"/>
                  </a:lnTo>
                  <a:lnTo>
                    <a:pt x="57649" y="20315"/>
                  </a:lnTo>
                  <a:lnTo>
                    <a:pt x="57730" y="21242"/>
                  </a:lnTo>
                  <a:lnTo>
                    <a:pt x="57778" y="22180"/>
                  </a:lnTo>
                  <a:lnTo>
                    <a:pt x="57794" y="23130"/>
                  </a:lnTo>
                  <a:lnTo>
                    <a:pt x="57784" y="23894"/>
                  </a:lnTo>
                  <a:lnTo>
                    <a:pt x="57752" y="24648"/>
                  </a:lnTo>
                  <a:lnTo>
                    <a:pt x="57700" y="25392"/>
                  </a:lnTo>
                  <a:lnTo>
                    <a:pt x="57626" y="26126"/>
                  </a:lnTo>
                  <a:lnTo>
                    <a:pt x="57531" y="26851"/>
                  </a:lnTo>
                  <a:lnTo>
                    <a:pt x="57415" y="27565"/>
                  </a:lnTo>
                  <a:lnTo>
                    <a:pt x="57278" y="28269"/>
                  </a:lnTo>
                  <a:lnTo>
                    <a:pt x="57120" y="28964"/>
                  </a:lnTo>
                  <a:lnTo>
                    <a:pt x="56941" y="29649"/>
                  </a:lnTo>
                  <a:lnTo>
                    <a:pt x="56740" y="30323"/>
                  </a:lnTo>
                  <a:lnTo>
                    <a:pt x="56518" y="30986"/>
                  </a:lnTo>
                  <a:lnTo>
                    <a:pt x="56271" y="31635"/>
                  </a:lnTo>
                  <a:lnTo>
                    <a:pt x="56002" y="32271"/>
                  </a:lnTo>
                  <a:lnTo>
                    <a:pt x="55708" y="32893"/>
                  </a:lnTo>
                  <a:lnTo>
                    <a:pt x="55391" y="33501"/>
                  </a:lnTo>
                  <a:lnTo>
                    <a:pt x="55051" y="34096"/>
                  </a:lnTo>
                  <a:lnTo>
                    <a:pt x="54687" y="34677"/>
                  </a:lnTo>
                  <a:lnTo>
                    <a:pt x="54299" y="35244"/>
                  </a:lnTo>
                  <a:lnTo>
                    <a:pt x="53888" y="35798"/>
                  </a:lnTo>
                  <a:lnTo>
                    <a:pt x="53454" y="36338"/>
                  </a:lnTo>
                  <a:lnTo>
                    <a:pt x="52995" y="36864"/>
                  </a:lnTo>
                  <a:lnTo>
                    <a:pt x="52511" y="37375"/>
                  </a:lnTo>
                  <a:lnTo>
                    <a:pt x="52003" y="37871"/>
                  </a:lnTo>
                  <a:lnTo>
                    <a:pt x="51469" y="38353"/>
                  </a:lnTo>
                  <a:lnTo>
                    <a:pt x="50911" y="38819"/>
                  </a:lnTo>
                  <a:lnTo>
                    <a:pt x="50328" y="39270"/>
                  </a:lnTo>
                  <a:lnTo>
                    <a:pt x="49720" y="39707"/>
                  </a:lnTo>
                  <a:lnTo>
                    <a:pt x="49088" y="40129"/>
                  </a:lnTo>
                  <a:lnTo>
                    <a:pt x="48431" y="40535"/>
                  </a:lnTo>
                  <a:lnTo>
                    <a:pt x="47749" y="40927"/>
                  </a:lnTo>
                  <a:lnTo>
                    <a:pt x="47052" y="41302"/>
                  </a:lnTo>
                  <a:lnTo>
                    <a:pt x="46327" y="41659"/>
                  </a:lnTo>
                  <a:lnTo>
                    <a:pt x="45574" y="41997"/>
                  </a:lnTo>
                  <a:lnTo>
                    <a:pt x="44792" y="42316"/>
                  </a:lnTo>
                  <a:lnTo>
                    <a:pt x="43981" y="42617"/>
                  </a:lnTo>
                  <a:lnTo>
                    <a:pt x="43142" y="42899"/>
                  </a:lnTo>
                  <a:lnTo>
                    <a:pt x="42275" y="43163"/>
                  </a:lnTo>
                  <a:lnTo>
                    <a:pt x="41379" y="43408"/>
                  </a:lnTo>
                  <a:lnTo>
                    <a:pt x="40454" y="43634"/>
                  </a:lnTo>
                  <a:lnTo>
                    <a:pt x="39501" y="43842"/>
                  </a:lnTo>
                  <a:lnTo>
                    <a:pt x="39501" y="44090"/>
                  </a:lnTo>
                  <a:lnTo>
                    <a:pt x="40542" y="44214"/>
                  </a:lnTo>
                  <a:lnTo>
                    <a:pt x="41555" y="44365"/>
                  </a:lnTo>
                  <a:lnTo>
                    <a:pt x="42541" y="44542"/>
                  </a:lnTo>
                  <a:lnTo>
                    <a:pt x="43499" y="44745"/>
                  </a:lnTo>
                  <a:lnTo>
                    <a:pt x="44431" y="44973"/>
                  </a:lnTo>
                  <a:lnTo>
                    <a:pt x="45335" y="45228"/>
                  </a:lnTo>
                  <a:lnTo>
                    <a:pt x="46212" y="45509"/>
                  </a:lnTo>
                  <a:lnTo>
                    <a:pt x="47061" y="45816"/>
                  </a:lnTo>
                  <a:lnTo>
                    <a:pt x="47884" y="46149"/>
                  </a:lnTo>
                  <a:lnTo>
                    <a:pt x="48679" y="46508"/>
                  </a:lnTo>
                  <a:lnTo>
                    <a:pt x="49446" y="46877"/>
                  </a:lnTo>
                  <a:lnTo>
                    <a:pt x="50187" y="47265"/>
                  </a:lnTo>
                  <a:lnTo>
                    <a:pt x="50900" y="47671"/>
                  </a:lnTo>
                  <a:lnTo>
                    <a:pt x="51586" y="48096"/>
                  </a:lnTo>
                  <a:lnTo>
                    <a:pt x="52244" y="48539"/>
                  </a:lnTo>
                  <a:lnTo>
                    <a:pt x="52876" y="49001"/>
                  </a:lnTo>
                  <a:lnTo>
                    <a:pt x="53480" y="49482"/>
                  </a:lnTo>
                  <a:lnTo>
                    <a:pt x="54056" y="49981"/>
                  </a:lnTo>
                  <a:lnTo>
                    <a:pt x="54606" y="50499"/>
                  </a:lnTo>
                  <a:lnTo>
                    <a:pt x="55128" y="51035"/>
                  </a:lnTo>
                  <a:lnTo>
                    <a:pt x="55623" y="51588"/>
                  </a:lnTo>
                  <a:lnTo>
                    <a:pt x="56093" y="52156"/>
                  </a:lnTo>
                  <a:lnTo>
                    <a:pt x="56536" y="52739"/>
                  </a:lnTo>
                  <a:lnTo>
                    <a:pt x="56954" y="53337"/>
                  </a:lnTo>
                  <a:lnTo>
                    <a:pt x="57345" y="53950"/>
                  </a:lnTo>
                  <a:lnTo>
                    <a:pt x="57710" y="54577"/>
                  </a:lnTo>
                  <a:lnTo>
                    <a:pt x="58049" y="55220"/>
                  </a:lnTo>
                  <a:lnTo>
                    <a:pt x="58362" y="55877"/>
                  </a:lnTo>
                  <a:lnTo>
                    <a:pt x="58650" y="56549"/>
                  </a:lnTo>
                  <a:lnTo>
                    <a:pt x="58911" y="57236"/>
                  </a:lnTo>
                  <a:lnTo>
                    <a:pt x="59158" y="57935"/>
                  </a:lnTo>
                  <a:lnTo>
                    <a:pt x="59379" y="58640"/>
                  </a:lnTo>
                  <a:lnTo>
                    <a:pt x="59575" y="59353"/>
                  </a:lnTo>
                  <a:lnTo>
                    <a:pt x="59744" y="60074"/>
                  </a:lnTo>
                  <a:lnTo>
                    <a:pt x="59887" y="60802"/>
                  </a:lnTo>
                  <a:lnTo>
                    <a:pt x="60005" y="61537"/>
                  </a:lnTo>
                  <a:lnTo>
                    <a:pt x="60096" y="62280"/>
                  </a:lnTo>
                  <a:lnTo>
                    <a:pt x="60161" y="63031"/>
                  </a:lnTo>
                  <a:lnTo>
                    <a:pt x="60200" y="63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295482" y="2246456"/>
              <a:ext cx="63996" cy="87374"/>
            </a:xfrm>
            <a:custGeom>
              <a:avLst/>
              <a:pathLst>
                <a:path w="63996" h="87374">
                  <a:moveTo>
                    <a:pt x="51717" y="67592"/>
                  </a:moveTo>
                  <a:lnTo>
                    <a:pt x="51717" y="87374"/>
                  </a:lnTo>
                  <a:lnTo>
                    <a:pt x="41175" y="87374"/>
                  </a:lnTo>
                  <a:lnTo>
                    <a:pt x="41175" y="67592"/>
                  </a:lnTo>
                  <a:lnTo>
                    <a:pt x="0" y="67592"/>
                  </a:lnTo>
                  <a:lnTo>
                    <a:pt x="0" y="58911"/>
                  </a:lnTo>
                  <a:lnTo>
                    <a:pt x="39997" y="0"/>
                  </a:lnTo>
                  <a:lnTo>
                    <a:pt x="51717" y="0"/>
                  </a:lnTo>
                  <a:lnTo>
                    <a:pt x="51717" y="58787"/>
                  </a:lnTo>
                  <a:lnTo>
                    <a:pt x="63996" y="58787"/>
                  </a:lnTo>
                  <a:lnTo>
                    <a:pt x="63996" y="67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305775" y="2259510"/>
              <a:ext cx="30881" cy="45733"/>
            </a:xfrm>
            <a:custGeom>
              <a:avLst/>
              <a:pathLst>
                <a:path w="30881" h="45733">
                  <a:moveTo>
                    <a:pt x="30664" y="0"/>
                  </a:moveTo>
                  <a:lnTo>
                    <a:pt x="30599" y="130"/>
                  </a:lnTo>
                  <a:lnTo>
                    <a:pt x="30525" y="272"/>
                  </a:lnTo>
                  <a:lnTo>
                    <a:pt x="30445" y="427"/>
                  </a:lnTo>
                  <a:lnTo>
                    <a:pt x="30357" y="595"/>
                  </a:lnTo>
                  <a:lnTo>
                    <a:pt x="30261" y="775"/>
                  </a:lnTo>
                  <a:lnTo>
                    <a:pt x="30161" y="951"/>
                  </a:lnTo>
                  <a:lnTo>
                    <a:pt x="30058" y="1132"/>
                  </a:lnTo>
                  <a:lnTo>
                    <a:pt x="29952" y="1318"/>
                  </a:lnTo>
                  <a:lnTo>
                    <a:pt x="29844" y="1509"/>
                  </a:lnTo>
                  <a:lnTo>
                    <a:pt x="29734" y="1705"/>
                  </a:lnTo>
                  <a:lnTo>
                    <a:pt x="29621" y="1906"/>
                  </a:lnTo>
                  <a:lnTo>
                    <a:pt x="29506" y="2112"/>
                  </a:lnTo>
                  <a:lnTo>
                    <a:pt x="29388" y="2322"/>
                  </a:lnTo>
                  <a:lnTo>
                    <a:pt x="29268" y="2538"/>
                  </a:lnTo>
                  <a:lnTo>
                    <a:pt x="29145" y="2759"/>
                  </a:lnTo>
                  <a:lnTo>
                    <a:pt x="29020" y="2983"/>
                  </a:lnTo>
                  <a:lnTo>
                    <a:pt x="28894" y="3208"/>
                  </a:lnTo>
                  <a:lnTo>
                    <a:pt x="28767" y="3434"/>
                  </a:lnTo>
                  <a:lnTo>
                    <a:pt x="28639" y="3662"/>
                  </a:lnTo>
                  <a:lnTo>
                    <a:pt x="28509" y="3891"/>
                  </a:lnTo>
                  <a:lnTo>
                    <a:pt x="28379" y="4121"/>
                  </a:lnTo>
                  <a:lnTo>
                    <a:pt x="28246" y="4352"/>
                  </a:lnTo>
                  <a:lnTo>
                    <a:pt x="28113" y="4585"/>
                  </a:lnTo>
                  <a:lnTo>
                    <a:pt x="27979" y="4818"/>
                  </a:lnTo>
                  <a:lnTo>
                    <a:pt x="27843" y="5053"/>
                  </a:lnTo>
                  <a:lnTo>
                    <a:pt x="27720" y="5273"/>
                  </a:lnTo>
                  <a:lnTo>
                    <a:pt x="27600" y="5485"/>
                  </a:lnTo>
                  <a:lnTo>
                    <a:pt x="27482" y="5690"/>
                  </a:lnTo>
                  <a:lnTo>
                    <a:pt x="27367" y="5887"/>
                  </a:lnTo>
                  <a:lnTo>
                    <a:pt x="27254" y="6077"/>
                  </a:lnTo>
                  <a:lnTo>
                    <a:pt x="27143" y="6259"/>
                  </a:lnTo>
                  <a:lnTo>
                    <a:pt x="27035" y="6434"/>
                  </a:lnTo>
                  <a:lnTo>
                    <a:pt x="26930" y="6601"/>
                  </a:lnTo>
                  <a:lnTo>
                    <a:pt x="26827" y="6761"/>
                  </a:lnTo>
                  <a:lnTo>
                    <a:pt x="26727" y="6914"/>
                  </a:lnTo>
                  <a:lnTo>
                    <a:pt x="4043" y="40351"/>
                  </a:lnTo>
                  <a:lnTo>
                    <a:pt x="3953" y="40478"/>
                  </a:lnTo>
                  <a:lnTo>
                    <a:pt x="3857" y="40611"/>
                  </a:lnTo>
                  <a:lnTo>
                    <a:pt x="3754" y="40751"/>
                  </a:lnTo>
                  <a:lnTo>
                    <a:pt x="3646" y="40896"/>
                  </a:lnTo>
                  <a:lnTo>
                    <a:pt x="3531" y="41048"/>
                  </a:lnTo>
                  <a:lnTo>
                    <a:pt x="3410" y="41206"/>
                  </a:lnTo>
                  <a:lnTo>
                    <a:pt x="3298" y="41368"/>
                  </a:lnTo>
                  <a:lnTo>
                    <a:pt x="3184" y="41531"/>
                  </a:lnTo>
                  <a:lnTo>
                    <a:pt x="3070" y="41696"/>
                  </a:lnTo>
                  <a:lnTo>
                    <a:pt x="2954" y="41861"/>
                  </a:lnTo>
                  <a:lnTo>
                    <a:pt x="2837" y="42028"/>
                  </a:lnTo>
                  <a:lnTo>
                    <a:pt x="2718" y="42196"/>
                  </a:lnTo>
                  <a:lnTo>
                    <a:pt x="2598" y="42365"/>
                  </a:lnTo>
                  <a:lnTo>
                    <a:pt x="2477" y="42536"/>
                  </a:lnTo>
                  <a:lnTo>
                    <a:pt x="2355" y="42708"/>
                  </a:lnTo>
                  <a:lnTo>
                    <a:pt x="2232" y="42881"/>
                  </a:lnTo>
                  <a:lnTo>
                    <a:pt x="2108" y="43042"/>
                  </a:lnTo>
                  <a:lnTo>
                    <a:pt x="1984" y="43203"/>
                  </a:lnTo>
                  <a:lnTo>
                    <a:pt x="1860" y="43364"/>
                  </a:lnTo>
                  <a:lnTo>
                    <a:pt x="1736" y="43526"/>
                  </a:lnTo>
                  <a:lnTo>
                    <a:pt x="1612" y="43687"/>
                  </a:lnTo>
                  <a:lnTo>
                    <a:pt x="1488" y="43848"/>
                  </a:lnTo>
                  <a:lnTo>
                    <a:pt x="1364" y="44009"/>
                  </a:lnTo>
                  <a:lnTo>
                    <a:pt x="1240" y="44170"/>
                  </a:lnTo>
                  <a:lnTo>
                    <a:pt x="1116" y="44332"/>
                  </a:lnTo>
                  <a:lnTo>
                    <a:pt x="992" y="44493"/>
                  </a:lnTo>
                  <a:lnTo>
                    <a:pt x="870" y="44650"/>
                  </a:lnTo>
                  <a:lnTo>
                    <a:pt x="754" y="44800"/>
                  </a:lnTo>
                  <a:lnTo>
                    <a:pt x="642" y="44943"/>
                  </a:lnTo>
                  <a:lnTo>
                    <a:pt x="535" y="45078"/>
                  </a:lnTo>
                  <a:lnTo>
                    <a:pt x="0" y="45733"/>
                  </a:lnTo>
                  <a:lnTo>
                    <a:pt x="30881" y="457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391034" y="5657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391034" y="481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391034" y="3973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391034" y="3131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391034" y="22901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25828" y="5672952"/>
              <a:ext cx="4139663" cy="0"/>
            </a:xfrm>
            <a:custGeom>
              <a:avLst/>
              <a:pathLst>
                <a:path w="4139663" h="0">
                  <a:moveTo>
                    <a:pt x="0" y="0"/>
                  </a:moveTo>
                  <a:lnTo>
                    <a:pt x="41396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02015" y="56729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495660" y="56729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789305" y="56729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018461" y="5754806"/>
              <a:ext cx="55376" cy="69391"/>
            </a:xfrm>
            <a:custGeom>
              <a:avLst/>
              <a:pathLst>
                <a:path w="55376" h="69391">
                  <a:moveTo>
                    <a:pt x="55376" y="49609"/>
                  </a:moveTo>
                  <a:lnTo>
                    <a:pt x="55357" y="50542"/>
                  </a:lnTo>
                  <a:lnTo>
                    <a:pt x="55302" y="51454"/>
                  </a:lnTo>
                  <a:lnTo>
                    <a:pt x="55209" y="52347"/>
                  </a:lnTo>
                  <a:lnTo>
                    <a:pt x="55078" y="53220"/>
                  </a:lnTo>
                  <a:lnTo>
                    <a:pt x="54911" y="54074"/>
                  </a:lnTo>
                  <a:lnTo>
                    <a:pt x="54706" y="54907"/>
                  </a:lnTo>
                  <a:lnTo>
                    <a:pt x="54464" y="55721"/>
                  </a:lnTo>
                  <a:lnTo>
                    <a:pt x="54185" y="56515"/>
                  </a:lnTo>
                  <a:lnTo>
                    <a:pt x="53869" y="57288"/>
                  </a:lnTo>
                  <a:lnTo>
                    <a:pt x="53516" y="58042"/>
                  </a:lnTo>
                  <a:lnTo>
                    <a:pt x="53139" y="58763"/>
                  </a:lnTo>
                  <a:lnTo>
                    <a:pt x="52729" y="59461"/>
                  </a:lnTo>
                  <a:lnTo>
                    <a:pt x="52286" y="60137"/>
                  </a:lnTo>
                  <a:lnTo>
                    <a:pt x="51809" y="60791"/>
                  </a:lnTo>
                  <a:lnTo>
                    <a:pt x="51299" y="61422"/>
                  </a:lnTo>
                  <a:lnTo>
                    <a:pt x="50755" y="62031"/>
                  </a:lnTo>
                  <a:lnTo>
                    <a:pt x="50178" y="62618"/>
                  </a:lnTo>
                  <a:lnTo>
                    <a:pt x="49567" y="63182"/>
                  </a:lnTo>
                  <a:lnTo>
                    <a:pt x="48922" y="63724"/>
                  </a:lnTo>
                  <a:lnTo>
                    <a:pt x="48245" y="64244"/>
                  </a:lnTo>
                  <a:lnTo>
                    <a:pt x="47534" y="64729"/>
                  </a:lnTo>
                  <a:lnTo>
                    <a:pt x="46791" y="65191"/>
                  </a:lnTo>
                  <a:lnTo>
                    <a:pt x="46016" y="65631"/>
                  </a:lnTo>
                  <a:lnTo>
                    <a:pt x="45209" y="66049"/>
                  </a:lnTo>
                  <a:lnTo>
                    <a:pt x="44369" y="66445"/>
                  </a:lnTo>
                  <a:lnTo>
                    <a:pt x="43497" y="66818"/>
                  </a:lnTo>
                  <a:lnTo>
                    <a:pt x="42593" y="67169"/>
                  </a:lnTo>
                  <a:lnTo>
                    <a:pt x="41656" y="67498"/>
                  </a:lnTo>
                  <a:lnTo>
                    <a:pt x="40688" y="67804"/>
                  </a:lnTo>
                  <a:lnTo>
                    <a:pt x="39687" y="68088"/>
                  </a:lnTo>
                  <a:lnTo>
                    <a:pt x="38668" y="68336"/>
                  </a:lnTo>
                  <a:lnTo>
                    <a:pt x="37618" y="68557"/>
                  </a:lnTo>
                  <a:lnTo>
                    <a:pt x="36539" y="68753"/>
                  </a:lnTo>
                  <a:lnTo>
                    <a:pt x="35431" y="68922"/>
                  </a:lnTo>
                  <a:lnTo>
                    <a:pt x="34292" y="69065"/>
                  </a:lnTo>
                  <a:lnTo>
                    <a:pt x="33124" y="69182"/>
                  </a:lnTo>
                  <a:lnTo>
                    <a:pt x="31926" y="69273"/>
                  </a:lnTo>
                  <a:lnTo>
                    <a:pt x="30698" y="69339"/>
                  </a:lnTo>
                  <a:lnTo>
                    <a:pt x="29440" y="69378"/>
                  </a:lnTo>
                  <a:lnTo>
                    <a:pt x="28153" y="69391"/>
                  </a:lnTo>
                  <a:lnTo>
                    <a:pt x="26998" y="69381"/>
                  </a:lnTo>
                  <a:lnTo>
                    <a:pt x="25866" y="69353"/>
                  </a:lnTo>
                  <a:lnTo>
                    <a:pt x="24756" y="69307"/>
                  </a:lnTo>
                  <a:lnTo>
                    <a:pt x="23668" y="69242"/>
                  </a:lnTo>
                  <a:lnTo>
                    <a:pt x="22603" y="69158"/>
                  </a:lnTo>
                  <a:lnTo>
                    <a:pt x="21560" y="69056"/>
                  </a:lnTo>
                  <a:lnTo>
                    <a:pt x="20539" y="68935"/>
                  </a:lnTo>
                  <a:lnTo>
                    <a:pt x="19541" y="68795"/>
                  </a:lnTo>
                  <a:lnTo>
                    <a:pt x="18565" y="68637"/>
                  </a:lnTo>
                  <a:lnTo>
                    <a:pt x="17611" y="68460"/>
                  </a:lnTo>
                  <a:lnTo>
                    <a:pt x="16692" y="68276"/>
                  </a:lnTo>
                  <a:lnTo>
                    <a:pt x="15795" y="68069"/>
                  </a:lnTo>
                  <a:lnTo>
                    <a:pt x="14921" y="67839"/>
                  </a:lnTo>
                  <a:lnTo>
                    <a:pt x="14069" y="67587"/>
                  </a:lnTo>
                  <a:lnTo>
                    <a:pt x="13239" y="67313"/>
                  </a:lnTo>
                  <a:lnTo>
                    <a:pt x="12432" y="67017"/>
                  </a:lnTo>
                  <a:lnTo>
                    <a:pt x="11647" y="66698"/>
                  </a:lnTo>
                  <a:lnTo>
                    <a:pt x="10884" y="66357"/>
                  </a:lnTo>
                  <a:lnTo>
                    <a:pt x="10143" y="65994"/>
                  </a:lnTo>
                  <a:lnTo>
                    <a:pt x="9425" y="65608"/>
                  </a:lnTo>
                  <a:lnTo>
                    <a:pt x="8730" y="65199"/>
                  </a:lnTo>
                  <a:lnTo>
                    <a:pt x="8056" y="64765"/>
                  </a:lnTo>
                  <a:lnTo>
                    <a:pt x="7405" y="64306"/>
                  </a:lnTo>
                  <a:lnTo>
                    <a:pt x="6776" y="63822"/>
                  </a:lnTo>
                  <a:lnTo>
                    <a:pt x="6170" y="63313"/>
                  </a:lnTo>
                  <a:lnTo>
                    <a:pt x="5586" y="62780"/>
                  </a:lnTo>
                  <a:lnTo>
                    <a:pt x="5024" y="62222"/>
                  </a:lnTo>
                  <a:lnTo>
                    <a:pt x="4484" y="61639"/>
                  </a:lnTo>
                  <a:lnTo>
                    <a:pt x="3967" y="61031"/>
                  </a:lnTo>
                  <a:lnTo>
                    <a:pt x="3472" y="60399"/>
                  </a:lnTo>
                  <a:lnTo>
                    <a:pt x="3013" y="59727"/>
                  </a:lnTo>
                  <a:lnTo>
                    <a:pt x="2579" y="59027"/>
                  </a:lnTo>
                  <a:lnTo>
                    <a:pt x="2170" y="58299"/>
                  </a:lnTo>
                  <a:lnTo>
                    <a:pt x="1785" y="57541"/>
                  </a:lnTo>
                  <a:lnTo>
                    <a:pt x="1426" y="56756"/>
                  </a:lnTo>
                  <a:lnTo>
                    <a:pt x="1091" y="55942"/>
                  </a:lnTo>
                  <a:lnTo>
                    <a:pt x="781" y="55099"/>
                  </a:lnTo>
                  <a:lnTo>
                    <a:pt x="496" y="54228"/>
                  </a:lnTo>
                  <a:lnTo>
                    <a:pt x="235" y="53328"/>
                  </a:lnTo>
                  <a:lnTo>
                    <a:pt x="0" y="52399"/>
                  </a:lnTo>
                  <a:lnTo>
                    <a:pt x="9859" y="50477"/>
                  </a:lnTo>
                  <a:lnTo>
                    <a:pt x="10175" y="51528"/>
                  </a:lnTo>
                  <a:lnTo>
                    <a:pt x="10551" y="52521"/>
                  </a:lnTo>
                  <a:lnTo>
                    <a:pt x="10989" y="53457"/>
                  </a:lnTo>
                  <a:lnTo>
                    <a:pt x="11487" y="54337"/>
                  </a:lnTo>
                  <a:lnTo>
                    <a:pt x="12045" y="55159"/>
                  </a:lnTo>
                  <a:lnTo>
                    <a:pt x="12665" y="55924"/>
                  </a:lnTo>
                  <a:lnTo>
                    <a:pt x="13345" y="56632"/>
                  </a:lnTo>
                  <a:lnTo>
                    <a:pt x="14086" y="57283"/>
                  </a:lnTo>
                  <a:lnTo>
                    <a:pt x="14888" y="57878"/>
                  </a:lnTo>
                  <a:lnTo>
                    <a:pt x="15750" y="58415"/>
                  </a:lnTo>
                  <a:lnTo>
                    <a:pt x="16678" y="58886"/>
                  </a:lnTo>
                  <a:lnTo>
                    <a:pt x="17675" y="59308"/>
                  </a:lnTo>
                  <a:lnTo>
                    <a:pt x="18742" y="59680"/>
                  </a:lnTo>
                  <a:lnTo>
                    <a:pt x="19878" y="60002"/>
                  </a:lnTo>
                  <a:lnTo>
                    <a:pt x="21083" y="60275"/>
                  </a:lnTo>
                  <a:lnTo>
                    <a:pt x="22358" y="60498"/>
                  </a:lnTo>
                  <a:lnTo>
                    <a:pt x="23703" y="60672"/>
                  </a:lnTo>
                  <a:lnTo>
                    <a:pt x="25117" y="60796"/>
                  </a:lnTo>
                  <a:lnTo>
                    <a:pt x="26600" y="60870"/>
                  </a:lnTo>
                  <a:lnTo>
                    <a:pt x="28153" y="60895"/>
                  </a:lnTo>
                  <a:lnTo>
                    <a:pt x="28866" y="60890"/>
                  </a:lnTo>
                  <a:lnTo>
                    <a:pt x="29567" y="60875"/>
                  </a:lnTo>
                  <a:lnTo>
                    <a:pt x="30255" y="60850"/>
                  </a:lnTo>
                  <a:lnTo>
                    <a:pt x="30931" y="60816"/>
                  </a:lnTo>
                  <a:lnTo>
                    <a:pt x="31594" y="60771"/>
                  </a:lnTo>
                  <a:lnTo>
                    <a:pt x="32246" y="60716"/>
                  </a:lnTo>
                  <a:lnTo>
                    <a:pt x="32884" y="60652"/>
                  </a:lnTo>
                  <a:lnTo>
                    <a:pt x="33511" y="60578"/>
                  </a:lnTo>
                  <a:lnTo>
                    <a:pt x="34125" y="60493"/>
                  </a:lnTo>
                  <a:lnTo>
                    <a:pt x="34726" y="60399"/>
                  </a:lnTo>
                  <a:lnTo>
                    <a:pt x="35325" y="60293"/>
                  </a:lnTo>
                  <a:lnTo>
                    <a:pt x="35907" y="60173"/>
                  </a:lnTo>
                  <a:lnTo>
                    <a:pt x="36471" y="60040"/>
                  </a:lnTo>
                  <a:lnTo>
                    <a:pt x="37018" y="59893"/>
                  </a:lnTo>
                  <a:lnTo>
                    <a:pt x="37548" y="59732"/>
                  </a:lnTo>
                  <a:lnTo>
                    <a:pt x="38060" y="59558"/>
                  </a:lnTo>
                  <a:lnTo>
                    <a:pt x="38555" y="59370"/>
                  </a:lnTo>
                  <a:lnTo>
                    <a:pt x="39032" y="59169"/>
                  </a:lnTo>
                  <a:lnTo>
                    <a:pt x="39492" y="58953"/>
                  </a:lnTo>
                  <a:lnTo>
                    <a:pt x="39935" y="58725"/>
                  </a:lnTo>
                  <a:lnTo>
                    <a:pt x="40359" y="58469"/>
                  </a:lnTo>
                  <a:lnTo>
                    <a:pt x="40764" y="58199"/>
                  </a:lnTo>
                  <a:lnTo>
                    <a:pt x="41148" y="57913"/>
                  </a:lnTo>
                  <a:lnTo>
                    <a:pt x="41513" y="57613"/>
                  </a:lnTo>
                  <a:lnTo>
                    <a:pt x="41857" y="57298"/>
                  </a:lnTo>
                  <a:lnTo>
                    <a:pt x="42182" y="56968"/>
                  </a:lnTo>
                  <a:lnTo>
                    <a:pt x="42487" y="56624"/>
                  </a:lnTo>
                  <a:lnTo>
                    <a:pt x="42773" y="56264"/>
                  </a:lnTo>
                  <a:lnTo>
                    <a:pt x="43038" y="55889"/>
                  </a:lnTo>
                  <a:lnTo>
                    <a:pt x="43284" y="55500"/>
                  </a:lnTo>
                  <a:lnTo>
                    <a:pt x="43519" y="55081"/>
                  </a:lnTo>
                  <a:lnTo>
                    <a:pt x="43730" y="54644"/>
                  </a:lnTo>
                  <a:lnTo>
                    <a:pt x="43916" y="54188"/>
                  </a:lnTo>
                  <a:lnTo>
                    <a:pt x="44077" y="53714"/>
                  </a:lnTo>
                  <a:lnTo>
                    <a:pt x="44214" y="53221"/>
                  </a:lnTo>
                  <a:lnTo>
                    <a:pt x="44325" y="52709"/>
                  </a:lnTo>
                  <a:lnTo>
                    <a:pt x="44412" y="52179"/>
                  </a:lnTo>
                  <a:lnTo>
                    <a:pt x="44474" y="51630"/>
                  </a:lnTo>
                  <a:lnTo>
                    <a:pt x="44512" y="51063"/>
                  </a:lnTo>
                  <a:lnTo>
                    <a:pt x="44524" y="50477"/>
                  </a:lnTo>
                  <a:lnTo>
                    <a:pt x="44510" y="49880"/>
                  </a:lnTo>
                  <a:lnTo>
                    <a:pt x="44467" y="49306"/>
                  </a:lnTo>
                  <a:lnTo>
                    <a:pt x="44396" y="48754"/>
                  </a:lnTo>
                  <a:lnTo>
                    <a:pt x="44296" y="48225"/>
                  </a:lnTo>
                  <a:lnTo>
                    <a:pt x="44167" y="47718"/>
                  </a:lnTo>
                  <a:lnTo>
                    <a:pt x="44010" y="47233"/>
                  </a:lnTo>
                  <a:lnTo>
                    <a:pt x="43825" y="46770"/>
                  </a:lnTo>
                  <a:lnTo>
                    <a:pt x="43611" y="46330"/>
                  </a:lnTo>
                  <a:lnTo>
                    <a:pt x="43369" y="45912"/>
                  </a:lnTo>
                  <a:lnTo>
                    <a:pt x="43098" y="45516"/>
                  </a:lnTo>
                  <a:lnTo>
                    <a:pt x="42801" y="45126"/>
                  </a:lnTo>
                  <a:lnTo>
                    <a:pt x="42482" y="44750"/>
                  </a:lnTo>
                  <a:lnTo>
                    <a:pt x="42141" y="44387"/>
                  </a:lnTo>
                  <a:lnTo>
                    <a:pt x="41778" y="44038"/>
                  </a:lnTo>
                  <a:lnTo>
                    <a:pt x="41392" y="43702"/>
                  </a:lnTo>
                  <a:lnTo>
                    <a:pt x="40984" y="43380"/>
                  </a:lnTo>
                  <a:lnTo>
                    <a:pt x="40554" y="43072"/>
                  </a:lnTo>
                  <a:lnTo>
                    <a:pt x="40101" y="42778"/>
                  </a:lnTo>
                  <a:lnTo>
                    <a:pt x="39626" y="42497"/>
                  </a:lnTo>
                  <a:lnTo>
                    <a:pt x="39129" y="42229"/>
                  </a:lnTo>
                  <a:lnTo>
                    <a:pt x="38609" y="41973"/>
                  </a:lnTo>
                  <a:lnTo>
                    <a:pt x="38067" y="41723"/>
                  </a:lnTo>
                  <a:lnTo>
                    <a:pt x="37503" y="41482"/>
                  </a:lnTo>
                  <a:lnTo>
                    <a:pt x="36916" y="41247"/>
                  </a:lnTo>
                  <a:lnTo>
                    <a:pt x="36307" y="41020"/>
                  </a:lnTo>
                  <a:lnTo>
                    <a:pt x="35676" y="40801"/>
                  </a:lnTo>
                  <a:lnTo>
                    <a:pt x="35022" y="40589"/>
                  </a:lnTo>
                  <a:lnTo>
                    <a:pt x="34347" y="40384"/>
                  </a:lnTo>
                  <a:lnTo>
                    <a:pt x="33648" y="40187"/>
                  </a:lnTo>
                  <a:lnTo>
                    <a:pt x="32928" y="39997"/>
                  </a:lnTo>
                  <a:lnTo>
                    <a:pt x="32201" y="39797"/>
                  </a:lnTo>
                  <a:lnTo>
                    <a:pt x="31459" y="39593"/>
                  </a:lnTo>
                  <a:lnTo>
                    <a:pt x="30703" y="39385"/>
                  </a:lnTo>
                  <a:lnTo>
                    <a:pt x="29931" y="39174"/>
                  </a:lnTo>
                  <a:lnTo>
                    <a:pt x="29145" y="38958"/>
                  </a:lnTo>
                  <a:lnTo>
                    <a:pt x="28344" y="38739"/>
                  </a:lnTo>
                  <a:lnTo>
                    <a:pt x="27528" y="38517"/>
                  </a:lnTo>
                  <a:lnTo>
                    <a:pt x="26697" y="38290"/>
                  </a:lnTo>
                  <a:lnTo>
                    <a:pt x="25851" y="38060"/>
                  </a:lnTo>
                  <a:lnTo>
                    <a:pt x="24990" y="37827"/>
                  </a:lnTo>
                  <a:lnTo>
                    <a:pt x="24185" y="37613"/>
                  </a:lnTo>
                  <a:lnTo>
                    <a:pt x="23380" y="37395"/>
                  </a:lnTo>
                  <a:lnTo>
                    <a:pt x="22577" y="37172"/>
                  </a:lnTo>
                  <a:lnTo>
                    <a:pt x="21776" y="36944"/>
                  </a:lnTo>
                  <a:lnTo>
                    <a:pt x="20975" y="36710"/>
                  </a:lnTo>
                  <a:lnTo>
                    <a:pt x="20176" y="36472"/>
                  </a:lnTo>
                  <a:lnTo>
                    <a:pt x="19378" y="36229"/>
                  </a:lnTo>
                  <a:lnTo>
                    <a:pt x="18581" y="35981"/>
                  </a:lnTo>
                  <a:lnTo>
                    <a:pt x="17785" y="35728"/>
                  </a:lnTo>
                  <a:lnTo>
                    <a:pt x="16991" y="35470"/>
                  </a:lnTo>
                  <a:lnTo>
                    <a:pt x="16204" y="35202"/>
                  </a:lnTo>
                  <a:lnTo>
                    <a:pt x="15433" y="34917"/>
                  </a:lnTo>
                  <a:lnTo>
                    <a:pt x="14676" y="34616"/>
                  </a:lnTo>
                  <a:lnTo>
                    <a:pt x="13935" y="34299"/>
                  </a:lnTo>
                  <a:lnTo>
                    <a:pt x="13208" y="33966"/>
                  </a:lnTo>
                  <a:lnTo>
                    <a:pt x="12496" y="33617"/>
                  </a:lnTo>
                  <a:lnTo>
                    <a:pt x="11799" y="33252"/>
                  </a:lnTo>
                  <a:lnTo>
                    <a:pt x="11117" y="32871"/>
                  </a:lnTo>
                  <a:lnTo>
                    <a:pt x="10450" y="32473"/>
                  </a:lnTo>
                  <a:lnTo>
                    <a:pt x="9797" y="32060"/>
                  </a:lnTo>
                  <a:lnTo>
                    <a:pt x="9177" y="31616"/>
                  </a:lnTo>
                  <a:lnTo>
                    <a:pt x="8579" y="31152"/>
                  </a:lnTo>
                  <a:lnTo>
                    <a:pt x="8006" y="30668"/>
                  </a:lnTo>
                  <a:lnTo>
                    <a:pt x="7456" y="30164"/>
                  </a:lnTo>
                  <a:lnTo>
                    <a:pt x="6929" y="29641"/>
                  </a:lnTo>
                  <a:lnTo>
                    <a:pt x="6426" y="29098"/>
                  </a:lnTo>
                  <a:lnTo>
                    <a:pt x="5947" y="28535"/>
                  </a:lnTo>
                  <a:lnTo>
                    <a:pt x="5491" y="27952"/>
                  </a:lnTo>
                  <a:lnTo>
                    <a:pt x="5059" y="27349"/>
                  </a:lnTo>
                  <a:lnTo>
                    <a:pt x="4650" y="26727"/>
                  </a:lnTo>
                  <a:lnTo>
                    <a:pt x="4273" y="26078"/>
                  </a:lnTo>
                  <a:lnTo>
                    <a:pt x="3936" y="25397"/>
                  </a:lnTo>
                  <a:lnTo>
                    <a:pt x="3638" y="24684"/>
                  </a:lnTo>
                  <a:lnTo>
                    <a:pt x="3380" y="23939"/>
                  </a:lnTo>
                  <a:lnTo>
                    <a:pt x="3162" y="23161"/>
                  </a:lnTo>
                  <a:lnTo>
                    <a:pt x="2984" y="22351"/>
                  </a:lnTo>
                  <a:lnTo>
                    <a:pt x="2845" y="21509"/>
                  </a:lnTo>
                  <a:lnTo>
                    <a:pt x="2745" y="20635"/>
                  </a:lnTo>
                  <a:lnTo>
                    <a:pt x="2686" y="19728"/>
                  </a:lnTo>
                  <a:lnTo>
                    <a:pt x="2666" y="18789"/>
                  </a:lnTo>
                  <a:lnTo>
                    <a:pt x="2731" y="16998"/>
                  </a:lnTo>
                  <a:lnTo>
                    <a:pt x="2926" y="15294"/>
                  </a:lnTo>
                  <a:lnTo>
                    <a:pt x="3252" y="13679"/>
                  </a:lnTo>
                  <a:lnTo>
                    <a:pt x="3708" y="12151"/>
                  </a:lnTo>
                  <a:lnTo>
                    <a:pt x="4294" y="10712"/>
                  </a:lnTo>
                  <a:lnTo>
                    <a:pt x="5010" y="9361"/>
                  </a:lnTo>
                  <a:lnTo>
                    <a:pt x="5857" y="8098"/>
                  </a:lnTo>
                  <a:lnTo>
                    <a:pt x="6833" y="6922"/>
                  </a:lnTo>
                  <a:lnTo>
                    <a:pt x="7940" y="5835"/>
                  </a:lnTo>
                  <a:lnTo>
                    <a:pt x="9177" y="4836"/>
                  </a:lnTo>
                  <a:lnTo>
                    <a:pt x="10551" y="3917"/>
                  </a:lnTo>
                  <a:lnTo>
                    <a:pt x="12045" y="3095"/>
                  </a:lnTo>
                  <a:lnTo>
                    <a:pt x="13657" y="2370"/>
                  </a:lnTo>
                  <a:lnTo>
                    <a:pt x="15388" y="1741"/>
                  </a:lnTo>
                  <a:lnTo>
                    <a:pt x="17239" y="1209"/>
                  </a:lnTo>
                  <a:lnTo>
                    <a:pt x="19208" y="773"/>
                  </a:lnTo>
                  <a:lnTo>
                    <a:pt x="21297" y="435"/>
                  </a:lnTo>
                  <a:lnTo>
                    <a:pt x="23504" y="193"/>
                  </a:lnTo>
                  <a:lnTo>
                    <a:pt x="25831" y="48"/>
                  </a:lnTo>
                  <a:lnTo>
                    <a:pt x="28277" y="0"/>
                  </a:lnTo>
                  <a:lnTo>
                    <a:pt x="30451" y="39"/>
                  </a:lnTo>
                  <a:lnTo>
                    <a:pt x="32533" y="156"/>
                  </a:lnTo>
                  <a:lnTo>
                    <a:pt x="34524" y="351"/>
                  </a:lnTo>
                  <a:lnTo>
                    <a:pt x="36423" y="625"/>
                  </a:lnTo>
                  <a:lnTo>
                    <a:pt x="38230" y="976"/>
                  </a:lnTo>
                  <a:lnTo>
                    <a:pt x="39945" y="1406"/>
                  </a:lnTo>
                  <a:lnTo>
                    <a:pt x="41568" y="1914"/>
                  </a:lnTo>
                  <a:lnTo>
                    <a:pt x="43100" y="2500"/>
                  </a:lnTo>
                  <a:lnTo>
                    <a:pt x="44540" y="3164"/>
                  </a:lnTo>
                  <a:lnTo>
                    <a:pt x="45888" y="3906"/>
                  </a:lnTo>
                  <a:lnTo>
                    <a:pt x="47154" y="4735"/>
                  </a:lnTo>
                  <a:lnTo>
                    <a:pt x="48324" y="5657"/>
                  </a:lnTo>
                  <a:lnTo>
                    <a:pt x="49397" y="6674"/>
                  </a:lnTo>
                  <a:lnTo>
                    <a:pt x="50373" y="7786"/>
                  </a:lnTo>
                  <a:lnTo>
                    <a:pt x="51252" y="8991"/>
                  </a:lnTo>
                  <a:lnTo>
                    <a:pt x="52035" y="10291"/>
                  </a:lnTo>
                  <a:lnTo>
                    <a:pt x="52721" y="11685"/>
                  </a:lnTo>
                  <a:lnTo>
                    <a:pt x="53310" y="13173"/>
                  </a:lnTo>
                  <a:lnTo>
                    <a:pt x="53802" y="14756"/>
                  </a:lnTo>
                  <a:lnTo>
                    <a:pt x="54198" y="16433"/>
                  </a:lnTo>
                  <a:lnTo>
                    <a:pt x="44152" y="17673"/>
                  </a:lnTo>
                  <a:lnTo>
                    <a:pt x="44031" y="17161"/>
                  </a:lnTo>
                  <a:lnTo>
                    <a:pt x="43891" y="16666"/>
                  </a:lnTo>
                  <a:lnTo>
                    <a:pt x="43733" y="16188"/>
                  </a:lnTo>
                  <a:lnTo>
                    <a:pt x="43557" y="15728"/>
                  </a:lnTo>
                  <a:lnTo>
                    <a:pt x="43361" y="15285"/>
                  </a:lnTo>
                  <a:lnTo>
                    <a:pt x="43147" y="14860"/>
                  </a:lnTo>
                  <a:lnTo>
                    <a:pt x="42915" y="14452"/>
                  </a:lnTo>
                  <a:lnTo>
                    <a:pt x="42664" y="14061"/>
                  </a:lnTo>
                  <a:lnTo>
                    <a:pt x="42394" y="13688"/>
                  </a:lnTo>
                  <a:lnTo>
                    <a:pt x="42105" y="13332"/>
                  </a:lnTo>
                  <a:lnTo>
                    <a:pt x="41802" y="12980"/>
                  </a:lnTo>
                  <a:lnTo>
                    <a:pt x="41485" y="12642"/>
                  </a:lnTo>
                  <a:lnTo>
                    <a:pt x="41157" y="12320"/>
                  </a:lnTo>
                  <a:lnTo>
                    <a:pt x="40816" y="12012"/>
                  </a:lnTo>
                  <a:lnTo>
                    <a:pt x="40462" y="11720"/>
                  </a:lnTo>
                  <a:lnTo>
                    <a:pt x="40096" y="11442"/>
                  </a:lnTo>
                  <a:lnTo>
                    <a:pt x="39718" y="11179"/>
                  </a:lnTo>
                  <a:lnTo>
                    <a:pt x="39327" y="10931"/>
                  </a:lnTo>
                  <a:lnTo>
                    <a:pt x="38924" y="10698"/>
                  </a:lnTo>
                  <a:lnTo>
                    <a:pt x="38509" y="10479"/>
                  </a:lnTo>
                  <a:lnTo>
                    <a:pt x="38082" y="10263"/>
                  </a:lnTo>
                  <a:lnTo>
                    <a:pt x="37643" y="10060"/>
                  </a:lnTo>
                  <a:lnTo>
                    <a:pt x="37194" y="9871"/>
                  </a:lnTo>
                  <a:lnTo>
                    <a:pt x="36733" y="9696"/>
                  </a:lnTo>
                  <a:lnTo>
                    <a:pt x="36261" y="9534"/>
                  </a:lnTo>
                  <a:lnTo>
                    <a:pt x="35778" y="9386"/>
                  </a:lnTo>
                  <a:lnTo>
                    <a:pt x="35284" y="9251"/>
                  </a:lnTo>
                  <a:lnTo>
                    <a:pt x="34778" y="9130"/>
                  </a:lnTo>
                  <a:lnTo>
                    <a:pt x="34262" y="9023"/>
                  </a:lnTo>
                  <a:lnTo>
                    <a:pt x="33734" y="8929"/>
                  </a:lnTo>
                  <a:lnTo>
                    <a:pt x="33210" y="8835"/>
                  </a:lnTo>
                  <a:lnTo>
                    <a:pt x="32682" y="8751"/>
                  </a:lnTo>
                  <a:lnTo>
                    <a:pt x="32149" y="8676"/>
                  </a:lnTo>
                  <a:lnTo>
                    <a:pt x="31611" y="8612"/>
                  </a:lnTo>
                  <a:lnTo>
                    <a:pt x="31067" y="8557"/>
                  </a:lnTo>
                  <a:lnTo>
                    <a:pt x="30519" y="8512"/>
                  </a:lnTo>
                  <a:lnTo>
                    <a:pt x="29966" y="8478"/>
                  </a:lnTo>
                  <a:lnTo>
                    <a:pt x="29408" y="8453"/>
                  </a:lnTo>
                  <a:lnTo>
                    <a:pt x="28845" y="8438"/>
                  </a:lnTo>
                  <a:lnTo>
                    <a:pt x="28277" y="8433"/>
                  </a:lnTo>
                  <a:lnTo>
                    <a:pt x="26803" y="8456"/>
                  </a:lnTo>
                  <a:lnTo>
                    <a:pt x="25409" y="8525"/>
                  </a:lnTo>
                  <a:lnTo>
                    <a:pt x="24095" y="8640"/>
                  </a:lnTo>
                  <a:lnTo>
                    <a:pt x="22860" y="8800"/>
                  </a:lnTo>
                  <a:lnTo>
                    <a:pt x="21704" y="9007"/>
                  </a:lnTo>
                  <a:lnTo>
                    <a:pt x="20627" y="9259"/>
                  </a:lnTo>
                  <a:lnTo>
                    <a:pt x="19630" y="9557"/>
                  </a:lnTo>
                  <a:lnTo>
                    <a:pt x="18712" y="9902"/>
                  </a:lnTo>
                  <a:lnTo>
                    <a:pt x="17874" y="10292"/>
                  </a:lnTo>
                  <a:lnTo>
                    <a:pt x="17115" y="10728"/>
                  </a:lnTo>
                  <a:lnTo>
                    <a:pt x="16431" y="11210"/>
                  </a:lnTo>
                  <a:lnTo>
                    <a:pt x="15820" y="11740"/>
                  </a:lnTo>
                  <a:lnTo>
                    <a:pt x="15280" y="12316"/>
                  </a:lnTo>
                  <a:lnTo>
                    <a:pt x="14813" y="12940"/>
                  </a:lnTo>
                  <a:lnTo>
                    <a:pt x="14417" y="13611"/>
                  </a:lnTo>
                  <a:lnTo>
                    <a:pt x="14094" y="14329"/>
                  </a:lnTo>
                  <a:lnTo>
                    <a:pt x="13842" y="15094"/>
                  </a:lnTo>
                  <a:lnTo>
                    <a:pt x="13662" y="15907"/>
                  </a:lnTo>
                  <a:lnTo>
                    <a:pt x="13554" y="16766"/>
                  </a:lnTo>
                  <a:lnTo>
                    <a:pt x="13518" y="17673"/>
                  </a:lnTo>
                  <a:lnTo>
                    <a:pt x="13531" y="18209"/>
                  </a:lnTo>
                  <a:lnTo>
                    <a:pt x="13570" y="18727"/>
                  </a:lnTo>
                  <a:lnTo>
                    <a:pt x="13635" y="19226"/>
                  </a:lnTo>
                  <a:lnTo>
                    <a:pt x="13726" y="19707"/>
                  </a:lnTo>
                  <a:lnTo>
                    <a:pt x="13844" y="20169"/>
                  </a:lnTo>
                  <a:lnTo>
                    <a:pt x="13987" y="20612"/>
                  </a:lnTo>
                  <a:lnTo>
                    <a:pt x="14156" y="21037"/>
                  </a:lnTo>
                  <a:lnTo>
                    <a:pt x="14351" y="21443"/>
                  </a:lnTo>
                  <a:lnTo>
                    <a:pt x="14573" y="21831"/>
                  </a:lnTo>
                  <a:lnTo>
                    <a:pt x="14820" y="22200"/>
                  </a:lnTo>
                  <a:lnTo>
                    <a:pt x="15103" y="22542"/>
                  </a:lnTo>
                  <a:lnTo>
                    <a:pt x="15406" y="22874"/>
                  </a:lnTo>
                  <a:lnTo>
                    <a:pt x="15728" y="23197"/>
                  </a:lnTo>
                  <a:lnTo>
                    <a:pt x="16070" y="23509"/>
                  </a:lnTo>
                  <a:lnTo>
                    <a:pt x="16433" y="23812"/>
                  </a:lnTo>
                  <a:lnTo>
                    <a:pt x="16815" y="24105"/>
                  </a:lnTo>
                  <a:lnTo>
                    <a:pt x="17216" y="24387"/>
                  </a:lnTo>
                  <a:lnTo>
                    <a:pt x="17638" y="24660"/>
                  </a:lnTo>
                  <a:lnTo>
                    <a:pt x="18080" y="24923"/>
                  </a:lnTo>
                  <a:lnTo>
                    <a:pt x="18541" y="25176"/>
                  </a:lnTo>
                  <a:lnTo>
                    <a:pt x="19034" y="25409"/>
                  </a:lnTo>
                  <a:lnTo>
                    <a:pt x="19546" y="25638"/>
                  </a:lnTo>
                  <a:lnTo>
                    <a:pt x="20076" y="25861"/>
                  </a:lnTo>
                  <a:lnTo>
                    <a:pt x="20625" y="26079"/>
                  </a:lnTo>
                  <a:lnTo>
                    <a:pt x="21192" y="26292"/>
                  </a:lnTo>
                  <a:lnTo>
                    <a:pt x="21778" y="26501"/>
                  </a:lnTo>
                  <a:lnTo>
                    <a:pt x="22383" y="26704"/>
                  </a:lnTo>
                  <a:lnTo>
                    <a:pt x="23006" y="26903"/>
                  </a:lnTo>
                  <a:lnTo>
                    <a:pt x="23648" y="27096"/>
                  </a:lnTo>
                  <a:lnTo>
                    <a:pt x="24308" y="27285"/>
                  </a:lnTo>
                  <a:lnTo>
                    <a:pt x="24985" y="27460"/>
                  </a:lnTo>
                  <a:lnTo>
                    <a:pt x="25675" y="27637"/>
                  </a:lnTo>
                  <a:lnTo>
                    <a:pt x="26379" y="27817"/>
                  </a:lnTo>
                  <a:lnTo>
                    <a:pt x="27096" y="27999"/>
                  </a:lnTo>
                  <a:lnTo>
                    <a:pt x="27827" y="28184"/>
                  </a:lnTo>
                  <a:lnTo>
                    <a:pt x="28572" y="28371"/>
                  </a:lnTo>
                  <a:lnTo>
                    <a:pt x="29330" y="28561"/>
                  </a:lnTo>
                  <a:lnTo>
                    <a:pt x="30102" y="28753"/>
                  </a:lnTo>
                  <a:lnTo>
                    <a:pt x="30888" y="28948"/>
                  </a:lnTo>
                  <a:lnTo>
                    <a:pt x="31687" y="29145"/>
                  </a:lnTo>
                  <a:lnTo>
                    <a:pt x="32222" y="29283"/>
                  </a:lnTo>
                  <a:lnTo>
                    <a:pt x="32759" y="29423"/>
                  </a:lnTo>
                  <a:lnTo>
                    <a:pt x="33299" y="29565"/>
                  </a:lnTo>
                  <a:lnTo>
                    <a:pt x="33841" y="29711"/>
                  </a:lnTo>
                  <a:lnTo>
                    <a:pt x="34385" y="29858"/>
                  </a:lnTo>
                  <a:lnTo>
                    <a:pt x="34932" y="30008"/>
                  </a:lnTo>
                  <a:lnTo>
                    <a:pt x="35481" y="30161"/>
                  </a:lnTo>
                  <a:lnTo>
                    <a:pt x="36033" y="30316"/>
                  </a:lnTo>
                  <a:lnTo>
                    <a:pt x="36588" y="30473"/>
                  </a:lnTo>
                  <a:lnTo>
                    <a:pt x="37145" y="30633"/>
                  </a:lnTo>
                  <a:lnTo>
                    <a:pt x="37701" y="30786"/>
                  </a:lnTo>
                  <a:lnTo>
                    <a:pt x="38253" y="30946"/>
                  </a:lnTo>
                  <a:lnTo>
                    <a:pt x="38802" y="31113"/>
                  </a:lnTo>
                  <a:lnTo>
                    <a:pt x="39347" y="31288"/>
                  </a:lnTo>
                  <a:lnTo>
                    <a:pt x="39889" y="31470"/>
                  </a:lnTo>
                  <a:lnTo>
                    <a:pt x="40426" y="31660"/>
                  </a:lnTo>
                  <a:lnTo>
                    <a:pt x="40960" y="31857"/>
                  </a:lnTo>
                  <a:lnTo>
                    <a:pt x="41490" y="32062"/>
                  </a:lnTo>
                  <a:lnTo>
                    <a:pt x="42017" y="32274"/>
                  </a:lnTo>
                  <a:lnTo>
                    <a:pt x="42540" y="32494"/>
                  </a:lnTo>
                  <a:lnTo>
                    <a:pt x="43069" y="32709"/>
                  </a:lnTo>
                  <a:lnTo>
                    <a:pt x="43591" y="32933"/>
                  </a:lnTo>
                  <a:lnTo>
                    <a:pt x="44106" y="33165"/>
                  </a:lnTo>
                  <a:lnTo>
                    <a:pt x="44613" y="33406"/>
                  </a:lnTo>
                  <a:lnTo>
                    <a:pt x="45113" y="33656"/>
                  </a:lnTo>
                  <a:lnTo>
                    <a:pt x="45605" y="33915"/>
                  </a:lnTo>
                  <a:lnTo>
                    <a:pt x="46090" y="34182"/>
                  </a:lnTo>
                  <a:lnTo>
                    <a:pt x="46568" y="34458"/>
                  </a:lnTo>
                  <a:lnTo>
                    <a:pt x="47038" y="34743"/>
                  </a:lnTo>
                  <a:lnTo>
                    <a:pt x="47500" y="35036"/>
                  </a:lnTo>
                  <a:lnTo>
                    <a:pt x="47966" y="35328"/>
                  </a:lnTo>
                  <a:lnTo>
                    <a:pt x="48418" y="35631"/>
                  </a:lnTo>
                  <a:lnTo>
                    <a:pt x="48859" y="35948"/>
                  </a:lnTo>
                  <a:lnTo>
                    <a:pt x="49286" y="36276"/>
                  </a:lnTo>
                  <a:lnTo>
                    <a:pt x="49702" y="36617"/>
                  </a:lnTo>
                  <a:lnTo>
                    <a:pt x="50105" y="36971"/>
                  </a:lnTo>
                  <a:lnTo>
                    <a:pt x="50496" y="37337"/>
                  </a:lnTo>
                  <a:lnTo>
                    <a:pt x="50874" y="37715"/>
                  </a:lnTo>
                  <a:lnTo>
                    <a:pt x="51240" y="38106"/>
                  </a:lnTo>
                  <a:lnTo>
                    <a:pt x="51593" y="38509"/>
                  </a:lnTo>
                  <a:lnTo>
                    <a:pt x="51933" y="38925"/>
                  </a:lnTo>
                  <a:lnTo>
                    <a:pt x="52258" y="39355"/>
                  </a:lnTo>
                  <a:lnTo>
                    <a:pt x="52568" y="39798"/>
                  </a:lnTo>
                  <a:lnTo>
                    <a:pt x="52863" y="40255"/>
                  </a:lnTo>
                  <a:lnTo>
                    <a:pt x="53144" y="40726"/>
                  </a:lnTo>
                  <a:lnTo>
                    <a:pt x="53409" y="41210"/>
                  </a:lnTo>
                  <a:lnTo>
                    <a:pt x="53659" y="41708"/>
                  </a:lnTo>
                  <a:lnTo>
                    <a:pt x="53895" y="42220"/>
                  </a:lnTo>
                  <a:lnTo>
                    <a:pt x="54116" y="42745"/>
                  </a:lnTo>
                  <a:lnTo>
                    <a:pt x="54322" y="43284"/>
                  </a:lnTo>
                  <a:lnTo>
                    <a:pt x="54522" y="43838"/>
                  </a:lnTo>
                  <a:lnTo>
                    <a:pt x="54701" y="44410"/>
                  </a:lnTo>
                  <a:lnTo>
                    <a:pt x="54859" y="44999"/>
                  </a:lnTo>
                  <a:lnTo>
                    <a:pt x="54996" y="45605"/>
                  </a:lnTo>
                  <a:lnTo>
                    <a:pt x="55112" y="46229"/>
                  </a:lnTo>
                  <a:lnTo>
                    <a:pt x="55207" y="46870"/>
                  </a:lnTo>
                  <a:lnTo>
                    <a:pt x="55281" y="47529"/>
                  </a:lnTo>
                  <a:lnTo>
                    <a:pt x="55334" y="48205"/>
                  </a:lnTo>
                  <a:lnTo>
                    <a:pt x="55365" y="488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083821" y="5754620"/>
              <a:ext cx="59593" cy="69577"/>
            </a:xfrm>
            <a:custGeom>
              <a:avLst/>
              <a:pathLst>
                <a:path w="59593" h="69577">
                  <a:moveTo>
                    <a:pt x="11720" y="37145"/>
                  </a:moveTo>
                  <a:lnTo>
                    <a:pt x="11730" y="38191"/>
                  </a:lnTo>
                  <a:lnTo>
                    <a:pt x="11762" y="39221"/>
                  </a:lnTo>
                  <a:lnTo>
                    <a:pt x="11815" y="40235"/>
                  </a:lnTo>
                  <a:lnTo>
                    <a:pt x="11888" y="41232"/>
                  </a:lnTo>
                  <a:lnTo>
                    <a:pt x="11983" y="42214"/>
                  </a:lnTo>
                  <a:lnTo>
                    <a:pt x="12099" y="43180"/>
                  </a:lnTo>
                  <a:lnTo>
                    <a:pt x="12236" y="44129"/>
                  </a:lnTo>
                  <a:lnTo>
                    <a:pt x="12394" y="45062"/>
                  </a:lnTo>
                  <a:lnTo>
                    <a:pt x="12574" y="45979"/>
                  </a:lnTo>
                  <a:lnTo>
                    <a:pt x="12774" y="46880"/>
                  </a:lnTo>
                  <a:lnTo>
                    <a:pt x="13008" y="47749"/>
                  </a:lnTo>
                  <a:lnTo>
                    <a:pt x="13265" y="48594"/>
                  </a:lnTo>
                  <a:lnTo>
                    <a:pt x="13544" y="49416"/>
                  </a:lnTo>
                  <a:lnTo>
                    <a:pt x="13845" y="50214"/>
                  </a:lnTo>
                  <a:lnTo>
                    <a:pt x="14169" y="50989"/>
                  </a:lnTo>
                  <a:lnTo>
                    <a:pt x="14515" y="51740"/>
                  </a:lnTo>
                  <a:lnTo>
                    <a:pt x="14884" y="52467"/>
                  </a:lnTo>
                  <a:lnTo>
                    <a:pt x="15274" y="53171"/>
                  </a:lnTo>
                  <a:lnTo>
                    <a:pt x="15687" y="53851"/>
                  </a:lnTo>
                  <a:lnTo>
                    <a:pt x="16123" y="54508"/>
                  </a:lnTo>
                  <a:lnTo>
                    <a:pt x="16594" y="55127"/>
                  </a:lnTo>
                  <a:lnTo>
                    <a:pt x="17090" y="55718"/>
                  </a:lnTo>
                  <a:lnTo>
                    <a:pt x="17611" y="56283"/>
                  </a:lnTo>
                  <a:lnTo>
                    <a:pt x="18157" y="56820"/>
                  </a:lnTo>
                  <a:lnTo>
                    <a:pt x="18727" y="57329"/>
                  </a:lnTo>
                  <a:lnTo>
                    <a:pt x="19322" y="57812"/>
                  </a:lnTo>
                  <a:lnTo>
                    <a:pt x="19942" y="58267"/>
                  </a:lnTo>
                  <a:lnTo>
                    <a:pt x="20587" y="58695"/>
                  </a:lnTo>
                  <a:lnTo>
                    <a:pt x="21257" y="59095"/>
                  </a:lnTo>
                  <a:lnTo>
                    <a:pt x="21952" y="59469"/>
                  </a:lnTo>
                  <a:lnTo>
                    <a:pt x="22673" y="59799"/>
                  </a:lnTo>
                  <a:lnTo>
                    <a:pt x="23423" y="60094"/>
                  </a:lnTo>
                  <a:lnTo>
                    <a:pt x="24201" y="60354"/>
                  </a:lnTo>
                  <a:lnTo>
                    <a:pt x="25008" y="60580"/>
                  </a:lnTo>
                  <a:lnTo>
                    <a:pt x="25843" y="60771"/>
                  </a:lnTo>
                  <a:lnTo>
                    <a:pt x="26707" y="60927"/>
                  </a:lnTo>
                  <a:lnTo>
                    <a:pt x="27599" y="61049"/>
                  </a:lnTo>
                  <a:lnTo>
                    <a:pt x="28520" y="61136"/>
                  </a:lnTo>
                  <a:lnTo>
                    <a:pt x="29469" y="61188"/>
                  </a:lnTo>
                  <a:lnTo>
                    <a:pt x="30447" y="61205"/>
                  </a:lnTo>
                  <a:lnTo>
                    <a:pt x="31869" y="61176"/>
                  </a:lnTo>
                  <a:lnTo>
                    <a:pt x="33233" y="61088"/>
                  </a:lnTo>
                  <a:lnTo>
                    <a:pt x="34538" y="60943"/>
                  </a:lnTo>
                  <a:lnTo>
                    <a:pt x="35785" y="60739"/>
                  </a:lnTo>
                  <a:lnTo>
                    <a:pt x="36974" y="60476"/>
                  </a:lnTo>
                  <a:lnTo>
                    <a:pt x="38104" y="60156"/>
                  </a:lnTo>
                  <a:lnTo>
                    <a:pt x="39177" y="59777"/>
                  </a:lnTo>
                  <a:lnTo>
                    <a:pt x="40191" y="59340"/>
                  </a:lnTo>
                  <a:lnTo>
                    <a:pt x="41146" y="58844"/>
                  </a:lnTo>
                  <a:lnTo>
                    <a:pt x="42043" y="58291"/>
                  </a:lnTo>
                  <a:lnTo>
                    <a:pt x="42895" y="57692"/>
                  </a:lnTo>
                  <a:lnTo>
                    <a:pt x="43690" y="57063"/>
                  </a:lnTo>
                  <a:lnTo>
                    <a:pt x="44428" y="56402"/>
                  </a:lnTo>
                  <a:lnTo>
                    <a:pt x="45109" y="55711"/>
                  </a:lnTo>
                  <a:lnTo>
                    <a:pt x="45733" y="54988"/>
                  </a:lnTo>
                  <a:lnTo>
                    <a:pt x="46300" y="54235"/>
                  </a:lnTo>
                  <a:lnTo>
                    <a:pt x="46810" y="53451"/>
                  </a:lnTo>
                  <a:lnTo>
                    <a:pt x="47262" y="52635"/>
                  </a:lnTo>
                  <a:lnTo>
                    <a:pt x="47658" y="51789"/>
                  </a:lnTo>
                  <a:lnTo>
                    <a:pt x="47997" y="50911"/>
                  </a:lnTo>
                  <a:lnTo>
                    <a:pt x="57794" y="53702"/>
                  </a:lnTo>
                  <a:lnTo>
                    <a:pt x="57575" y="54260"/>
                  </a:lnTo>
                  <a:lnTo>
                    <a:pt x="57338" y="54820"/>
                  </a:lnTo>
                  <a:lnTo>
                    <a:pt x="57084" y="55382"/>
                  </a:lnTo>
                  <a:lnTo>
                    <a:pt x="56812" y="55944"/>
                  </a:lnTo>
                  <a:lnTo>
                    <a:pt x="56523" y="56508"/>
                  </a:lnTo>
                  <a:lnTo>
                    <a:pt x="56217" y="57073"/>
                  </a:lnTo>
                  <a:lnTo>
                    <a:pt x="55893" y="57639"/>
                  </a:lnTo>
                  <a:lnTo>
                    <a:pt x="55552" y="58206"/>
                  </a:lnTo>
                  <a:lnTo>
                    <a:pt x="55194" y="58775"/>
                  </a:lnTo>
                  <a:lnTo>
                    <a:pt x="54818" y="59345"/>
                  </a:lnTo>
                  <a:lnTo>
                    <a:pt x="54433" y="59898"/>
                  </a:lnTo>
                  <a:lnTo>
                    <a:pt x="54022" y="60441"/>
                  </a:lnTo>
                  <a:lnTo>
                    <a:pt x="53584" y="60974"/>
                  </a:lnTo>
                  <a:lnTo>
                    <a:pt x="53121" y="61498"/>
                  </a:lnTo>
                  <a:lnTo>
                    <a:pt x="52632" y="62011"/>
                  </a:lnTo>
                  <a:lnTo>
                    <a:pt x="52117" y="62515"/>
                  </a:lnTo>
                  <a:lnTo>
                    <a:pt x="51575" y="63008"/>
                  </a:lnTo>
                  <a:lnTo>
                    <a:pt x="51008" y="63492"/>
                  </a:lnTo>
                  <a:lnTo>
                    <a:pt x="50414" y="63966"/>
                  </a:lnTo>
                  <a:lnTo>
                    <a:pt x="49795" y="64430"/>
                  </a:lnTo>
                  <a:lnTo>
                    <a:pt x="49146" y="64869"/>
                  </a:lnTo>
                  <a:lnTo>
                    <a:pt x="48465" y="65293"/>
                  </a:lnTo>
                  <a:lnTo>
                    <a:pt x="47752" y="65702"/>
                  </a:lnTo>
                  <a:lnTo>
                    <a:pt x="47007" y="66097"/>
                  </a:lnTo>
                  <a:lnTo>
                    <a:pt x="46229" y="66476"/>
                  </a:lnTo>
                  <a:lnTo>
                    <a:pt x="45419" y="66841"/>
                  </a:lnTo>
                  <a:lnTo>
                    <a:pt x="44577" y="67190"/>
                  </a:lnTo>
                  <a:lnTo>
                    <a:pt x="43703" y="67525"/>
                  </a:lnTo>
                  <a:lnTo>
                    <a:pt x="42796" y="67845"/>
                  </a:lnTo>
                  <a:lnTo>
                    <a:pt x="41857" y="68150"/>
                  </a:lnTo>
                  <a:lnTo>
                    <a:pt x="40895" y="68421"/>
                  </a:lnTo>
                  <a:lnTo>
                    <a:pt x="39893" y="68664"/>
                  </a:lnTo>
                  <a:lnTo>
                    <a:pt x="38851" y="68878"/>
                  </a:lnTo>
                  <a:lnTo>
                    <a:pt x="37770" y="69063"/>
                  </a:lnTo>
                  <a:lnTo>
                    <a:pt x="36648" y="69220"/>
                  </a:lnTo>
                  <a:lnTo>
                    <a:pt x="35488" y="69348"/>
                  </a:lnTo>
                  <a:lnTo>
                    <a:pt x="34287" y="69448"/>
                  </a:lnTo>
                  <a:lnTo>
                    <a:pt x="33047" y="69520"/>
                  </a:lnTo>
                  <a:lnTo>
                    <a:pt x="31767" y="69562"/>
                  </a:lnTo>
                  <a:lnTo>
                    <a:pt x="30447" y="69577"/>
                  </a:lnTo>
                  <a:lnTo>
                    <a:pt x="27541" y="69488"/>
                  </a:lnTo>
                  <a:lnTo>
                    <a:pt x="24777" y="69222"/>
                  </a:lnTo>
                  <a:lnTo>
                    <a:pt x="22154" y="68779"/>
                  </a:lnTo>
                  <a:lnTo>
                    <a:pt x="19672" y="68158"/>
                  </a:lnTo>
                  <a:lnTo>
                    <a:pt x="17332" y="67360"/>
                  </a:lnTo>
                  <a:lnTo>
                    <a:pt x="15133" y="66384"/>
                  </a:lnTo>
                  <a:lnTo>
                    <a:pt x="13075" y="65231"/>
                  </a:lnTo>
                  <a:lnTo>
                    <a:pt x="11159" y="63901"/>
                  </a:lnTo>
                  <a:lnTo>
                    <a:pt x="9384" y="62394"/>
                  </a:lnTo>
                  <a:lnTo>
                    <a:pt x="7751" y="60709"/>
                  </a:lnTo>
                  <a:lnTo>
                    <a:pt x="6278" y="58849"/>
                  </a:lnTo>
                  <a:lnTo>
                    <a:pt x="4960" y="56817"/>
                  </a:lnTo>
                  <a:lnTo>
                    <a:pt x="3798" y="54613"/>
                  </a:lnTo>
                  <a:lnTo>
                    <a:pt x="2790" y="52236"/>
                  </a:lnTo>
                  <a:lnTo>
                    <a:pt x="1937" y="49686"/>
                  </a:lnTo>
                  <a:lnTo>
                    <a:pt x="1240" y="46965"/>
                  </a:lnTo>
                  <a:lnTo>
                    <a:pt x="697" y="44071"/>
                  </a:lnTo>
                  <a:lnTo>
                    <a:pt x="310" y="41004"/>
                  </a:lnTo>
                  <a:lnTo>
                    <a:pt x="77" y="37765"/>
                  </a:lnTo>
                  <a:lnTo>
                    <a:pt x="0" y="34354"/>
                  </a:lnTo>
                  <a:lnTo>
                    <a:pt x="23" y="32498"/>
                  </a:lnTo>
                  <a:lnTo>
                    <a:pt x="94" y="30700"/>
                  </a:lnTo>
                  <a:lnTo>
                    <a:pt x="212" y="28961"/>
                  </a:lnTo>
                  <a:lnTo>
                    <a:pt x="377" y="27280"/>
                  </a:lnTo>
                  <a:lnTo>
                    <a:pt x="589" y="25657"/>
                  </a:lnTo>
                  <a:lnTo>
                    <a:pt x="848" y="24092"/>
                  </a:lnTo>
                  <a:lnTo>
                    <a:pt x="1154" y="22586"/>
                  </a:lnTo>
                  <a:lnTo>
                    <a:pt x="1508" y="21138"/>
                  </a:lnTo>
                  <a:lnTo>
                    <a:pt x="1908" y="19748"/>
                  </a:lnTo>
                  <a:lnTo>
                    <a:pt x="2356" y="18417"/>
                  </a:lnTo>
                  <a:lnTo>
                    <a:pt x="2845" y="17127"/>
                  </a:lnTo>
                  <a:lnTo>
                    <a:pt x="3368" y="15887"/>
                  </a:lnTo>
                  <a:lnTo>
                    <a:pt x="3926" y="14696"/>
                  </a:lnTo>
                  <a:lnTo>
                    <a:pt x="4519" y="13555"/>
                  </a:lnTo>
                  <a:lnTo>
                    <a:pt x="5146" y="12464"/>
                  </a:lnTo>
                  <a:lnTo>
                    <a:pt x="5809" y="11422"/>
                  </a:lnTo>
                  <a:lnTo>
                    <a:pt x="6506" y="10430"/>
                  </a:lnTo>
                  <a:lnTo>
                    <a:pt x="7238" y="9487"/>
                  </a:lnTo>
                  <a:lnTo>
                    <a:pt x="8004" y="8594"/>
                  </a:lnTo>
                  <a:lnTo>
                    <a:pt x="8805" y="7751"/>
                  </a:lnTo>
                  <a:lnTo>
                    <a:pt x="9637" y="6955"/>
                  </a:lnTo>
                  <a:lnTo>
                    <a:pt x="10497" y="6206"/>
                  </a:lnTo>
                  <a:lnTo>
                    <a:pt x="11384" y="5502"/>
                  </a:lnTo>
                  <a:lnTo>
                    <a:pt x="12298" y="4844"/>
                  </a:lnTo>
                  <a:lnTo>
                    <a:pt x="13239" y="4232"/>
                  </a:lnTo>
                  <a:lnTo>
                    <a:pt x="14208" y="3666"/>
                  </a:lnTo>
                  <a:lnTo>
                    <a:pt x="15204" y="3145"/>
                  </a:lnTo>
                  <a:lnTo>
                    <a:pt x="16227" y="2671"/>
                  </a:lnTo>
                  <a:lnTo>
                    <a:pt x="17277" y="2242"/>
                  </a:lnTo>
                  <a:lnTo>
                    <a:pt x="18355" y="1860"/>
                  </a:lnTo>
                  <a:lnTo>
                    <a:pt x="19454" y="1506"/>
                  </a:lnTo>
                  <a:lnTo>
                    <a:pt x="20568" y="1190"/>
                  </a:lnTo>
                  <a:lnTo>
                    <a:pt x="21696" y="911"/>
                  </a:lnTo>
                  <a:lnTo>
                    <a:pt x="22840" y="669"/>
                  </a:lnTo>
                  <a:lnTo>
                    <a:pt x="23998" y="465"/>
                  </a:lnTo>
                  <a:lnTo>
                    <a:pt x="25171" y="297"/>
                  </a:lnTo>
                  <a:lnTo>
                    <a:pt x="26359" y="167"/>
                  </a:lnTo>
                  <a:lnTo>
                    <a:pt x="27562" y="74"/>
                  </a:lnTo>
                  <a:lnTo>
                    <a:pt x="28780" y="18"/>
                  </a:lnTo>
                  <a:lnTo>
                    <a:pt x="30013" y="0"/>
                  </a:lnTo>
                  <a:lnTo>
                    <a:pt x="31672" y="27"/>
                  </a:lnTo>
                  <a:lnTo>
                    <a:pt x="33275" y="109"/>
                  </a:lnTo>
                  <a:lnTo>
                    <a:pt x="34822" y="245"/>
                  </a:lnTo>
                  <a:lnTo>
                    <a:pt x="36314" y="436"/>
                  </a:lnTo>
                  <a:lnTo>
                    <a:pt x="37749" y="682"/>
                  </a:lnTo>
                  <a:lnTo>
                    <a:pt x="39129" y="982"/>
                  </a:lnTo>
                  <a:lnTo>
                    <a:pt x="40453" y="1336"/>
                  </a:lnTo>
                  <a:lnTo>
                    <a:pt x="41721" y="1746"/>
                  </a:lnTo>
                  <a:lnTo>
                    <a:pt x="42933" y="2210"/>
                  </a:lnTo>
                  <a:lnTo>
                    <a:pt x="44090" y="2728"/>
                  </a:lnTo>
                  <a:lnTo>
                    <a:pt x="45208" y="3295"/>
                  </a:lnTo>
                  <a:lnTo>
                    <a:pt x="46280" y="3904"/>
                  </a:lnTo>
                  <a:lnTo>
                    <a:pt x="47306" y="4555"/>
                  </a:lnTo>
                  <a:lnTo>
                    <a:pt x="48287" y="5248"/>
                  </a:lnTo>
                  <a:lnTo>
                    <a:pt x="49221" y="5984"/>
                  </a:lnTo>
                  <a:lnTo>
                    <a:pt x="50110" y="6761"/>
                  </a:lnTo>
                  <a:lnTo>
                    <a:pt x="50953" y="7581"/>
                  </a:lnTo>
                  <a:lnTo>
                    <a:pt x="51750" y="8443"/>
                  </a:lnTo>
                  <a:lnTo>
                    <a:pt x="52500" y="9347"/>
                  </a:lnTo>
                  <a:lnTo>
                    <a:pt x="53206" y="10293"/>
                  </a:lnTo>
                  <a:lnTo>
                    <a:pt x="53880" y="11266"/>
                  </a:lnTo>
                  <a:lnTo>
                    <a:pt x="54513" y="12273"/>
                  </a:lnTo>
                  <a:lnTo>
                    <a:pt x="55105" y="13315"/>
                  </a:lnTo>
                  <a:lnTo>
                    <a:pt x="55656" y="14391"/>
                  </a:lnTo>
                  <a:lnTo>
                    <a:pt x="56167" y="15502"/>
                  </a:lnTo>
                  <a:lnTo>
                    <a:pt x="56636" y="16648"/>
                  </a:lnTo>
                  <a:lnTo>
                    <a:pt x="57065" y="17829"/>
                  </a:lnTo>
                  <a:lnTo>
                    <a:pt x="57452" y="19045"/>
                  </a:lnTo>
                  <a:lnTo>
                    <a:pt x="57799" y="20295"/>
                  </a:lnTo>
                  <a:lnTo>
                    <a:pt x="58104" y="21580"/>
                  </a:lnTo>
                  <a:lnTo>
                    <a:pt x="58387" y="22892"/>
                  </a:lnTo>
                  <a:lnTo>
                    <a:pt x="58640" y="24226"/>
                  </a:lnTo>
                  <a:lnTo>
                    <a:pt x="58864" y="25581"/>
                  </a:lnTo>
                  <a:lnTo>
                    <a:pt x="59057" y="26957"/>
                  </a:lnTo>
                  <a:lnTo>
                    <a:pt x="59221" y="28354"/>
                  </a:lnTo>
                  <a:lnTo>
                    <a:pt x="59355" y="29773"/>
                  </a:lnTo>
                  <a:lnTo>
                    <a:pt x="59459" y="31212"/>
                  </a:lnTo>
                  <a:lnTo>
                    <a:pt x="59533" y="32672"/>
                  </a:lnTo>
                  <a:lnTo>
                    <a:pt x="59578" y="34154"/>
                  </a:lnTo>
                  <a:lnTo>
                    <a:pt x="59593" y="35656"/>
                  </a:lnTo>
                  <a:lnTo>
                    <a:pt x="59593" y="371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095665" y="5762867"/>
              <a:ext cx="36214" cy="20339"/>
            </a:xfrm>
            <a:custGeom>
              <a:avLst/>
              <a:pathLst>
                <a:path w="36214" h="20339">
                  <a:moveTo>
                    <a:pt x="36214" y="20339"/>
                  </a:moveTo>
                  <a:lnTo>
                    <a:pt x="35993" y="18276"/>
                  </a:lnTo>
                  <a:lnTo>
                    <a:pt x="35701" y="16328"/>
                  </a:lnTo>
                  <a:lnTo>
                    <a:pt x="35338" y="14496"/>
                  </a:lnTo>
                  <a:lnTo>
                    <a:pt x="34905" y="12779"/>
                  </a:lnTo>
                  <a:lnTo>
                    <a:pt x="34401" y="11177"/>
                  </a:lnTo>
                  <a:lnTo>
                    <a:pt x="33826" y="9691"/>
                  </a:lnTo>
                  <a:lnTo>
                    <a:pt x="33180" y="8320"/>
                  </a:lnTo>
                  <a:lnTo>
                    <a:pt x="32464" y="7064"/>
                  </a:lnTo>
                  <a:lnTo>
                    <a:pt x="31677" y="5923"/>
                  </a:lnTo>
                  <a:lnTo>
                    <a:pt x="30819" y="4898"/>
                  </a:lnTo>
                  <a:lnTo>
                    <a:pt x="29887" y="3968"/>
                  </a:lnTo>
                  <a:lnTo>
                    <a:pt x="28877" y="3135"/>
                  </a:lnTo>
                  <a:lnTo>
                    <a:pt x="27789" y="2400"/>
                  </a:lnTo>
                  <a:lnTo>
                    <a:pt x="26622" y="1763"/>
                  </a:lnTo>
                  <a:lnTo>
                    <a:pt x="25378" y="1224"/>
                  </a:lnTo>
                  <a:lnTo>
                    <a:pt x="24055" y="783"/>
                  </a:lnTo>
                  <a:lnTo>
                    <a:pt x="22654" y="440"/>
                  </a:lnTo>
                  <a:lnTo>
                    <a:pt x="21175" y="195"/>
                  </a:lnTo>
                  <a:lnTo>
                    <a:pt x="19618" y="48"/>
                  </a:lnTo>
                  <a:lnTo>
                    <a:pt x="17983" y="0"/>
                  </a:lnTo>
                  <a:lnTo>
                    <a:pt x="17422" y="9"/>
                  </a:lnTo>
                  <a:lnTo>
                    <a:pt x="16854" y="37"/>
                  </a:lnTo>
                  <a:lnTo>
                    <a:pt x="16281" y="83"/>
                  </a:lnTo>
                  <a:lnTo>
                    <a:pt x="15701" y="148"/>
                  </a:lnTo>
                  <a:lnTo>
                    <a:pt x="15115" y="232"/>
                  </a:lnTo>
                  <a:lnTo>
                    <a:pt x="14523" y="334"/>
                  </a:lnTo>
                  <a:lnTo>
                    <a:pt x="13924" y="455"/>
                  </a:lnTo>
                  <a:lnTo>
                    <a:pt x="13320" y="595"/>
                  </a:lnTo>
                  <a:lnTo>
                    <a:pt x="12709" y="753"/>
                  </a:lnTo>
                  <a:lnTo>
                    <a:pt x="12092" y="930"/>
                  </a:lnTo>
                  <a:lnTo>
                    <a:pt x="11488" y="1118"/>
                  </a:lnTo>
                  <a:lnTo>
                    <a:pt x="10894" y="1334"/>
                  </a:lnTo>
                  <a:lnTo>
                    <a:pt x="10308" y="1579"/>
                  </a:lnTo>
                  <a:lnTo>
                    <a:pt x="9730" y="1852"/>
                  </a:lnTo>
                  <a:lnTo>
                    <a:pt x="9162" y="2154"/>
                  </a:lnTo>
                  <a:lnTo>
                    <a:pt x="8602" y="2485"/>
                  </a:lnTo>
                  <a:lnTo>
                    <a:pt x="8050" y="2844"/>
                  </a:lnTo>
                  <a:lnTo>
                    <a:pt x="7508" y="3232"/>
                  </a:lnTo>
                  <a:lnTo>
                    <a:pt x="6974" y="3648"/>
                  </a:lnTo>
                  <a:lnTo>
                    <a:pt x="6449" y="4092"/>
                  </a:lnTo>
                  <a:lnTo>
                    <a:pt x="5936" y="4568"/>
                  </a:lnTo>
                  <a:lnTo>
                    <a:pt x="5439" y="5077"/>
                  </a:lnTo>
                  <a:lnTo>
                    <a:pt x="4959" y="5620"/>
                  </a:lnTo>
                  <a:lnTo>
                    <a:pt x="4494" y="6196"/>
                  </a:lnTo>
                  <a:lnTo>
                    <a:pt x="4046" y="6805"/>
                  </a:lnTo>
                  <a:lnTo>
                    <a:pt x="3614" y="7448"/>
                  </a:lnTo>
                  <a:lnTo>
                    <a:pt x="3197" y="8125"/>
                  </a:lnTo>
                  <a:lnTo>
                    <a:pt x="2797" y="8835"/>
                  </a:lnTo>
                  <a:lnTo>
                    <a:pt x="2414" y="9578"/>
                  </a:lnTo>
                  <a:lnTo>
                    <a:pt x="2046" y="10355"/>
                  </a:lnTo>
                  <a:lnTo>
                    <a:pt x="1702" y="11159"/>
                  </a:lnTo>
                  <a:lnTo>
                    <a:pt x="1389" y="12005"/>
                  </a:lnTo>
                  <a:lnTo>
                    <a:pt x="1106" y="12895"/>
                  </a:lnTo>
                  <a:lnTo>
                    <a:pt x="855" y="13828"/>
                  </a:lnTo>
                  <a:lnTo>
                    <a:pt x="635" y="14805"/>
                  </a:lnTo>
                  <a:lnTo>
                    <a:pt x="446" y="15825"/>
                  </a:lnTo>
                  <a:lnTo>
                    <a:pt x="288" y="16888"/>
                  </a:lnTo>
                  <a:lnTo>
                    <a:pt x="161" y="17995"/>
                  </a:lnTo>
                  <a:lnTo>
                    <a:pt x="65" y="19146"/>
                  </a:lnTo>
                  <a:lnTo>
                    <a:pt x="0" y="20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150980" y="5740853"/>
              <a:ext cx="32432" cy="83095"/>
            </a:xfrm>
            <a:custGeom>
              <a:avLst/>
              <a:pathLst>
                <a:path w="32432" h="83095">
                  <a:moveTo>
                    <a:pt x="32432" y="81607"/>
                  </a:moveTo>
                  <a:lnTo>
                    <a:pt x="31922" y="81740"/>
                  </a:lnTo>
                  <a:lnTo>
                    <a:pt x="31410" y="81867"/>
                  </a:lnTo>
                  <a:lnTo>
                    <a:pt x="30895" y="81988"/>
                  </a:lnTo>
                  <a:lnTo>
                    <a:pt x="30378" y="82103"/>
                  </a:lnTo>
                  <a:lnTo>
                    <a:pt x="29858" y="82212"/>
                  </a:lnTo>
                  <a:lnTo>
                    <a:pt x="29336" y="82314"/>
                  </a:lnTo>
                  <a:lnTo>
                    <a:pt x="28811" y="82410"/>
                  </a:lnTo>
                  <a:lnTo>
                    <a:pt x="28284" y="82500"/>
                  </a:lnTo>
                  <a:lnTo>
                    <a:pt x="27755" y="82584"/>
                  </a:lnTo>
                  <a:lnTo>
                    <a:pt x="27223" y="82661"/>
                  </a:lnTo>
                  <a:lnTo>
                    <a:pt x="26693" y="82744"/>
                  </a:lnTo>
                  <a:lnTo>
                    <a:pt x="26146" y="82817"/>
                  </a:lnTo>
                  <a:lnTo>
                    <a:pt x="25582" y="82883"/>
                  </a:lnTo>
                  <a:lnTo>
                    <a:pt x="25000" y="82939"/>
                  </a:lnTo>
                  <a:lnTo>
                    <a:pt x="24401" y="82987"/>
                  </a:lnTo>
                  <a:lnTo>
                    <a:pt x="23785" y="83026"/>
                  </a:lnTo>
                  <a:lnTo>
                    <a:pt x="23151" y="83056"/>
                  </a:lnTo>
                  <a:lnTo>
                    <a:pt x="22500" y="83078"/>
                  </a:lnTo>
                  <a:lnTo>
                    <a:pt x="21831" y="83091"/>
                  </a:lnTo>
                  <a:lnTo>
                    <a:pt x="21145" y="83095"/>
                  </a:lnTo>
                  <a:lnTo>
                    <a:pt x="18601" y="82943"/>
                  </a:lnTo>
                  <a:lnTo>
                    <a:pt x="16323" y="82487"/>
                  </a:lnTo>
                  <a:lnTo>
                    <a:pt x="14314" y="81728"/>
                  </a:lnTo>
                  <a:lnTo>
                    <a:pt x="12573" y="80664"/>
                  </a:lnTo>
                  <a:lnTo>
                    <a:pt x="11100" y="79297"/>
                  </a:lnTo>
                  <a:lnTo>
                    <a:pt x="9894" y="77626"/>
                  </a:lnTo>
                  <a:lnTo>
                    <a:pt x="8956" y="75651"/>
                  </a:lnTo>
                  <a:lnTo>
                    <a:pt x="8287" y="73372"/>
                  </a:lnTo>
                  <a:lnTo>
                    <a:pt x="7885" y="70789"/>
                  </a:lnTo>
                  <a:lnTo>
                    <a:pt x="7751" y="67902"/>
                  </a:lnTo>
                  <a:lnTo>
                    <a:pt x="7751" y="23130"/>
                  </a:lnTo>
                  <a:lnTo>
                    <a:pt x="0" y="23130"/>
                  </a:lnTo>
                  <a:lnTo>
                    <a:pt x="0" y="15006"/>
                  </a:lnTo>
                  <a:lnTo>
                    <a:pt x="8185" y="15006"/>
                  </a:lnTo>
                  <a:lnTo>
                    <a:pt x="11472" y="0"/>
                  </a:lnTo>
                  <a:lnTo>
                    <a:pt x="18913" y="0"/>
                  </a:lnTo>
                  <a:lnTo>
                    <a:pt x="18913" y="15006"/>
                  </a:lnTo>
                  <a:lnTo>
                    <a:pt x="31315" y="15006"/>
                  </a:lnTo>
                  <a:lnTo>
                    <a:pt x="31315" y="23130"/>
                  </a:lnTo>
                  <a:lnTo>
                    <a:pt x="18913" y="23130"/>
                  </a:lnTo>
                  <a:lnTo>
                    <a:pt x="18913" y="65484"/>
                  </a:lnTo>
                  <a:lnTo>
                    <a:pt x="18929" y="66423"/>
                  </a:lnTo>
                  <a:lnTo>
                    <a:pt x="18975" y="67305"/>
                  </a:lnTo>
                  <a:lnTo>
                    <a:pt x="19053" y="68129"/>
                  </a:lnTo>
                  <a:lnTo>
                    <a:pt x="19161" y="68897"/>
                  </a:lnTo>
                  <a:lnTo>
                    <a:pt x="19301" y="69608"/>
                  </a:lnTo>
                  <a:lnTo>
                    <a:pt x="19471" y="70261"/>
                  </a:lnTo>
                  <a:lnTo>
                    <a:pt x="19673" y="70858"/>
                  </a:lnTo>
                  <a:lnTo>
                    <a:pt x="19905" y="71397"/>
                  </a:lnTo>
                  <a:lnTo>
                    <a:pt x="20169" y="71880"/>
                  </a:lnTo>
                  <a:lnTo>
                    <a:pt x="20463" y="72305"/>
                  </a:lnTo>
                  <a:lnTo>
                    <a:pt x="20809" y="72670"/>
                  </a:lnTo>
                  <a:lnTo>
                    <a:pt x="21200" y="72997"/>
                  </a:lnTo>
                  <a:lnTo>
                    <a:pt x="21637" y="73286"/>
                  </a:lnTo>
                  <a:lnTo>
                    <a:pt x="22120" y="73535"/>
                  </a:lnTo>
                  <a:lnTo>
                    <a:pt x="22649" y="73747"/>
                  </a:lnTo>
                  <a:lnTo>
                    <a:pt x="23224" y="73920"/>
                  </a:lnTo>
                  <a:lnTo>
                    <a:pt x="23845" y="74055"/>
                  </a:lnTo>
                  <a:lnTo>
                    <a:pt x="24511" y="74151"/>
                  </a:lnTo>
                  <a:lnTo>
                    <a:pt x="25224" y="74208"/>
                  </a:lnTo>
                  <a:lnTo>
                    <a:pt x="25982" y="74228"/>
                  </a:lnTo>
                  <a:lnTo>
                    <a:pt x="26304" y="74225"/>
                  </a:lnTo>
                  <a:lnTo>
                    <a:pt x="26622" y="74218"/>
                  </a:lnTo>
                  <a:lnTo>
                    <a:pt x="26939" y="74205"/>
                  </a:lnTo>
                  <a:lnTo>
                    <a:pt x="27252" y="74188"/>
                  </a:lnTo>
                  <a:lnTo>
                    <a:pt x="27564" y="74166"/>
                  </a:lnTo>
                  <a:lnTo>
                    <a:pt x="27873" y="74138"/>
                  </a:lnTo>
                  <a:lnTo>
                    <a:pt x="28179" y="74106"/>
                  </a:lnTo>
                  <a:lnTo>
                    <a:pt x="28483" y="74069"/>
                  </a:lnTo>
                  <a:lnTo>
                    <a:pt x="28784" y="74027"/>
                  </a:lnTo>
                  <a:lnTo>
                    <a:pt x="29083" y="73979"/>
                  </a:lnTo>
                  <a:lnTo>
                    <a:pt x="29396" y="73929"/>
                  </a:lnTo>
                  <a:lnTo>
                    <a:pt x="29713" y="73875"/>
                  </a:lnTo>
                  <a:lnTo>
                    <a:pt x="30035" y="73819"/>
                  </a:lnTo>
                  <a:lnTo>
                    <a:pt x="30363" y="73761"/>
                  </a:lnTo>
                  <a:lnTo>
                    <a:pt x="30695" y="73700"/>
                  </a:lnTo>
                  <a:lnTo>
                    <a:pt x="31033" y="73637"/>
                  </a:lnTo>
                  <a:lnTo>
                    <a:pt x="31375" y="73571"/>
                  </a:lnTo>
                  <a:lnTo>
                    <a:pt x="31722" y="73503"/>
                  </a:lnTo>
                  <a:lnTo>
                    <a:pt x="32074" y="73433"/>
                  </a:lnTo>
                  <a:lnTo>
                    <a:pt x="32432" y="733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189675" y="5754620"/>
              <a:ext cx="59965" cy="69577"/>
            </a:xfrm>
            <a:custGeom>
              <a:avLst/>
              <a:pathLst>
                <a:path w="59965" h="69577">
                  <a:moveTo>
                    <a:pt x="59965" y="34726"/>
                  </a:moveTo>
                  <a:lnTo>
                    <a:pt x="59887" y="38158"/>
                  </a:lnTo>
                  <a:lnTo>
                    <a:pt x="59655" y="41411"/>
                  </a:lnTo>
                  <a:lnTo>
                    <a:pt x="59267" y="44484"/>
                  </a:lnTo>
                  <a:lnTo>
                    <a:pt x="58725" y="47376"/>
                  </a:lnTo>
                  <a:lnTo>
                    <a:pt x="58027" y="50089"/>
                  </a:lnTo>
                  <a:lnTo>
                    <a:pt x="57174" y="52623"/>
                  </a:lnTo>
                  <a:lnTo>
                    <a:pt x="56167" y="54976"/>
                  </a:lnTo>
                  <a:lnTo>
                    <a:pt x="55004" y="57150"/>
                  </a:lnTo>
                  <a:lnTo>
                    <a:pt x="53686" y="59143"/>
                  </a:lnTo>
                  <a:lnTo>
                    <a:pt x="52213" y="60957"/>
                  </a:lnTo>
                  <a:lnTo>
                    <a:pt x="50593" y="62595"/>
                  </a:lnTo>
                  <a:lnTo>
                    <a:pt x="48832" y="64060"/>
                  </a:lnTo>
                  <a:lnTo>
                    <a:pt x="46932" y="65353"/>
                  </a:lnTo>
                  <a:lnTo>
                    <a:pt x="44891" y="66474"/>
                  </a:lnTo>
                  <a:lnTo>
                    <a:pt x="42710" y="67422"/>
                  </a:lnTo>
                  <a:lnTo>
                    <a:pt x="40389" y="68198"/>
                  </a:lnTo>
                  <a:lnTo>
                    <a:pt x="37928" y="68801"/>
                  </a:lnTo>
                  <a:lnTo>
                    <a:pt x="35326" y="69232"/>
                  </a:lnTo>
                  <a:lnTo>
                    <a:pt x="32585" y="69490"/>
                  </a:lnTo>
                  <a:lnTo>
                    <a:pt x="29703" y="69577"/>
                  </a:lnTo>
                  <a:lnTo>
                    <a:pt x="28317" y="69556"/>
                  </a:lnTo>
                  <a:lnTo>
                    <a:pt x="26960" y="69492"/>
                  </a:lnTo>
                  <a:lnTo>
                    <a:pt x="25633" y="69387"/>
                  </a:lnTo>
                  <a:lnTo>
                    <a:pt x="24335" y="69239"/>
                  </a:lnTo>
                  <a:lnTo>
                    <a:pt x="23068" y="69050"/>
                  </a:lnTo>
                  <a:lnTo>
                    <a:pt x="21830" y="68818"/>
                  </a:lnTo>
                  <a:lnTo>
                    <a:pt x="20622" y="68544"/>
                  </a:lnTo>
                  <a:lnTo>
                    <a:pt x="19444" y="68227"/>
                  </a:lnTo>
                  <a:lnTo>
                    <a:pt x="18295" y="67869"/>
                  </a:lnTo>
                  <a:lnTo>
                    <a:pt x="17177" y="67468"/>
                  </a:lnTo>
                  <a:lnTo>
                    <a:pt x="16090" y="67024"/>
                  </a:lnTo>
                  <a:lnTo>
                    <a:pt x="15036" y="66536"/>
                  </a:lnTo>
                  <a:lnTo>
                    <a:pt x="14016" y="66002"/>
                  </a:lnTo>
                  <a:lnTo>
                    <a:pt x="13029" y="65424"/>
                  </a:lnTo>
                  <a:lnTo>
                    <a:pt x="12076" y="64802"/>
                  </a:lnTo>
                  <a:lnTo>
                    <a:pt x="11157" y="64135"/>
                  </a:lnTo>
                  <a:lnTo>
                    <a:pt x="10271" y="63423"/>
                  </a:lnTo>
                  <a:lnTo>
                    <a:pt x="9418" y="62666"/>
                  </a:lnTo>
                  <a:lnTo>
                    <a:pt x="8599" y="61865"/>
                  </a:lnTo>
                  <a:lnTo>
                    <a:pt x="7813" y="61019"/>
                  </a:lnTo>
                  <a:lnTo>
                    <a:pt x="7074" y="60129"/>
                  </a:lnTo>
                  <a:lnTo>
                    <a:pt x="6369" y="59196"/>
                  </a:lnTo>
                  <a:lnTo>
                    <a:pt x="5700" y="58219"/>
                  </a:lnTo>
                  <a:lnTo>
                    <a:pt x="5065" y="57199"/>
                  </a:lnTo>
                  <a:lnTo>
                    <a:pt x="4464" y="56136"/>
                  </a:lnTo>
                  <a:lnTo>
                    <a:pt x="3899" y="55029"/>
                  </a:lnTo>
                  <a:lnTo>
                    <a:pt x="3368" y="53878"/>
                  </a:lnTo>
                  <a:lnTo>
                    <a:pt x="2872" y="52685"/>
                  </a:lnTo>
                  <a:lnTo>
                    <a:pt x="2411" y="51448"/>
                  </a:lnTo>
                  <a:lnTo>
                    <a:pt x="1984" y="50167"/>
                  </a:lnTo>
                  <a:lnTo>
                    <a:pt x="1607" y="48829"/>
                  </a:lnTo>
                  <a:lnTo>
                    <a:pt x="1270" y="47446"/>
                  </a:lnTo>
                  <a:lnTo>
                    <a:pt x="972" y="46017"/>
                  </a:lnTo>
                  <a:lnTo>
                    <a:pt x="714" y="44541"/>
                  </a:lnTo>
                  <a:lnTo>
                    <a:pt x="496" y="43020"/>
                  </a:lnTo>
                  <a:lnTo>
                    <a:pt x="317" y="41453"/>
                  </a:lnTo>
                  <a:lnTo>
                    <a:pt x="178" y="39840"/>
                  </a:lnTo>
                  <a:lnTo>
                    <a:pt x="79" y="38181"/>
                  </a:lnTo>
                  <a:lnTo>
                    <a:pt x="19" y="36477"/>
                  </a:lnTo>
                  <a:lnTo>
                    <a:pt x="0" y="34726"/>
                  </a:lnTo>
                  <a:lnTo>
                    <a:pt x="300" y="28128"/>
                  </a:lnTo>
                  <a:lnTo>
                    <a:pt x="1203" y="22225"/>
                  </a:lnTo>
                  <a:lnTo>
                    <a:pt x="2706" y="17016"/>
                  </a:lnTo>
                  <a:lnTo>
                    <a:pt x="4812" y="12501"/>
                  </a:lnTo>
                  <a:lnTo>
                    <a:pt x="7518" y="8681"/>
                  </a:lnTo>
                  <a:lnTo>
                    <a:pt x="10827" y="5556"/>
                  </a:lnTo>
                  <a:lnTo>
                    <a:pt x="14737" y="3125"/>
                  </a:lnTo>
                  <a:lnTo>
                    <a:pt x="19248" y="1389"/>
                  </a:lnTo>
                  <a:lnTo>
                    <a:pt x="24361" y="347"/>
                  </a:lnTo>
                  <a:lnTo>
                    <a:pt x="30075" y="0"/>
                  </a:lnTo>
                  <a:lnTo>
                    <a:pt x="31616" y="21"/>
                  </a:lnTo>
                  <a:lnTo>
                    <a:pt x="33114" y="86"/>
                  </a:lnTo>
                  <a:lnTo>
                    <a:pt x="34568" y="195"/>
                  </a:lnTo>
                  <a:lnTo>
                    <a:pt x="35979" y="347"/>
                  </a:lnTo>
                  <a:lnTo>
                    <a:pt x="37346" y="542"/>
                  </a:lnTo>
                  <a:lnTo>
                    <a:pt x="38670" y="781"/>
                  </a:lnTo>
                  <a:lnTo>
                    <a:pt x="39951" y="1063"/>
                  </a:lnTo>
                  <a:lnTo>
                    <a:pt x="41188" y="1389"/>
                  </a:lnTo>
                  <a:lnTo>
                    <a:pt x="42381" y="1758"/>
                  </a:lnTo>
                  <a:lnTo>
                    <a:pt x="43532" y="2170"/>
                  </a:lnTo>
                  <a:lnTo>
                    <a:pt x="44652" y="2626"/>
                  </a:lnTo>
                  <a:lnTo>
                    <a:pt x="45729" y="3125"/>
                  </a:lnTo>
                  <a:lnTo>
                    <a:pt x="46765" y="3667"/>
                  </a:lnTo>
                  <a:lnTo>
                    <a:pt x="47758" y="4254"/>
                  </a:lnTo>
                  <a:lnTo>
                    <a:pt x="48710" y="4883"/>
                  </a:lnTo>
                  <a:lnTo>
                    <a:pt x="49619" y="5556"/>
                  </a:lnTo>
                  <a:lnTo>
                    <a:pt x="50486" y="6272"/>
                  </a:lnTo>
                  <a:lnTo>
                    <a:pt x="51310" y="7032"/>
                  </a:lnTo>
                  <a:lnTo>
                    <a:pt x="52093" y="7835"/>
                  </a:lnTo>
                  <a:lnTo>
                    <a:pt x="52833" y="8681"/>
                  </a:lnTo>
                  <a:lnTo>
                    <a:pt x="53546" y="9571"/>
                  </a:lnTo>
                  <a:lnTo>
                    <a:pt x="54220" y="10504"/>
                  </a:lnTo>
                  <a:lnTo>
                    <a:pt x="54856" y="11481"/>
                  </a:lnTo>
                  <a:lnTo>
                    <a:pt x="55453" y="12501"/>
                  </a:lnTo>
                  <a:lnTo>
                    <a:pt x="56012" y="13565"/>
                  </a:lnTo>
                  <a:lnTo>
                    <a:pt x="56532" y="14671"/>
                  </a:lnTo>
                  <a:lnTo>
                    <a:pt x="57014" y="15822"/>
                  </a:lnTo>
                  <a:lnTo>
                    <a:pt x="57457" y="17016"/>
                  </a:lnTo>
                  <a:lnTo>
                    <a:pt x="57862" y="18253"/>
                  </a:lnTo>
                  <a:lnTo>
                    <a:pt x="58229" y="19533"/>
                  </a:lnTo>
                  <a:lnTo>
                    <a:pt x="58558" y="20857"/>
                  </a:lnTo>
                  <a:lnTo>
                    <a:pt x="58854" y="22225"/>
                  </a:lnTo>
                  <a:lnTo>
                    <a:pt x="59114" y="23635"/>
                  </a:lnTo>
                  <a:lnTo>
                    <a:pt x="59340" y="25089"/>
                  </a:lnTo>
                  <a:lnTo>
                    <a:pt x="59531" y="26587"/>
                  </a:lnTo>
                  <a:lnTo>
                    <a:pt x="59687" y="28128"/>
                  </a:lnTo>
                  <a:lnTo>
                    <a:pt x="59809" y="29712"/>
                  </a:lnTo>
                  <a:lnTo>
                    <a:pt x="59895" y="31340"/>
                  </a:lnTo>
                  <a:lnTo>
                    <a:pt x="59947" y="33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201395" y="5762867"/>
              <a:ext cx="36524" cy="53082"/>
            </a:xfrm>
            <a:custGeom>
              <a:avLst/>
              <a:pathLst>
                <a:path w="36524" h="53082">
                  <a:moveTo>
                    <a:pt x="36524" y="26479"/>
                  </a:moveTo>
                  <a:lnTo>
                    <a:pt x="36512" y="24943"/>
                  </a:lnTo>
                  <a:lnTo>
                    <a:pt x="36475" y="23462"/>
                  </a:lnTo>
                  <a:lnTo>
                    <a:pt x="36413" y="22036"/>
                  </a:lnTo>
                  <a:lnTo>
                    <a:pt x="36326" y="20664"/>
                  </a:lnTo>
                  <a:lnTo>
                    <a:pt x="36214" y="19347"/>
                  </a:lnTo>
                  <a:lnTo>
                    <a:pt x="36078" y="18085"/>
                  </a:lnTo>
                  <a:lnTo>
                    <a:pt x="35917" y="16877"/>
                  </a:lnTo>
                  <a:lnTo>
                    <a:pt x="35731" y="15723"/>
                  </a:lnTo>
                  <a:lnTo>
                    <a:pt x="35520" y="14624"/>
                  </a:lnTo>
                  <a:lnTo>
                    <a:pt x="35284" y="13580"/>
                  </a:lnTo>
                  <a:lnTo>
                    <a:pt x="35037" y="12584"/>
                  </a:lnTo>
                  <a:lnTo>
                    <a:pt x="34766" y="11628"/>
                  </a:lnTo>
                  <a:lnTo>
                    <a:pt x="34471" y="10713"/>
                  </a:lnTo>
                  <a:lnTo>
                    <a:pt x="34153" y="9840"/>
                  </a:lnTo>
                  <a:lnTo>
                    <a:pt x="33811" y="9007"/>
                  </a:lnTo>
                  <a:lnTo>
                    <a:pt x="33446" y="8215"/>
                  </a:lnTo>
                  <a:lnTo>
                    <a:pt x="33057" y="7464"/>
                  </a:lnTo>
                  <a:lnTo>
                    <a:pt x="32645" y="6754"/>
                  </a:lnTo>
                  <a:lnTo>
                    <a:pt x="32209" y="6085"/>
                  </a:lnTo>
                  <a:lnTo>
                    <a:pt x="31750" y="5457"/>
                  </a:lnTo>
                  <a:lnTo>
                    <a:pt x="31280" y="4867"/>
                  </a:lnTo>
                  <a:lnTo>
                    <a:pt x="30790" y="4316"/>
                  </a:lnTo>
                  <a:lnTo>
                    <a:pt x="30278" y="3801"/>
                  </a:lnTo>
                  <a:lnTo>
                    <a:pt x="29745" y="3323"/>
                  </a:lnTo>
                  <a:lnTo>
                    <a:pt x="29192" y="2883"/>
                  </a:lnTo>
                  <a:lnTo>
                    <a:pt x="28617" y="2480"/>
                  </a:lnTo>
                  <a:lnTo>
                    <a:pt x="28021" y="2114"/>
                  </a:lnTo>
                  <a:lnTo>
                    <a:pt x="27404" y="1785"/>
                  </a:lnTo>
                  <a:lnTo>
                    <a:pt x="26766" y="1494"/>
                  </a:lnTo>
                  <a:lnTo>
                    <a:pt x="26106" y="1240"/>
                  </a:lnTo>
                  <a:lnTo>
                    <a:pt x="25428" y="1004"/>
                  </a:lnTo>
                  <a:lnTo>
                    <a:pt x="24732" y="793"/>
                  </a:lnTo>
                  <a:lnTo>
                    <a:pt x="24019" y="607"/>
                  </a:lnTo>
                  <a:lnTo>
                    <a:pt x="23289" y="446"/>
                  </a:lnTo>
                  <a:lnTo>
                    <a:pt x="22541" y="310"/>
                  </a:lnTo>
                  <a:lnTo>
                    <a:pt x="21776" y="198"/>
                  </a:lnTo>
                  <a:lnTo>
                    <a:pt x="20993" y="111"/>
                  </a:lnTo>
                  <a:lnTo>
                    <a:pt x="20193" y="49"/>
                  </a:lnTo>
                  <a:lnTo>
                    <a:pt x="19376" y="12"/>
                  </a:lnTo>
                  <a:lnTo>
                    <a:pt x="18541" y="0"/>
                  </a:lnTo>
                  <a:lnTo>
                    <a:pt x="17693" y="13"/>
                  </a:lnTo>
                  <a:lnTo>
                    <a:pt x="16862" y="52"/>
                  </a:lnTo>
                  <a:lnTo>
                    <a:pt x="16046" y="117"/>
                  </a:lnTo>
                  <a:lnTo>
                    <a:pt x="15247" y="208"/>
                  </a:lnTo>
                  <a:lnTo>
                    <a:pt x="14464" y="325"/>
                  </a:lnTo>
                  <a:lnTo>
                    <a:pt x="13697" y="468"/>
                  </a:lnTo>
                  <a:lnTo>
                    <a:pt x="12946" y="638"/>
                  </a:lnTo>
                  <a:lnTo>
                    <a:pt x="12211" y="833"/>
                  </a:lnTo>
                  <a:lnTo>
                    <a:pt x="11492" y="1054"/>
                  </a:lnTo>
                  <a:lnTo>
                    <a:pt x="10790" y="1302"/>
                  </a:lnTo>
                  <a:lnTo>
                    <a:pt x="10117" y="1568"/>
                  </a:lnTo>
                  <a:lnTo>
                    <a:pt x="9465" y="1872"/>
                  </a:lnTo>
                  <a:lnTo>
                    <a:pt x="8832" y="2213"/>
                  </a:lnTo>
                  <a:lnTo>
                    <a:pt x="8220" y="2592"/>
                  </a:lnTo>
                  <a:lnTo>
                    <a:pt x="7627" y="3007"/>
                  </a:lnTo>
                  <a:lnTo>
                    <a:pt x="7054" y="3460"/>
                  </a:lnTo>
                  <a:lnTo>
                    <a:pt x="6501" y="3950"/>
                  </a:lnTo>
                  <a:lnTo>
                    <a:pt x="5968" y="4477"/>
                  </a:lnTo>
                  <a:lnTo>
                    <a:pt x="5454" y="5041"/>
                  </a:lnTo>
                  <a:lnTo>
                    <a:pt x="4960" y="5643"/>
                  </a:lnTo>
                  <a:lnTo>
                    <a:pt x="4488" y="6271"/>
                  </a:lnTo>
                  <a:lnTo>
                    <a:pt x="4038" y="6940"/>
                  </a:lnTo>
                  <a:lnTo>
                    <a:pt x="3610" y="7650"/>
                  </a:lnTo>
                  <a:lnTo>
                    <a:pt x="3204" y="8401"/>
                  </a:lnTo>
                  <a:lnTo>
                    <a:pt x="2821" y="9193"/>
                  </a:lnTo>
                  <a:lnTo>
                    <a:pt x="2460" y="10026"/>
                  </a:lnTo>
                  <a:lnTo>
                    <a:pt x="2122" y="10899"/>
                  </a:lnTo>
                  <a:lnTo>
                    <a:pt x="1805" y="11814"/>
                  </a:lnTo>
                  <a:lnTo>
                    <a:pt x="1511" y="12770"/>
                  </a:lnTo>
                  <a:lnTo>
                    <a:pt x="1240" y="13766"/>
                  </a:lnTo>
                  <a:lnTo>
                    <a:pt x="1004" y="14809"/>
                  </a:lnTo>
                  <a:lnTo>
                    <a:pt x="793" y="15902"/>
                  </a:lnTo>
                  <a:lnTo>
                    <a:pt x="607" y="17046"/>
                  </a:lnTo>
                  <a:lnTo>
                    <a:pt x="446" y="18241"/>
                  </a:lnTo>
                  <a:lnTo>
                    <a:pt x="310" y="19487"/>
                  </a:lnTo>
                  <a:lnTo>
                    <a:pt x="198" y="20783"/>
                  </a:lnTo>
                  <a:lnTo>
                    <a:pt x="111" y="22131"/>
                  </a:lnTo>
                  <a:lnTo>
                    <a:pt x="49" y="23529"/>
                  </a:lnTo>
                  <a:lnTo>
                    <a:pt x="12" y="24978"/>
                  </a:lnTo>
                  <a:lnTo>
                    <a:pt x="0" y="26479"/>
                  </a:lnTo>
                  <a:lnTo>
                    <a:pt x="13" y="28015"/>
                  </a:lnTo>
                  <a:lnTo>
                    <a:pt x="54" y="29497"/>
                  </a:lnTo>
                  <a:lnTo>
                    <a:pt x="122" y="30927"/>
                  </a:lnTo>
                  <a:lnTo>
                    <a:pt x="218" y="32303"/>
                  </a:lnTo>
                  <a:lnTo>
                    <a:pt x="341" y="33625"/>
                  </a:lnTo>
                  <a:lnTo>
                    <a:pt x="491" y="34895"/>
                  </a:lnTo>
                  <a:lnTo>
                    <a:pt x="668" y="36111"/>
                  </a:lnTo>
                  <a:lnTo>
                    <a:pt x="873" y="37274"/>
                  </a:lnTo>
                  <a:lnTo>
                    <a:pt x="1105" y="38383"/>
                  </a:lnTo>
                  <a:lnTo>
                    <a:pt x="1364" y="39439"/>
                  </a:lnTo>
                  <a:lnTo>
                    <a:pt x="1647" y="40435"/>
                  </a:lnTo>
                  <a:lnTo>
                    <a:pt x="1949" y="41391"/>
                  </a:lnTo>
                  <a:lnTo>
                    <a:pt x="2272" y="42306"/>
                  </a:lnTo>
                  <a:lnTo>
                    <a:pt x="2614" y="43180"/>
                  </a:lnTo>
                  <a:lnTo>
                    <a:pt x="2976" y="44012"/>
                  </a:lnTo>
                  <a:lnTo>
                    <a:pt x="3358" y="44804"/>
                  </a:lnTo>
                  <a:lnTo>
                    <a:pt x="3760" y="45555"/>
                  </a:lnTo>
                  <a:lnTo>
                    <a:pt x="4182" y="46265"/>
                  </a:lnTo>
                  <a:lnTo>
                    <a:pt x="4623" y="46934"/>
                  </a:lnTo>
                  <a:lnTo>
                    <a:pt x="5084" y="47562"/>
                  </a:lnTo>
                  <a:lnTo>
                    <a:pt x="5576" y="48152"/>
                  </a:lnTo>
                  <a:lnTo>
                    <a:pt x="6084" y="48706"/>
                  </a:lnTo>
                  <a:lnTo>
                    <a:pt x="6608" y="49224"/>
                  </a:lnTo>
                  <a:lnTo>
                    <a:pt x="7148" y="49706"/>
                  </a:lnTo>
                  <a:lnTo>
                    <a:pt x="7704" y="50151"/>
                  </a:lnTo>
                  <a:lnTo>
                    <a:pt x="8277" y="50561"/>
                  </a:lnTo>
                  <a:lnTo>
                    <a:pt x="8865" y="50935"/>
                  </a:lnTo>
                  <a:lnTo>
                    <a:pt x="9470" y="51273"/>
                  </a:lnTo>
                  <a:lnTo>
                    <a:pt x="10091" y="51575"/>
                  </a:lnTo>
                  <a:lnTo>
                    <a:pt x="10728" y="51841"/>
                  </a:lnTo>
                  <a:lnTo>
                    <a:pt x="11390" y="52077"/>
                  </a:lnTo>
                  <a:lnTo>
                    <a:pt x="12064" y="52288"/>
                  </a:lnTo>
                  <a:lnTo>
                    <a:pt x="12750" y="52474"/>
                  </a:lnTo>
                  <a:lnTo>
                    <a:pt x="13446" y="52635"/>
                  </a:lnTo>
                  <a:lnTo>
                    <a:pt x="14154" y="52771"/>
                  </a:lnTo>
                  <a:lnTo>
                    <a:pt x="14872" y="52883"/>
                  </a:lnTo>
                  <a:lnTo>
                    <a:pt x="15602" y="52970"/>
                  </a:lnTo>
                  <a:lnTo>
                    <a:pt x="16343" y="53032"/>
                  </a:lnTo>
                  <a:lnTo>
                    <a:pt x="17096" y="53069"/>
                  </a:lnTo>
                  <a:lnTo>
                    <a:pt x="17859" y="53082"/>
                  </a:lnTo>
                  <a:lnTo>
                    <a:pt x="18707" y="53070"/>
                  </a:lnTo>
                  <a:lnTo>
                    <a:pt x="19538" y="53034"/>
                  </a:lnTo>
                  <a:lnTo>
                    <a:pt x="20354" y="52975"/>
                  </a:lnTo>
                  <a:lnTo>
                    <a:pt x="21153" y="52893"/>
                  </a:lnTo>
                  <a:lnTo>
                    <a:pt x="21936" y="52787"/>
                  </a:lnTo>
                  <a:lnTo>
                    <a:pt x="22703" y="52657"/>
                  </a:lnTo>
                  <a:lnTo>
                    <a:pt x="23454" y="52504"/>
                  </a:lnTo>
                  <a:lnTo>
                    <a:pt x="24189" y="52327"/>
                  </a:lnTo>
                  <a:lnTo>
                    <a:pt x="24908" y="52127"/>
                  </a:lnTo>
                  <a:lnTo>
                    <a:pt x="25610" y="51903"/>
                  </a:lnTo>
                  <a:lnTo>
                    <a:pt x="26294" y="51637"/>
                  </a:lnTo>
                  <a:lnTo>
                    <a:pt x="26957" y="51335"/>
                  </a:lnTo>
                  <a:lnTo>
                    <a:pt x="27599" y="50997"/>
                  </a:lnTo>
                  <a:lnTo>
                    <a:pt x="28220" y="50623"/>
                  </a:lnTo>
                  <a:lnTo>
                    <a:pt x="28819" y="50213"/>
                  </a:lnTo>
                  <a:lnTo>
                    <a:pt x="29398" y="49768"/>
                  </a:lnTo>
                  <a:lnTo>
                    <a:pt x="29956" y="49286"/>
                  </a:lnTo>
                  <a:lnTo>
                    <a:pt x="30492" y="48768"/>
                  </a:lnTo>
                  <a:lnTo>
                    <a:pt x="31007" y="48214"/>
                  </a:lnTo>
                  <a:lnTo>
                    <a:pt x="31501" y="47625"/>
                  </a:lnTo>
                  <a:lnTo>
                    <a:pt x="31974" y="46996"/>
                  </a:lnTo>
                  <a:lnTo>
                    <a:pt x="32424" y="46325"/>
                  </a:lnTo>
                  <a:lnTo>
                    <a:pt x="32852" y="45612"/>
                  </a:lnTo>
                  <a:lnTo>
                    <a:pt x="33258" y="44856"/>
                  </a:lnTo>
                  <a:lnTo>
                    <a:pt x="33641" y="44059"/>
                  </a:lnTo>
                  <a:lnTo>
                    <a:pt x="34002" y="43219"/>
                  </a:lnTo>
                  <a:lnTo>
                    <a:pt x="34340" y="42337"/>
                  </a:lnTo>
                  <a:lnTo>
                    <a:pt x="34657" y="41413"/>
                  </a:lnTo>
                  <a:lnTo>
                    <a:pt x="34951" y="40447"/>
                  </a:lnTo>
                  <a:lnTo>
                    <a:pt x="35222" y="39439"/>
                  </a:lnTo>
                  <a:lnTo>
                    <a:pt x="35470" y="38383"/>
                  </a:lnTo>
                  <a:lnTo>
                    <a:pt x="35691" y="37274"/>
                  </a:lnTo>
                  <a:lnTo>
                    <a:pt x="35886" y="36111"/>
                  </a:lnTo>
                  <a:lnTo>
                    <a:pt x="36056" y="34895"/>
                  </a:lnTo>
                  <a:lnTo>
                    <a:pt x="36199" y="33625"/>
                  </a:lnTo>
                  <a:lnTo>
                    <a:pt x="36316" y="32303"/>
                  </a:lnTo>
                  <a:lnTo>
                    <a:pt x="36407" y="30927"/>
                  </a:lnTo>
                  <a:lnTo>
                    <a:pt x="36472" y="29497"/>
                  </a:lnTo>
                  <a:lnTo>
                    <a:pt x="36511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258508" y="5754806"/>
              <a:ext cx="55376" cy="69391"/>
            </a:xfrm>
            <a:custGeom>
              <a:avLst/>
              <a:pathLst>
                <a:path w="55376" h="69391">
                  <a:moveTo>
                    <a:pt x="55376" y="49609"/>
                  </a:moveTo>
                  <a:lnTo>
                    <a:pt x="55357" y="50542"/>
                  </a:lnTo>
                  <a:lnTo>
                    <a:pt x="55302" y="51454"/>
                  </a:lnTo>
                  <a:lnTo>
                    <a:pt x="55209" y="52347"/>
                  </a:lnTo>
                  <a:lnTo>
                    <a:pt x="55078" y="53220"/>
                  </a:lnTo>
                  <a:lnTo>
                    <a:pt x="54911" y="54074"/>
                  </a:lnTo>
                  <a:lnTo>
                    <a:pt x="54706" y="54907"/>
                  </a:lnTo>
                  <a:lnTo>
                    <a:pt x="54464" y="55721"/>
                  </a:lnTo>
                  <a:lnTo>
                    <a:pt x="54185" y="56515"/>
                  </a:lnTo>
                  <a:lnTo>
                    <a:pt x="53869" y="57288"/>
                  </a:lnTo>
                  <a:lnTo>
                    <a:pt x="53516" y="58042"/>
                  </a:lnTo>
                  <a:lnTo>
                    <a:pt x="53139" y="58763"/>
                  </a:lnTo>
                  <a:lnTo>
                    <a:pt x="52729" y="59461"/>
                  </a:lnTo>
                  <a:lnTo>
                    <a:pt x="52286" y="60137"/>
                  </a:lnTo>
                  <a:lnTo>
                    <a:pt x="51809" y="60791"/>
                  </a:lnTo>
                  <a:lnTo>
                    <a:pt x="51299" y="61422"/>
                  </a:lnTo>
                  <a:lnTo>
                    <a:pt x="50755" y="62031"/>
                  </a:lnTo>
                  <a:lnTo>
                    <a:pt x="50178" y="62618"/>
                  </a:lnTo>
                  <a:lnTo>
                    <a:pt x="49567" y="63182"/>
                  </a:lnTo>
                  <a:lnTo>
                    <a:pt x="48922" y="63724"/>
                  </a:lnTo>
                  <a:lnTo>
                    <a:pt x="48245" y="64244"/>
                  </a:lnTo>
                  <a:lnTo>
                    <a:pt x="47534" y="64729"/>
                  </a:lnTo>
                  <a:lnTo>
                    <a:pt x="46791" y="65191"/>
                  </a:lnTo>
                  <a:lnTo>
                    <a:pt x="46016" y="65631"/>
                  </a:lnTo>
                  <a:lnTo>
                    <a:pt x="45209" y="66049"/>
                  </a:lnTo>
                  <a:lnTo>
                    <a:pt x="44369" y="66445"/>
                  </a:lnTo>
                  <a:lnTo>
                    <a:pt x="43497" y="66818"/>
                  </a:lnTo>
                  <a:lnTo>
                    <a:pt x="42593" y="67169"/>
                  </a:lnTo>
                  <a:lnTo>
                    <a:pt x="41656" y="67498"/>
                  </a:lnTo>
                  <a:lnTo>
                    <a:pt x="40688" y="67804"/>
                  </a:lnTo>
                  <a:lnTo>
                    <a:pt x="39687" y="68088"/>
                  </a:lnTo>
                  <a:lnTo>
                    <a:pt x="38668" y="68336"/>
                  </a:lnTo>
                  <a:lnTo>
                    <a:pt x="37618" y="68557"/>
                  </a:lnTo>
                  <a:lnTo>
                    <a:pt x="36539" y="68753"/>
                  </a:lnTo>
                  <a:lnTo>
                    <a:pt x="35431" y="68922"/>
                  </a:lnTo>
                  <a:lnTo>
                    <a:pt x="34292" y="69065"/>
                  </a:lnTo>
                  <a:lnTo>
                    <a:pt x="33124" y="69182"/>
                  </a:lnTo>
                  <a:lnTo>
                    <a:pt x="31926" y="69273"/>
                  </a:lnTo>
                  <a:lnTo>
                    <a:pt x="30698" y="69339"/>
                  </a:lnTo>
                  <a:lnTo>
                    <a:pt x="29440" y="69378"/>
                  </a:lnTo>
                  <a:lnTo>
                    <a:pt x="28153" y="69391"/>
                  </a:lnTo>
                  <a:lnTo>
                    <a:pt x="26998" y="69381"/>
                  </a:lnTo>
                  <a:lnTo>
                    <a:pt x="25866" y="69353"/>
                  </a:lnTo>
                  <a:lnTo>
                    <a:pt x="24756" y="69307"/>
                  </a:lnTo>
                  <a:lnTo>
                    <a:pt x="23668" y="69242"/>
                  </a:lnTo>
                  <a:lnTo>
                    <a:pt x="22603" y="69158"/>
                  </a:lnTo>
                  <a:lnTo>
                    <a:pt x="21560" y="69056"/>
                  </a:lnTo>
                  <a:lnTo>
                    <a:pt x="20539" y="68935"/>
                  </a:lnTo>
                  <a:lnTo>
                    <a:pt x="19541" y="68795"/>
                  </a:lnTo>
                  <a:lnTo>
                    <a:pt x="18565" y="68637"/>
                  </a:lnTo>
                  <a:lnTo>
                    <a:pt x="17611" y="68460"/>
                  </a:lnTo>
                  <a:lnTo>
                    <a:pt x="16692" y="68276"/>
                  </a:lnTo>
                  <a:lnTo>
                    <a:pt x="15795" y="68069"/>
                  </a:lnTo>
                  <a:lnTo>
                    <a:pt x="14921" y="67839"/>
                  </a:lnTo>
                  <a:lnTo>
                    <a:pt x="14069" y="67587"/>
                  </a:lnTo>
                  <a:lnTo>
                    <a:pt x="13239" y="67313"/>
                  </a:lnTo>
                  <a:lnTo>
                    <a:pt x="12432" y="67017"/>
                  </a:lnTo>
                  <a:lnTo>
                    <a:pt x="11647" y="66698"/>
                  </a:lnTo>
                  <a:lnTo>
                    <a:pt x="10884" y="66357"/>
                  </a:lnTo>
                  <a:lnTo>
                    <a:pt x="10143" y="65994"/>
                  </a:lnTo>
                  <a:lnTo>
                    <a:pt x="9425" y="65608"/>
                  </a:lnTo>
                  <a:lnTo>
                    <a:pt x="8730" y="65199"/>
                  </a:lnTo>
                  <a:lnTo>
                    <a:pt x="8056" y="64765"/>
                  </a:lnTo>
                  <a:lnTo>
                    <a:pt x="7405" y="64306"/>
                  </a:lnTo>
                  <a:lnTo>
                    <a:pt x="6776" y="63822"/>
                  </a:lnTo>
                  <a:lnTo>
                    <a:pt x="6170" y="63313"/>
                  </a:lnTo>
                  <a:lnTo>
                    <a:pt x="5586" y="62780"/>
                  </a:lnTo>
                  <a:lnTo>
                    <a:pt x="5024" y="62222"/>
                  </a:lnTo>
                  <a:lnTo>
                    <a:pt x="4484" y="61639"/>
                  </a:lnTo>
                  <a:lnTo>
                    <a:pt x="3967" y="61031"/>
                  </a:lnTo>
                  <a:lnTo>
                    <a:pt x="3472" y="60399"/>
                  </a:lnTo>
                  <a:lnTo>
                    <a:pt x="3013" y="59727"/>
                  </a:lnTo>
                  <a:lnTo>
                    <a:pt x="2579" y="59027"/>
                  </a:lnTo>
                  <a:lnTo>
                    <a:pt x="2170" y="58299"/>
                  </a:lnTo>
                  <a:lnTo>
                    <a:pt x="1785" y="57541"/>
                  </a:lnTo>
                  <a:lnTo>
                    <a:pt x="1426" y="56756"/>
                  </a:lnTo>
                  <a:lnTo>
                    <a:pt x="1091" y="55942"/>
                  </a:lnTo>
                  <a:lnTo>
                    <a:pt x="781" y="55099"/>
                  </a:lnTo>
                  <a:lnTo>
                    <a:pt x="496" y="54228"/>
                  </a:lnTo>
                  <a:lnTo>
                    <a:pt x="235" y="53328"/>
                  </a:lnTo>
                  <a:lnTo>
                    <a:pt x="0" y="52399"/>
                  </a:lnTo>
                  <a:lnTo>
                    <a:pt x="9859" y="50477"/>
                  </a:lnTo>
                  <a:lnTo>
                    <a:pt x="10175" y="51528"/>
                  </a:lnTo>
                  <a:lnTo>
                    <a:pt x="10551" y="52521"/>
                  </a:lnTo>
                  <a:lnTo>
                    <a:pt x="10989" y="53457"/>
                  </a:lnTo>
                  <a:lnTo>
                    <a:pt x="11487" y="54337"/>
                  </a:lnTo>
                  <a:lnTo>
                    <a:pt x="12045" y="55159"/>
                  </a:lnTo>
                  <a:lnTo>
                    <a:pt x="12665" y="55924"/>
                  </a:lnTo>
                  <a:lnTo>
                    <a:pt x="13345" y="56632"/>
                  </a:lnTo>
                  <a:lnTo>
                    <a:pt x="14086" y="57283"/>
                  </a:lnTo>
                  <a:lnTo>
                    <a:pt x="14888" y="57878"/>
                  </a:lnTo>
                  <a:lnTo>
                    <a:pt x="15750" y="58415"/>
                  </a:lnTo>
                  <a:lnTo>
                    <a:pt x="16678" y="58886"/>
                  </a:lnTo>
                  <a:lnTo>
                    <a:pt x="17675" y="59308"/>
                  </a:lnTo>
                  <a:lnTo>
                    <a:pt x="18742" y="59680"/>
                  </a:lnTo>
                  <a:lnTo>
                    <a:pt x="19878" y="60002"/>
                  </a:lnTo>
                  <a:lnTo>
                    <a:pt x="21083" y="60275"/>
                  </a:lnTo>
                  <a:lnTo>
                    <a:pt x="22358" y="60498"/>
                  </a:lnTo>
                  <a:lnTo>
                    <a:pt x="23703" y="60672"/>
                  </a:lnTo>
                  <a:lnTo>
                    <a:pt x="25117" y="60796"/>
                  </a:lnTo>
                  <a:lnTo>
                    <a:pt x="26600" y="60870"/>
                  </a:lnTo>
                  <a:lnTo>
                    <a:pt x="28153" y="60895"/>
                  </a:lnTo>
                  <a:lnTo>
                    <a:pt x="28866" y="60890"/>
                  </a:lnTo>
                  <a:lnTo>
                    <a:pt x="29567" y="60875"/>
                  </a:lnTo>
                  <a:lnTo>
                    <a:pt x="30255" y="60850"/>
                  </a:lnTo>
                  <a:lnTo>
                    <a:pt x="30931" y="60816"/>
                  </a:lnTo>
                  <a:lnTo>
                    <a:pt x="31594" y="60771"/>
                  </a:lnTo>
                  <a:lnTo>
                    <a:pt x="32246" y="60716"/>
                  </a:lnTo>
                  <a:lnTo>
                    <a:pt x="32884" y="60652"/>
                  </a:lnTo>
                  <a:lnTo>
                    <a:pt x="33511" y="60578"/>
                  </a:lnTo>
                  <a:lnTo>
                    <a:pt x="34125" y="60493"/>
                  </a:lnTo>
                  <a:lnTo>
                    <a:pt x="34726" y="60399"/>
                  </a:lnTo>
                  <a:lnTo>
                    <a:pt x="35325" y="60293"/>
                  </a:lnTo>
                  <a:lnTo>
                    <a:pt x="35907" y="60173"/>
                  </a:lnTo>
                  <a:lnTo>
                    <a:pt x="36471" y="60040"/>
                  </a:lnTo>
                  <a:lnTo>
                    <a:pt x="37018" y="59893"/>
                  </a:lnTo>
                  <a:lnTo>
                    <a:pt x="37548" y="59732"/>
                  </a:lnTo>
                  <a:lnTo>
                    <a:pt x="38060" y="59558"/>
                  </a:lnTo>
                  <a:lnTo>
                    <a:pt x="38555" y="59370"/>
                  </a:lnTo>
                  <a:lnTo>
                    <a:pt x="39032" y="59169"/>
                  </a:lnTo>
                  <a:lnTo>
                    <a:pt x="39492" y="58953"/>
                  </a:lnTo>
                  <a:lnTo>
                    <a:pt x="39935" y="58725"/>
                  </a:lnTo>
                  <a:lnTo>
                    <a:pt x="40359" y="58469"/>
                  </a:lnTo>
                  <a:lnTo>
                    <a:pt x="40764" y="58199"/>
                  </a:lnTo>
                  <a:lnTo>
                    <a:pt x="41148" y="57913"/>
                  </a:lnTo>
                  <a:lnTo>
                    <a:pt x="41513" y="57613"/>
                  </a:lnTo>
                  <a:lnTo>
                    <a:pt x="41857" y="57298"/>
                  </a:lnTo>
                  <a:lnTo>
                    <a:pt x="42182" y="56968"/>
                  </a:lnTo>
                  <a:lnTo>
                    <a:pt x="42487" y="56624"/>
                  </a:lnTo>
                  <a:lnTo>
                    <a:pt x="42773" y="56264"/>
                  </a:lnTo>
                  <a:lnTo>
                    <a:pt x="43038" y="55889"/>
                  </a:lnTo>
                  <a:lnTo>
                    <a:pt x="43284" y="55500"/>
                  </a:lnTo>
                  <a:lnTo>
                    <a:pt x="43519" y="55081"/>
                  </a:lnTo>
                  <a:lnTo>
                    <a:pt x="43730" y="54644"/>
                  </a:lnTo>
                  <a:lnTo>
                    <a:pt x="43916" y="54188"/>
                  </a:lnTo>
                  <a:lnTo>
                    <a:pt x="44077" y="53714"/>
                  </a:lnTo>
                  <a:lnTo>
                    <a:pt x="44214" y="53221"/>
                  </a:lnTo>
                  <a:lnTo>
                    <a:pt x="44325" y="52709"/>
                  </a:lnTo>
                  <a:lnTo>
                    <a:pt x="44412" y="52179"/>
                  </a:lnTo>
                  <a:lnTo>
                    <a:pt x="44474" y="51630"/>
                  </a:lnTo>
                  <a:lnTo>
                    <a:pt x="44512" y="51063"/>
                  </a:lnTo>
                  <a:lnTo>
                    <a:pt x="44524" y="50477"/>
                  </a:lnTo>
                  <a:lnTo>
                    <a:pt x="44510" y="49880"/>
                  </a:lnTo>
                  <a:lnTo>
                    <a:pt x="44467" y="49306"/>
                  </a:lnTo>
                  <a:lnTo>
                    <a:pt x="44396" y="48754"/>
                  </a:lnTo>
                  <a:lnTo>
                    <a:pt x="44296" y="48225"/>
                  </a:lnTo>
                  <a:lnTo>
                    <a:pt x="44167" y="47718"/>
                  </a:lnTo>
                  <a:lnTo>
                    <a:pt x="44010" y="47233"/>
                  </a:lnTo>
                  <a:lnTo>
                    <a:pt x="43825" y="46770"/>
                  </a:lnTo>
                  <a:lnTo>
                    <a:pt x="43611" y="46330"/>
                  </a:lnTo>
                  <a:lnTo>
                    <a:pt x="43369" y="45912"/>
                  </a:lnTo>
                  <a:lnTo>
                    <a:pt x="43098" y="45516"/>
                  </a:lnTo>
                  <a:lnTo>
                    <a:pt x="42801" y="45126"/>
                  </a:lnTo>
                  <a:lnTo>
                    <a:pt x="42482" y="44750"/>
                  </a:lnTo>
                  <a:lnTo>
                    <a:pt x="42141" y="44387"/>
                  </a:lnTo>
                  <a:lnTo>
                    <a:pt x="41778" y="44038"/>
                  </a:lnTo>
                  <a:lnTo>
                    <a:pt x="41392" y="43702"/>
                  </a:lnTo>
                  <a:lnTo>
                    <a:pt x="40984" y="43380"/>
                  </a:lnTo>
                  <a:lnTo>
                    <a:pt x="40554" y="43072"/>
                  </a:lnTo>
                  <a:lnTo>
                    <a:pt x="40101" y="42778"/>
                  </a:lnTo>
                  <a:lnTo>
                    <a:pt x="39626" y="42497"/>
                  </a:lnTo>
                  <a:lnTo>
                    <a:pt x="39129" y="42229"/>
                  </a:lnTo>
                  <a:lnTo>
                    <a:pt x="38609" y="41973"/>
                  </a:lnTo>
                  <a:lnTo>
                    <a:pt x="38067" y="41723"/>
                  </a:lnTo>
                  <a:lnTo>
                    <a:pt x="37503" y="41482"/>
                  </a:lnTo>
                  <a:lnTo>
                    <a:pt x="36916" y="41247"/>
                  </a:lnTo>
                  <a:lnTo>
                    <a:pt x="36307" y="41020"/>
                  </a:lnTo>
                  <a:lnTo>
                    <a:pt x="35676" y="40801"/>
                  </a:lnTo>
                  <a:lnTo>
                    <a:pt x="35022" y="40589"/>
                  </a:lnTo>
                  <a:lnTo>
                    <a:pt x="34347" y="40384"/>
                  </a:lnTo>
                  <a:lnTo>
                    <a:pt x="33648" y="40187"/>
                  </a:lnTo>
                  <a:lnTo>
                    <a:pt x="32928" y="39997"/>
                  </a:lnTo>
                  <a:lnTo>
                    <a:pt x="32201" y="39797"/>
                  </a:lnTo>
                  <a:lnTo>
                    <a:pt x="31459" y="39593"/>
                  </a:lnTo>
                  <a:lnTo>
                    <a:pt x="30703" y="39385"/>
                  </a:lnTo>
                  <a:lnTo>
                    <a:pt x="29931" y="39174"/>
                  </a:lnTo>
                  <a:lnTo>
                    <a:pt x="29145" y="38958"/>
                  </a:lnTo>
                  <a:lnTo>
                    <a:pt x="28344" y="38739"/>
                  </a:lnTo>
                  <a:lnTo>
                    <a:pt x="27528" y="38517"/>
                  </a:lnTo>
                  <a:lnTo>
                    <a:pt x="26697" y="38290"/>
                  </a:lnTo>
                  <a:lnTo>
                    <a:pt x="25851" y="38060"/>
                  </a:lnTo>
                  <a:lnTo>
                    <a:pt x="24990" y="37827"/>
                  </a:lnTo>
                  <a:lnTo>
                    <a:pt x="24185" y="37613"/>
                  </a:lnTo>
                  <a:lnTo>
                    <a:pt x="23380" y="37395"/>
                  </a:lnTo>
                  <a:lnTo>
                    <a:pt x="22577" y="37172"/>
                  </a:lnTo>
                  <a:lnTo>
                    <a:pt x="21776" y="36944"/>
                  </a:lnTo>
                  <a:lnTo>
                    <a:pt x="20975" y="36710"/>
                  </a:lnTo>
                  <a:lnTo>
                    <a:pt x="20176" y="36472"/>
                  </a:lnTo>
                  <a:lnTo>
                    <a:pt x="19378" y="36229"/>
                  </a:lnTo>
                  <a:lnTo>
                    <a:pt x="18581" y="35981"/>
                  </a:lnTo>
                  <a:lnTo>
                    <a:pt x="17785" y="35728"/>
                  </a:lnTo>
                  <a:lnTo>
                    <a:pt x="16991" y="35470"/>
                  </a:lnTo>
                  <a:lnTo>
                    <a:pt x="16204" y="35202"/>
                  </a:lnTo>
                  <a:lnTo>
                    <a:pt x="15433" y="34917"/>
                  </a:lnTo>
                  <a:lnTo>
                    <a:pt x="14676" y="34616"/>
                  </a:lnTo>
                  <a:lnTo>
                    <a:pt x="13935" y="34299"/>
                  </a:lnTo>
                  <a:lnTo>
                    <a:pt x="13208" y="33966"/>
                  </a:lnTo>
                  <a:lnTo>
                    <a:pt x="12496" y="33617"/>
                  </a:lnTo>
                  <a:lnTo>
                    <a:pt x="11799" y="33252"/>
                  </a:lnTo>
                  <a:lnTo>
                    <a:pt x="11117" y="32871"/>
                  </a:lnTo>
                  <a:lnTo>
                    <a:pt x="10450" y="32473"/>
                  </a:lnTo>
                  <a:lnTo>
                    <a:pt x="9797" y="32060"/>
                  </a:lnTo>
                  <a:lnTo>
                    <a:pt x="9177" y="31616"/>
                  </a:lnTo>
                  <a:lnTo>
                    <a:pt x="8579" y="31152"/>
                  </a:lnTo>
                  <a:lnTo>
                    <a:pt x="8006" y="30668"/>
                  </a:lnTo>
                  <a:lnTo>
                    <a:pt x="7456" y="30164"/>
                  </a:lnTo>
                  <a:lnTo>
                    <a:pt x="6929" y="29641"/>
                  </a:lnTo>
                  <a:lnTo>
                    <a:pt x="6426" y="29098"/>
                  </a:lnTo>
                  <a:lnTo>
                    <a:pt x="5947" y="28535"/>
                  </a:lnTo>
                  <a:lnTo>
                    <a:pt x="5491" y="27952"/>
                  </a:lnTo>
                  <a:lnTo>
                    <a:pt x="5059" y="27349"/>
                  </a:lnTo>
                  <a:lnTo>
                    <a:pt x="4650" y="26727"/>
                  </a:lnTo>
                  <a:lnTo>
                    <a:pt x="4273" y="26078"/>
                  </a:lnTo>
                  <a:lnTo>
                    <a:pt x="3936" y="25397"/>
                  </a:lnTo>
                  <a:lnTo>
                    <a:pt x="3638" y="24684"/>
                  </a:lnTo>
                  <a:lnTo>
                    <a:pt x="3380" y="23939"/>
                  </a:lnTo>
                  <a:lnTo>
                    <a:pt x="3162" y="23161"/>
                  </a:lnTo>
                  <a:lnTo>
                    <a:pt x="2984" y="22351"/>
                  </a:lnTo>
                  <a:lnTo>
                    <a:pt x="2845" y="21509"/>
                  </a:lnTo>
                  <a:lnTo>
                    <a:pt x="2745" y="20635"/>
                  </a:lnTo>
                  <a:lnTo>
                    <a:pt x="2686" y="19728"/>
                  </a:lnTo>
                  <a:lnTo>
                    <a:pt x="2666" y="18789"/>
                  </a:lnTo>
                  <a:lnTo>
                    <a:pt x="2731" y="16998"/>
                  </a:lnTo>
                  <a:lnTo>
                    <a:pt x="2926" y="15294"/>
                  </a:lnTo>
                  <a:lnTo>
                    <a:pt x="3252" y="13679"/>
                  </a:lnTo>
                  <a:lnTo>
                    <a:pt x="3708" y="12151"/>
                  </a:lnTo>
                  <a:lnTo>
                    <a:pt x="4294" y="10712"/>
                  </a:lnTo>
                  <a:lnTo>
                    <a:pt x="5010" y="9361"/>
                  </a:lnTo>
                  <a:lnTo>
                    <a:pt x="5857" y="8098"/>
                  </a:lnTo>
                  <a:lnTo>
                    <a:pt x="6833" y="6922"/>
                  </a:lnTo>
                  <a:lnTo>
                    <a:pt x="7940" y="5835"/>
                  </a:lnTo>
                  <a:lnTo>
                    <a:pt x="9177" y="4836"/>
                  </a:lnTo>
                  <a:lnTo>
                    <a:pt x="10551" y="3917"/>
                  </a:lnTo>
                  <a:lnTo>
                    <a:pt x="12045" y="3095"/>
                  </a:lnTo>
                  <a:lnTo>
                    <a:pt x="13657" y="2370"/>
                  </a:lnTo>
                  <a:lnTo>
                    <a:pt x="15388" y="1741"/>
                  </a:lnTo>
                  <a:lnTo>
                    <a:pt x="17239" y="1209"/>
                  </a:lnTo>
                  <a:lnTo>
                    <a:pt x="19208" y="773"/>
                  </a:lnTo>
                  <a:lnTo>
                    <a:pt x="21297" y="435"/>
                  </a:lnTo>
                  <a:lnTo>
                    <a:pt x="23504" y="193"/>
                  </a:lnTo>
                  <a:lnTo>
                    <a:pt x="25831" y="48"/>
                  </a:lnTo>
                  <a:lnTo>
                    <a:pt x="28277" y="0"/>
                  </a:lnTo>
                  <a:lnTo>
                    <a:pt x="30451" y="39"/>
                  </a:lnTo>
                  <a:lnTo>
                    <a:pt x="32533" y="156"/>
                  </a:lnTo>
                  <a:lnTo>
                    <a:pt x="34524" y="351"/>
                  </a:lnTo>
                  <a:lnTo>
                    <a:pt x="36423" y="625"/>
                  </a:lnTo>
                  <a:lnTo>
                    <a:pt x="38230" y="976"/>
                  </a:lnTo>
                  <a:lnTo>
                    <a:pt x="39945" y="1406"/>
                  </a:lnTo>
                  <a:lnTo>
                    <a:pt x="41568" y="1914"/>
                  </a:lnTo>
                  <a:lnTo>
                    <a:pt x="43100" y="2500"/>
                  </a:lnTo>
                  <a:lnTo>
                    <a:pt x="44540" y="3164"/>
                  </a:lnTo>
                  <a:lnTo>
                    <a:pt x="45888" y="3906"/>
                  </a:lnTo>
                  <a:lnTo>
                    <a:pt x="47154" y="4735"/>
                  </a:lnTo>
                  <a:lnTo>
                    <a:pt x="48324" y="5657"/>
                  </a:lnTo>
                  <a:lnTo>
                    <a:pt x="49397" y="6674"/>
                  </a:lnTo>
                  <a:lnTo>
                    <a:pt x="50373" y="7786"/>
                  </a:lnTo>
                  <a:lnTo>
                    <a:pt x="51252" y="8991"/>
                  </a:lnTo>
                  <a:lnTo>
                    <a:pt x="52035" y="10291"/>
                  </a:lnTo>
                  <a:lnTo>
                    <a:pt x="52721" y="11685"/>
                  </a:lnTo>
                  <a:lnTo>
                    <a:pt x="53310" y="13173"/>
                  </a:lnTo>
                  <a:lnTo>
                    <a:pt x="53802" y="14756"/>
                  </a:lnTo>
                  <a:lnTo>
                    <a:pt x="54198" y="16433"/>
                  </a:lnTo>
                  <a:lnTo>
                    <a:pt x="44152" y="17673"/>
                  </a:lnTo>
                  <a:lnTo>
                    <a:pt x="44031" y="17161"/>
                  </a:lnTo>
                  <a:lnTo>
                    <a:pt x="43891" y="16666"/>
                  </a:lnTo>
                  <a:lnTo>
                    <a:pt x="43733" y="16188"/>
                  </a:lnTo>
                  <a:lnTo>
                    <a:pt x="43557" y="15728"/>
                  </a:lnTo>
                  <a:lnTo>
                    <a:pt x="43361" y="15285"/>
                  </a:lnTo>
                  <a:lnTo>
                    <a:pt x="43147" y="14860"/>
                  </a:lnTo>
                  <a:lnTo>
                    <a:pt x="42915" y="14452"/>
                  </a:lnTo>
                  <a:lnTo>
                    <a:pt x="42664" y="14061"/>
                  </a:lnTo>
                  <a:lnTo>
                    <a:pt x="42394" y="13688"/>
                  </a:lnTo>
                  <a:lnTo>
                    <a:pt x="42105" y="13332"/>
                  </a:lnTo>
                  <a:lnTo>
                    <a:pt x="41802" y="12980"/>
                  </a:lnTo>
                  <a:lnTo>
                    <a:pt x="41485" y="12642"/>
                  </a:lnTo>
                  <a:lnTo>
                    <a:pt x="41157" y="12320"/>
                  </a:lnTo>
                  <a:lnTo>
                    <a:pt x="40816" y="12012"/>
                  </a:lnTo>
                  <a:lnTo>
                    <a:pt x="40462" y="11720"/>
                  </a:lnTo>
                  <a:lnTo>
                    <a:pt x="40096" y="11442"/>
                  </a:lnTo>
                  <a:lnTo>
                    <a:pt x="39718" y="11179"/>
                  </a:lnTo>
                  <a:lnTo>
                    <a:pt x="39327" y="10931"/>
                  </a:lnTo>
                  <a:lnTo>
                    <a:pt x="38924" y="10698"/>
                  </a:lnTo>
                  <a:lnTo>
                    <a:pt x="38509" y="10479"/>
                  </a:lnTo>
                  <a:lnTo>
                    <a:pt x="38082" y="10263"/>
                  </a:lnTo>
                  <a:lnTo>
                    <a:pt x="37643" y="10060"/>
                  </a:lnTo>
                  <a:lnTo>
                    <a:pt x="37194" y="9871"/>
                  </a:lnTo>
                  <a:lnTo>
                    <a:pt x="36733" y="9696"/>
                  </a:lnTo>
                  <a:lnTo>
                    <a:pt x="36261" y="9534"/>
                  </a:lnTo>
                  <a:lnTo>
                    <a:pt x="35778" y="9386"/>
                  </a:lnTo>
                  <a:lnTo>
                    <a:pt x="35284" y="9251"/>
                  </a:lnTo>
                  <a:lnTo>
                    <a:pt x="34778" y="9130"/>
                  </a:lnTo>
                  <a:lnTo>
                    <a:pt x="34262" y="9023"/>
                  </a:lnTo>
                  <a:lnTo>
                    <a:pt x="33734" y="8929"/>
                  </a:lnTo>
                  <a:lnTo>
                    <a:pt x="33210" y="8835"/>
                  </a:lnTo>
                  <a:lnTo>
                    <a:pt x="32682" y="8751"/>
                  </a:lnTo>
                  <a:lnTo>
                    <a:pt x="32149" y="8676"/>
                  </a:lnTo>
                  <a:lnTo>
                    <a:pt x="31611" y="8612"/>
                  </a:lnTo>
                  <a:lnTo>
                    <a:pt x="31067" y="8557"/>
                  </a:lnTo>
                  <a:lnTo>
                    <a:pt x="30519" y="8512"/>
                  </a:lnTo>
                  <a:lnTo>
                    <a:pt x="29966" y="8478"/>
                  </a:lnTo>
                  <a:lnTo>
                    <a:pt x="29408" y="8453"/>
                  </a:lnTo>
                  <a:lnTo>
                    <a:pt x="28845" y="8438"/>
                  </a:lnTo>
                  <a:lnTo>
                    <a:pt x="28277" y="8433"/>
                  </a:lnTo>
                  <a:lnTo>
                    <a:pt x="26803" y="8456"/>
                  </a:lnTo>
                  <a:lnTo>
                    <a:pt x="25409" y="8525"/>
                  </a:lnTo>
                  <a:lnTo>
                    <a:pt x="24095" y="8640"/>
                  </a:lnTo>
                  <a:lnTo>
                    <a:pt x="22860" y="8800"/>
                  </a:lnTo>
                  <a:lnTo>
                    <a:pt x="21704" y="9007"/>
                  </a:lnTo>
                  <a:lnTo>
                    <a:pt x="20627" y="9259"/>
                  </a:lnTo>
                  <a:lnTo>
                    <a:pt x="19630" y="9557"/>
                  </a:lnTo>
                  <a:lnTo>
                    <a:pt x="18712" y="9902"/>
                  </a:lnTo>
                  <a:lnTo>
                    <a:pt x="17874" y="10292"/>
                  </a:lnTo>
                  <a:lnTo>
                    <a:pt x="17115" y="10728"/>
                  </a:lnTo>
                  <a:lnTo>
                    <a:pt x="16431" y="11210"/>
                  </a:lnTo>
                  <a:lnTo>
                    <a:pt x="15820" y="11740"/>
                  </a:lnTo>
                  <a:lnTo>
                    <a:pt x="15280" y="12316"/>
                  </a:lnTo>
                  <a:lnTo>
                    <a:pt x="14813" y="12940"/>
                  </a:lnTo>
                  <a:lnTo>
                    <a:pt x="14417" y="13611"/>
                  </a:lnTo>
                  <a:lnTo>
                    <a:pt x="14094" y="14329"/>
                  </a:lnTo>
                  <a:lnTo>
                    <a:pt x="13842" y="15094"/>
                  </a:lnTo>
                  <a:lnTo>
                    <a:pt x="13662" y="15907"/>
                  </a:lnTo>
                  <a:lnTo>
                    <a:pt x="13554" y="16766"/>
                  </a:lnTo>
                  <a:lnTo>
                    <a:pt x="13518" y="17673"/>
                  </a:lnTo>
                  <a:lnTo>
                    <a:pt x="13531" y="18209"/>
                  </a:lnTo>
                  <a:lnTo>
                    <a:pt x="13570" y="18727"/>
                  </a:lnTo>
                  <a:lnTo>
                    <a:pt x="13635" y="19226"/>
                  </a:lnTo>
                  <a:lnTo>
                    <a:pt x="13726" y="19707"/>
                  </a:lnTo>
                  <a:lnTo>
                    <a:pt x="13844" y="20169"/>
                  </a:lnTo>
                  <a:lnTo>
                    <a:pt x="13987" y="20612"/>
                  </a:lnTo>
                  <a:lnTo>
                    <a:pt x="14156" y="21037"/>
                  </a:lnTo>
                  <a:lnTo>
                    <a:pt x="14351" y="21443"/>
                  </a:lnTo>
                  <a:lnTo>
                    <a:pt x="14573" y="21831"/>
                  </a:lnTo>
                  <a:lnTo>
                    <a:pt x="14820" y="22200"/>
                  </a:lnTo>
                  <a:lnTo>
                    <a:pt x="15103" y="22542"/>
                  </a:lnTo>
                  <a:lnTo>
                    <a:pt x="15406" y="22874"/>
                  </a:lnTo>
                  <a:lnTo>
                    <a:pt x="15728" y="23197"/>
                  </a:lnTo>
                  <a:lnTo>
                    <a:pt x="16070" y="23509"/>
                  </a:lnTo>
                  <a:lnTo>
                    <a:pt x="16433" y="23812"/>
                  </a:lnTo>
                  <a:lnTo>
                    <a:pt x="16815" y="24105"/>
                  </a:lnTo>
                  <a:lnTo>
                    <a:pt x="17216" y="24387"/>
                  </a:lnTo>
                  <a:lnTo>
                    <a:pt x="17638" y="24660"/>
                  </a:lnTo>
                  <a:lnTo>
                    <a:pt x="18080" y="24923"/>
                  </a:lnTo>
                  <a:lnTo>
                    <a:pt x="18541" y="25176"/>
                  </a:lnTo>
                  <a:lnTo>
                    <a:pt x="19034" y="25409"/>
                  </a:lnTo>
                  <a:lnTo>
                    <a:pt x="19546" y="25638"/>
                  </a:lnTo>
                  <a:lnTo>
                    <a:pt x="20076" y="25861"/>
                  </a:lnTo>
                  <a:lnTo>
                    <a:pt x="20625" y="26079"/>
                  </a:lnTo>
                  <a:lnTo>
                    <a:pt x="21192" y="26292"/>
                  </a:lnTo>
                  <a:lnTo>
                    <a:pt x="21778" y="26501"/>
                  </a:lnTo>
                  <a:lnTo>
                    <a:pt x="22383" y="26704"/>
                  </a:lnTo>
                  <a:lnTo>
                    <a:pt x="23006" y="26903"/>
                  </a:lnTo>
                  <a:lnTo>
                    <a:pt x="23648" y="27096"/>
                  </a:lnTo>
                  <a:lnTo>
                    <a:pt x="24308" y="27285"/>
                  </a:lnTo>
                  <a:lnTo>
                    <a:pt x="24985" y="27460"/>
                  </a:lnTo>
                  <a:lnTo>
                    <a:pt x="25675" y="27637"/>
                  </a:lnTo>
                  <a:lnTo>
                    <a:pt x="26379" y="27817"/>
                  </a:lnTo>
                  <a:lnTo>
                    <a:pt x="27096" y="27999"/>
                  </a:lnTo>
                  <a:lnTo>
                    <a:pt x="27827" y="28184"/>
                  </a:lnTo>
                  <a:lnTo>
                    <a:pt x="28572" y="28371"/>
                  </a:lnTo>
                  <a:lnTo>
                    <a:pt x="29330" y="28561"/>
                  </a:lnTo>
                  <a:lnTo>
                    <a:pt x="30102" y="28753"/>
                  </a:lnTo>
                  <a:lnTo>
                    <a:pt x="30888" y="28948"/>
                  </a:lnTo>
                  <a:lnTo>
                    <a:pt x="31687" y="29145"/>
                  </a:lnTo>
                  <a:lnTo>
                    <a:pt x="32222" y="29283"/>
                  </a:lnTo>
                  <a:lnTo>
                    <a:pt x="32759" y="29423"/>
                  </a:lnTo>
                  <a:lnTo>
                    <a:pt x="33299" y="29565"/>
                  </a:lnTo>
                  <a:lnTo>
                    <a:pt x="33841" y="29711"/>
                  </a:lnTo>
                  <a:lnTo>
                    <a:pt x="34385" y="29858"/>
                  </a:lnTo>
                  <a:lnTo>
                    <a:pt x="34932" y="30008"/>
                  </a:lnTo>
                  <a:lnTo>
                    <a:pt x="35481" y="30161"/>
                  </a:lnTo>
                  <a:lnTo>
                    <a:pt x="36033" y="30316"/>
                  </a:lnTo>
                  <a:lnTo>
                    <a:pt x="36588" y="30473"/>
                  </a:lnTo>
                  <a:lnTo>
                    <a:pt x="37145" y="30633"/>
                  </a:lnTo>
                  <a:lnTo>
                    <a:pt x="37701" y="30786"/>
                  </a:lnTo>
                  <a:lnTo>
                    <a:pt x="38253" y="30946"/>
                  </a:lnTo>
                  <a:lnTo>
                    <a:pt x="38802" y="31113"/>
                  </a:lnTo>
                  <a:lnTo>
                    <a:pt x="39347" y="31288"/>
                  </a:lnTo>
                  <a:lnTo>
                    <a:pt x="39889" y="31470"/>
                  </a:lnTo>
                  <a:lnTo>
                    <a:pt x="40426" y="31660"/>
                  </a:lnTo>
                  <a:lnTo>
                    <a:pt x="40960" y="31857"/>
                  </a:lnTo>
                  <a:lnTo>
                    <a:pt x="41490" y="32062"/>
                  </a:lnTo>
                  <a:lnTo>
                    <a:pt x="42017" y="32274"/>
                  </a:lnTo>
                  <a:lnTo>
                    <a:pt x="42540" y="32494"/>
                  </a:lnTo>
                  <a:lnTo>
                    <a:pt x="43069" y="32709"/>
                  </a:lnTo>
                  <a:lnTo>
                    <a:pt x="43591" y="32933"/>
                  </a:lnTo>
                  <a:lnTo>
                    <a:pt x="44106" y="33165"/>
                  </a:lnTo>
                  <a:lnTo>
                    <a:pt x="44613" y="33406"/>
                  </a:lnTo>
                  <a:lnTo>
                    <a:pt x="45113" y="33656"/>
                  </a:lnTo>
                  <a:lnTo>
                    <a:pt x="45605" y="33915"/>
                  </a:lnTo>
                  <a:lnTo>
                    <a:pt x="46090" y="34182"/>
                  </a:lnTo>
                  <a:lnTo>
                    <a:pt x="46568" y="34458"/>
                  </a:lnTo>
                  <a:lnTo>
                    <a:pt x="47038" y="34743"/>
                  </a:lnTo>
                  <a:lnTo>
                    <a:pt x="47500" y="35036"/>
                  </a:lnTo>
                  <a:lnTo>
                    <a:pt x="47966" y="35328"/>
                  </a:lnTo>
                  <a:lnTo>
                    <a:pt x="48418" y="35631"/>
                  </a:lnTo>
                  <a:lnTo>
                    <a:pt x="48859" y="35948"/>
                  </a:lnTo>
                  <a:lnTo>
                    <a:pt x="49286" y="36276"/>
                  </a:lnTo>
                  <a:lnTo>
                    <a:pt x="49702" y="36617"/>
                  </a:lnTo>
                  <a:lnTo>
                    <a:pt x="50105" y="36971"/>
                  </a:lnTo>
                  <a:lnTo>
                    <a:pt x="50496" y="37337"/>
                  </a:lnTo>
                  <a:lnTo>
                    <a:pt x="50874" y="37715"/>
                  </a:lnTo>
                  <a:lnTo>
                    <a:pt x="51240" y="38106"/>
                  </a:lnTo>
                  <a:lnTo>
                    <a:pt x="51593" y="38509"/>
                  </a:lnTo>
                  <a:lnTo>
                    <a:pt x="51933" y="38925"/>
                  </a:lnTo>
                  <a:lnTo>
                    <a:pt x="52258" y="39355"/>
                  </a:lnTo>
                  <a:lnTo>
                    <a:pt x="52568" y="39798"/>
                  </a:lnTo>
                  <a:lnTo>
                    <a:pt x="52863" y="40255"/>
                  </a:lnTo>
                  <a:lnTo>
                    <a:pt x="53144" y="40726"/>
                  </a:lnTo>
                  <a:lnTo>
                    <a:pt x="53409" y="41210"/>
                  </a:lnTo>
                  <a:lnTo>
                    <a:pt x="53659" y="41708"/>
                  </a:lnTo>
                  <a:lnTo>
                    <a:pt x="53895" y="42220"/>
                  </a:lnTo>
                  <a:lnTo>
                    <a:pt x="54116" y="42745"/>
                  </a:lnTo>
                  <a:lnTo>
                    <a:pt x="54322" y="43284"/>
                  </a:lnTo>
                  <a:lnTo>
                    <a:pt x="54522" y="43838"/>
                  </a:lnTo>
                  <a:lnTo>
                    <a:pt x="54701" y="44410"/>
                  </a:lnTo>
                  <a:lnTo>
                    <a:pt x="54859" y="44999"/>
                  </a:lnTo>
                  <a:lnTo>
                    <a:pt x="54996" y="45605"/>
                  </a:lnTo>
                  <a:lnTo>
                    <a:pt x="55112" y="46229"/>
                  </a:lnTo>
                  <a:lnTo>
                    <a:pt x="55207" y="46870"/>
                  </a:lnTo>
                  <a:lnTo>
                    <a:pt x="55281" y="47529"/>
                  </a:lnTo>
                  <a:lnTo>
                    <a:pt x="55334" y="48205"/>
                  </a:lnTo>
                  <a:lnTo>
                    <a:pt x="55365" y="488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323868" y="5754620"/>
              <a:ext cx="65236" cy="69577"/>
            </a:xfrm>
            <a:custGeom>
              <a:avLst/>
              <a:pathLst>
                <a:path w="65236" h="69577">
                  <a:moveTo>
                    <a:pt x="20277" y="69577"/>
                  </a:moveTo>
                  <a:lnTo>
                    <a:pt x="18306" y="69523"/>
                  </a:lnTo>
                  <a:lnTo>
                    <a:pt x="16435" y="69363"/>
                  </a:lnTo>
                  <a:lnTo>
                    <a:pt x="14665" y="69097"/>
                  </a:lnTo>
                  <a:lnTo>
                    <a:pt x="12995" y="68723"/>
                  </a:lnTo>
                  <a:lnTo>
                    <a:pt x="11425" y="68243"/>
                  </a:lnTo>
                  <a:lnTo>
                    <a:pt x="9956" y="67657"/>
                  </a:lnTo>
                  <a:lnTo>
                    <a:pt x="8588" y="66963"/>
                  </a:lnTo>
                  <a:lnTo>
                    <a:pt x="7319" y="66164"/>
                  </a:lnTo>
                  <a:lnTo>
                    <a:pt x="6152" y="65257"/>
                  </a:lnTo>
                  <a:lnTo>
                    <a:pt x="5084" y="64244"/>
                  </a:lnTo>
                  <a:lnTo>
                    <a:pt x="4118" y="63137"/>
                  </a:lnTo>
                  <a:lnTo>
                    <a:pt x="3254" y="61952"/>
                  </a:lnTo>
                  <a:lnTo>
                    <a:pt x="2491" y="60687"/>
                  </a:lnTo>
                  <a:lnTo>
                    <a:pt x="1830" y="59342"/>
                  </a:lnTo>
                  <a:lnTo>
                    <a:pt x="1271" y="57918"/>
                  </a:lnTo>
                  <a:lnTo>
                    <a:pt x="813" y="56415"/>
                  </a:lnTo>
                  <a:lnTo>
                    <a:pt x="457" y="54833"/>
                  </a:lnTo>
                  <a:lnTo>
                    <a:pt x="203" y="53171"/>
                  </a:lnTo>
                  <a:lnTo>
                    <a:pt x="50" y="51430"/>
                  </a:lnTo>
                  <a:lnTo>
                    <a:pt x="0" y="49609"/>
                  </a:lnTo>
                  <a:lnTo>
                    <a:pt x="24" y="48306"/>
                  </a:lnTo>
                  <a:lnTo>
                    <a:pt x="99" y="47052"/>
                  </a:lnTo>
                  <a:lnTo>
                    <a:pt x="223" y="45845"/>
                  </a:lnTo>
                  <a:lnTo>
                    <a:pt x="396" y="44688"/>
                  </a:lnTo>
                  <a:lnTo>
                    <a:pt x="620" y="43578"/>
                  </a:lnTo>
                  <a:lnTo>
                    <a:pt x="892" y="42517"/>
                  </a:lnTo>
                  <a:lnTo>
                    <a:pt x="1215" y="41505"/>
                  </a:lnTo>
                  <a:lnTo>
                    <a:pt x="1587" y="40540"/>
                  </a:lnTo>
                  <a:lnTo>
                    <a:pt x="2009" y="39624"/>
                  </a:lnTo>
                  <a:lnTo>
                    <a:pt x="2480" y="38757"/>
                  </a:lnTo>
                  <a:lnTo>
                    <a:pt x="3003" y="37920"/>
                  </a:lnTo>
                  <a:lnTo>
                    <a:pt x="3556" y="37120"/>
                  </a:lnTo>
                  <a:lnTo>
                    <a:pt x="4139" y="36357"/>
                  </a:lnTo>
                  <a:lnTo>
                    <a:pt x="4752" y="35631"/>
                  </a:lnTo>
                  <a:lnTo>
                    <a:pt x="5395" y="34943"/>
                  </a:lnTo>
                  <a:lnTo>
                    <a:pt x="6067" y="34292"/>
                  </a:lnTo>
                  <a:lnTo>
                    <a:pt x="6769" y="33678"/>
                  </a:lnTo>
                  <a:lnTo>
                    <a:pt x="7500" y="33101"/>
                  </a:lnTo>
                  <a:lnTo>
                    <a:pt x="8262" y="32562"/>
                  </a:lnTo>
                  <a:lnTo>
                    <a:pt x="9053" y="32060"/>
                  </a:lnTo>
                  <a:lnTo>
                    <a:pt x="9883" y="31591"/>
                  </a:lnTo>
                  <a:lnTo>
                    <a:pt x="10735" y="31152"/>
                  </a:lnTo>
                  <a:lnTo>
                    <a:pt x="11609" y="30742"/>
                  </a:lnTo>
                  <a:lnTo>
                    <a:pt x="12506" y="30363"/>
                  </a:lnTo>
                  <a:lnTo>
                    <a:pt x="13425" y="30013"/>
                  </a:lnTo>
                  <a:lnTo>
                    <a:pt x="14366" y="29693"/>
                  </a:lnTo>
                  <a:lnTo>
                    <a:pt x="15330" y="29403"/>
                  </a:lnTo>
                  <a:lnTo>
                    <a:pt x="16316" y="29143"/>
                  </a:lnTo>
                  <a:lnTo>
                    <a:pt x="17324" y="28912"/>
                  </a:lnTo>
                  <a:lnTo>
                    <a:pt x="18355" y="28711"/>
                  </a:lnTo>
                  <a:lnTo>
                    <a:pt x="19399" y="28533"/>
                  </a:lnTo>
                  <a:lnTo>
                    <a:pt x="20446" y="28371"/>
                  </a:lnTo>
                  <a:lnTo>
                    <a:pt x="21497" y="28225"/>
                  </a:lnTo>
                  <a:lnTo>
                    <a:pt x="22552" y="28096"/>
                  </a:lnTo>
                  <a:lnTo>
                    <a:pt x="23610" y="27982"/>
                  </a:lnTo>
                  <a:lnTo>
                    <a:pt x="24673" y="27885"/>
                  </a:lnTo>
                  <a:lnTo>
                    <a:pt x="25739" y="27804"/>
                  </a:lnTo>
                  <a:lnTo>
                    <a:pt x="26808" y="27739"/>
                  </a:lnTo>
                  <a:lnTo>
                    <a:pt x="27882" y="27690"/>
                  </a:lnTo>
                  <a:lnTo>
                    <a:pt x="28959" y="27657"/>
                  </a:lnTo>
                  <a:lnTo>
                    <a:pt x="44028" y="27409"/>
                  </a:lnTo>
                  <a:lnTo>
                    <a:pt x="44028" y="23750"/>
                  </a:lnTo>
                  <a:lnTo>
                    <a:pt x="44019" y="22931"/>
                  </a:lnTo>
                  <a:lnTo>
                    <a:pt x="43993" y="22138"/>
                  </a:lnTo>
                  <a:lnTo>
                    <a:pt x="43950" y="21369"/>
                  </a:lnTo>
                  <a:lnTo>
                    <a:pt x="43889" y="20625"/>
                  </a:lnTo>
                  <a:lnTo>
                    <a:pt x="43811" y="19905"/>
                  </a:lnTo>
                  <a:lnTo>
                    <a:pt x="43715" y="19211"/>
                  </a:lnTo>
                  <a:lnTo>
                    <a:pt x="43602" y="18541"/>
                  </a:lnTo>
                  <a:lnTo>
                    <a:pt x="43472" y="17896"/>
                  </a:lnTo>
                  <a:lnTo>
                    <a:pt x="43325" y="17276"/>
                  </a:lnTo>
                  <a:lnTo>
                    <a:pt x="43160" y="16681"/>
                  </a:lnTo>
                  <a:lnTo>
                    <a:pt x="42977" y="16109"/>
                  </a:lnTo>
                  <a:lnTo>
                    <a:pt x="42775" y="15559"/>
                  </a:lnTo>
                  <a:lnTo>
                    <a:pt x="42555" y="15032"/>
                  </a:lnTo>
                  <a:lnTo>
                    <a:pt x="42316" y="14528"/>
                  </a:lnTo>
                  <a:lnTo>
                    <a:pt x="42059" y="14045"/>
                  </a:lnTo>
                  <a:lnTo>
                    <a:pt x="41783" y="13585"/>
                  </a:lnTo>
                  <a:lnTo>
                    <a:pt x="41488" y="13147"/>
                  </a:lnTo>
                  <a:lnTo>
                    <a:pt x="41175" y="12732"/>
                  </a:lnTo>
                  <a:lnTo>
                    <a:pt x="40844" y="12339"/>
                  </a:lnTo>
                  <a:lnTo>
                    <a:pt x="40493" y="11968"/>
                  </a:lnTo>
                  <a:lnTo>
                    <a:pt x="40124" y="11618"/>
                  </a:lnTo>
                  <a:lnTo>
                    <a:pt x="39737" y="11288"/>
                  </a:lnTo>
                  <a:lnTo>
                    <a:pt x="39330" y="10978"/>
                  </a:lnTo>
                  <a:lnTo>
                    <a:pt x="38906" y="10688"/>
                  </a:lnTo>
                  <a:lnTo>
                    <a:pt x="38462" y="10417"/>
                  </a:lnTo>
                  <a:lnTo>
                    <a:pt x="38000" y="10167"/>
                  </a:lnTo>
                  <a:lnTo>
                    <a:pt x="37520" y="9936"/>
                  </a:lnTo>
                  <a:lnTo>
                    <a:pt x="37020" y="9725"/>
                  </a:lnTo>
                  <a:lnTo>
                    <a:pt x="36503" y="9534"/>
                  </a:lnTo>
                  <a:lnTo>
                    <a:pt x="35966" y="9363"/>
                  </a:lnTo>
                  <a:lnTo>
                    <a:pt x="35423" y="9198"/>
                  </a:lnTo>
                  <a:lnTo>
                    <a:pt x="34860" y="9051"/>
                  </a:lnTo>
                  <a:lnTo>
                    <a:pt x="34277" y="8921"/>
                  </a:lnTo>
                  <a:lnTo>
                    <a:pt x="33674" y="8808"/>
                  </a:lnTo>
                  <a:lnTo>
                    <a:pt x="33052" y="8712"/>
                  </a:lnTo>
                  <a:lnTo>
                    <a:pt x="32409" y="8634"/>
                  </a:lnTo>
                  <a:lnTo>
                    <a:pt x="31747" y="8573"/>
                  </a:lnTo>
                  <a:lnTo>
                    <a:pt x="31065" y="8530"/>
                  </a:lnTo>
                  <a:lnTo>
                    <a:pt x="30363" y="8504"/>
                  </a:lnTo>
                  <a:lnTo>
                    <a:pt x="29641" y="8495"/>
                  </a:lnTo>
                  <a:lnTo>
                    <a:pt x="29002" y="8500"/>
                  </a:lnTo>
                  <a:lnTo>
                    <a:pt x="28376" y="8515"/>
                  </a:lnTo>
                  <a:lnTo>
                    <a:pt x="27762" y="8540"/>
                  </a:lnTo>
                  <a:lnTo>
                    <a:pt x="27161" y="8574"/>
                  </a:lnTo>
                  <a:lnTo>
                    <a:pt x="26572" y="8619"/>
                  </a:lnTo>
                  <a:lnTo>
                    <a:pt x="25995" y="8674"/>
                  </a:lnTo>
                  <a:lnTo>
                    <a:pt x="25431" y="8738"/>
                  </a:lnTo>
                  <a:lnTo>
                    <a:pt x="24879" y="8813"/>
                  </a:lnTo>
                  <a:lnTo>
                    <a:pt x="24339" y="8897"/>
                  </a:lnTo>
                  <a:lnTo>
                    <a:pt x="23812" y="8991"/>
                  </a:lnTo>
                  <a:lnTo>
                    <a:pt x="23298" y="9086"/>
                  </a:lnTo>
                  <a:lnTo>
                    <a:pt x="22797" y="9197"/>
                  </a:lnTo>
                  <a:lnTo>
                    <a:pt x="22311" y="9324"/>
                  </a:lnTo>
                  <a:lnTo>
                    <a:pt x="21838" y="9467"/>
                  </a:lnTo>
                  <a:lnTo>
                    <a:pt x="21378" y="9627"/>
                  </a:lnTo>
                  <a:lnTo>
                    <a:pt x="20932" y="9802"/>
                  </a:lnTo>
                  <a:lnTo>
                    <a:pt x="20500" y="9994"/>
                  </a:lnTo>
                  <a:lnTo>
                    <a:pt x="20081" y="10202"/>
                  </a:lnTo>
                  <a:lnTo>
                    <a:pt x="19676" y="10426"/>
                  </a:lnTo>
                  <a:lnTo>
                    <a:pt x="19285" y="10666"/>
                  </a:lnTo>
                  <a:lnTo>
                    <a:pt x="18908" y="10910"/>
                  </a:lnTo>
                  <a:lnTo>
                    <a:pt x="18546" y="11174"/>
                  </a:lnTo>
                  <a:lnTo>
                    <a:pt x="18199" y="11456"/>
                  </a:lnTo>
                  <a:lnTo>
                    <a:pt x="17866" y="11757"/>
                  </a:lnTo>
                  <a:lnTo>
                    <a:pt x="17549" y="12076"/>
                  </a:lnTo>
                  <a:lnTo>
                    <a:pt x="17246" y="12414"/>
                  </a:lnTo>
                  <a:lnTo>
                    <a:pt x="16958" y="12771"/>
                  </a:lnTo>
                  <a:lnTo>
                    <a:pt x="16686" y="13146"/>
                  </a:lnTo>
                  <a:lnTo>
                    <a:pt x="16428" y="13540"/>
                  </a:lnTo>
                  <a:lnTo>
                    <a:pt x="16185" y="13952"/>
                  </a:lnTo>
                  <a:lnTo>
                    <a:pt x="15957" y="14373"/>
                  </a:lnTo>
                  <a:lnTo>
                    <a:pt x="15746" y="14815"/>
                  </a:lnTo>
                  <a:lnTo>
                    <a:pt x="15550" y="15280"/>
                  </a:lnTo>
                  <a:lnTo>
                    <a:pt x="15371" y="15768"/>
                  </a:lnTo>
                  <a:lnTo>
                    <a:pt x="15208" y="16278"/>
                  </a:lnTo>
                  <a:lnTo>
                    <a:pt x="15061" y="16810"/>
                  </a:lnTo>
                  <a:lnTo>
                    <a:pt x="14930" y="17364"/>
                  </a:lnTo>
                  <a:lnTo>
                    <a:pt x="14815" y="17941"/>
                  </a:lnTo>
                  <a:lnTo>
                    <a:pt x="14717" y="18540"/>
                  </a:lnTo>
                  <a:lnTo>
                    <a:pt x="14634" y="19161"/>
                  </a:lnTo>
                  <a:lnTo>
                    <a:pt x="2976" y="18107"/>
                  </a:lnTo>
                  <a:lnTo>
                    <a:pt x="3111" y="17320"/>
                  </a:lnTo>
                  <a:lnTo>
                    <a:pt x="3269" y="16547"/>
                  </a:lnTo>
                  <a:lnTo>
                    <a:pt x="3449" y="15787"/>
                  </a:lnTo>
                  <a:lnTo>
                    <a:pt x="3651" y="15041"/>
                  </a:lnTo>
                  <a:lnTo>
                    <a:pt x="3875" y="14309"/>
                  </a:lnTo>
                  <a:lnTo>
                    <a:pt x="4122" y="13590"/>
                  </a:lnTo>
                  <a:lnTo>
                    <a:pt x="4391" y="12885"/>
                  </a:lnTo>
                  <a:lnTo>
                    <a:pt x="4683" y="12193"/>
                  </a:lnTo>
                  <a:lnTo>
                    <a:pt x="4996" y="11516"/>
                  </a:lnTo>
                  <a:lnTo>
                    <a:pt x="5333" y="10852"/>
                  </a:lnTo>
                  <a:lnTo>
                    <a:pt x="5694" y="10191"/>
                  </a:lnTo>
                  <a:lnTo>
                    <a:pt x="6084" y="9549"/>
                  </a:lnTo>
                  <a:lnTo>
                    <a:pt x="6503" y="8926"/>
                  </a:lnTo>
                  <a:lnTo>
                    <a:pt x="6950" y="8321"/>
                  </a:lnTo>
                  <a:lnTo>
                    <a:pt x="7425" y="7735"/>
                  </a:lnTo>
                  <a:lnTo>
                    <a:pt x="7930" y="7168"/>
                  </a:lnTo>
                  <a:lnTo>
                    <a:pt x="8462" y="6619"/>
                  </a:lnTo>
                  <a:lnTo>
                    <a:pt x="9023" y="6089"/>
                  </a:lnTo>
                  <a:lnTo>
                    <a:pt x="9613" y="5577"/>
                  </a:lnTo>
                  <a:lnTo>
                    <a:pt x="10231" y="5084"/>
                  </a:lnTo>
                  <a:lnTo>
                    <a:pt x="10892" y="4612"/>
                  </a:lnTo>
                  <a:lnTo>
                    <a:pt x="11583" y="4162"/>
                  </a:lnTo>
                  <a:lnTo>
                    <a:pt x="12306" y="3734"/>
                  </a:lnTo>
                  <a:lnTo>
                    <a:pt x="13059" y="3328"/>
                  </a:lnTo>
                  <a:lnTo>
                    <a:pt x="13844" y="2945"/>
                  </a:lnTo>
                  <a:lnTo>
                    <a:pt x="14659" y="2584"/>
                  </a:lnTo>
                  <a:lnTo>
                    <a:pt x="15506" y="2246"/>
                  </a:lnTo>
                  <a:lnTo>
                    <a:pt x="16383" y="1929"/>
                  </a:lnTo>
                  <a:lnTo>
                    <a:pt x="17291" y="1635"/>
                  </a:lnTo>
                  <a:lnTo>
                    <a:pt x="18231" y="1364"/>
                  </a:lnTo>
                  <a:lnTo>
                    <a:pt x="19218" y="1105"/>
                  </a:lnTo>
                  <a:lnTo>
                    <a:pt x="20245" y="873"/>
                  </a:lnTo>
                  <a:lnTo>
                    <a:pt x="21312" y="668"/>
                  </a:lnTo>
                  <a:lnTo>
                    <a:pt x="22418" y="491"/>
                  </a:lnTo>
                  <a:lnTo>
                    <a:pt x="23564" y="341"/>
                  </a:lnTo>
                  <a:lnTo>
                    <a:pt x="24750" y="218"/>
                  </a:lnTo>
                  <a:lnTo>
                    <a:pt x="25975" y="122"/>
                  </a:lnTo>
                  <a:lnTo>
                    <a:pt x="27240" y="54"/>
                  </a:lnTo>
                  <a:lnTo>
                    <a:pt x="28545" y="13"/>
                  </a:lnTo>
                  <a:lnTo>
                    <a:pt x="29889" y="0"/>
                  </a:lnTo>
                  <a:lnTo>
                    <a:pt x="32357" y="58"/>
                  </a:lnTo>
                  <a:lnTo>
                    <a:pt x="34699" y="233"/>
                  </a:lnTo>
                  <a:lnTo>
                    <a:pt x="36916" y="524"/>
                  </a:lnTo>
                  <a:lnTo>
                    <a:pt x="39007" y="932"/>
                  </a:lnTo>
                  <a:lnTo>
                    <a:pt x="40974" y="1457"/>
                  </a:lnTo>
                  <a:lnTo>
                    <a:pt x="42815" y="2098"/>
                  </a:lnTo>
                  <a:lnTo>
                    <a:pt x="44531" y="2856"/>
                  </a:lnTo>
                  <a:lnTo>
                    <a:pt x="46121" y="3730"/>
                  </a:lnTo>
                  <a:lnTo>
                    <a:pt x="47587" y="4721"/>
                  </a:lnTo>
                  <a:lnTo>
                    <a:pt x="48927" y="5829"/>
                  </a:lnTo>
                  <a:lnTo>
                    <a:pt x="50140" y="7034"/>
                  </a:lnTo>
                  <a:lnTo>
                    <a:pt x="51226" y="8344"/>
                  </a:lnTo>
                  <a:lnTo>
                    <a:pt x="52184" y="9758"/>
                  </a:lnTo>
                  <a:lnTo>
                    <a:pt x="53015" y="11276"/>
                  </a:lnTo>
                  <a:lnTo>
                    <a:pt x="53717" y="12898"/>
                  </a:lnTo>
                  <a:lnTo>
                    <a:pt x="54292" y="14624"/>
                  </a:lnTo>
                  <a:lnTo>
                    <a:pt x="54739" y="16455"/>
                  </a:lnTo>
                  <a:lnTo>
                    <a:pt x="55058" y="18390"/>
                  </a:lnTo>
                  <a:lnTo>
                    <a:pt x="55250" y="20429"/>
                  </a:lnTo>
                  <a:lnTo>
                    <a:pt x="55314" y="22572"/>
                  </a:lnTo>
                  <a:lnTo>
                    <a:pt x="55314" y="51469"/>
                  </a:lnTo>
                  <a:lnTo>
                    <a:pt x="55327" y="52437"/>
                  </a:lnTo>
                  <a:lnTo>
                    <a:pt x="55366" y="53357"/>
                  </a:lnTo>
                  <a:lnTo>
                    <a:pt x="55431" y="54228"/>
                  </a:lnTo>
                  <a:lnTo>
                    <a:pt x="55522" y="55051"/>
                  </a:lnTo>
                  <a:lnTo>
                    <a:pt x="55640" y="55826"/>
                  </a:lnTo>
                  <a:lnTo>
                    <a:pt x="55783" y="56552"/>
                  </a:lnTo>
                  <a:lnTo>
                    <a:pt x="55952" y="57229"/>
                  </a:lnTo>
                  <a:lnTo>
                    <a:pt x="56147" y="57859"/>
                  </a:lnTo>
                  <a:lnTo>
                    <a:pt x="56369" y="58440"/>
                  </a:lnTo>
                  <a:lnTo>
                    <a:pt x="56616" y="58973"/>
                  </a:lnTo>
                  <a:lnTo>
                    <a:pt x="56900" y="59444"/>
                  </a:lnTo>
                  <a:lnTo>
                    <a:pt x="57231" y="59866"/>
                  </a:lnTo>
                  <a:lnTo>
                    <a:pt x="57610" y="60238"/>
                  </a:lnTo>
                  <a:lnTo>
                    <a:pt x="58035" y="60560"/>
                  </a:lnTo>
                  <a:lnTo>
                    <a:pt x="58508" y="60833"/>
                  </a:lnTo>
                  <a:lnTo>
                    <a:pt x="59027" y="61056"/>
                  </a:lnTo>
                  <a:lnTo>
                    <a:pt x="59594" y="61230"/>
                  </a:lnTo>
                  <a:lnTo>
                    <a:pt x="60208" y="61354"/>
                  </a:lnTo>
                  <a:lnTo>
                    <a:pt x="60869" y="61428"/>
                  </a:lnTo>
                  <a:lnTo>
                    <a:pt x="61577" y="61453"/>
                  </a:lnTo>
                  <a:lnTo>
                    <a:pt x="61763" y="61452"/>
                  </a:lnTo>
                  <a:lnTo>
                    <a:pt x="61949" y="61448"/>
                  </a:lnTo>
                  <a:lnTo>
                    <a:pt x="62135" y="61442"/>
                  </a:lnTo>
                  <a:lnTo>
                    <a:pt x="62321" y="61433"/>
                  </a:lnTo>
                  <a:lnTo>
                    <a:pt x="62507" y="61422"/>
                  </a:lnTo>
                  <a:lnTo>
                    <a:pt x="62693" y="61408"/>
                  </a:lnTo>
                  <a:lnTo>
                    <a:pt x="62879" y="61392"/>
                  </a:lnTo>
                  <a:lnTo>
                    <a:pt x="63065" y="61374"/>
                  </a:lnTo>
                  <a:lnTo>
                    <a:pt x="63251" y="61353"/>
                  </a:lnTo>
                  <a:lnTo>
                    <a:pt x="63437" y="61329"/>
                  </a:lnTo>
                  <a:lnTo>
                    <a:pt x="63623" y="61304"/>
                  </a:lnTo>
                  <a:lnTo>
                    <a:pt x="63807" y="61277"/>
                  </a:lnTo>
                  <a:lnTo>
                    <a:pt x="63990" y="61249"/>
                  </a:lnTo>
                  <a:lnTo>
                    <a:pt x="64172" y="61220"/>
                  </a:lnTo>
                  <a:lnTo>
                    <a:pt x="64352" y="61190"/>
                  </a:lnTo>
                  <a:lnTo>
                    <a:pt x="64531" y="61158"/>
                  </a:lnTo>
                  <a:lnTo>
                    <a:pt x="64709" y="61125"/>
                  </a:lnTo>
                  <a:lnTo>
                    <a:pt x="64886" y="61091"/>
                  </a:lnTo>
                  <a:lnTo>
                    <a:pt x="65062" y="61056"/>
                  </a:lnTo>
                  <a:lnTo>
                    <a:pt x="65236" y="61019"/>
                  </a:lnTo>
                  <a:lnTo>
                    <a:pt x="65236" y="67964"/>
                  </a:lnTo>
                  <a:lnTo>
                    <a:pt x="64814" y="68061"/>
                  </a:lnTo>
                  <a:lnTo>
                    <a:pt x="64392" y="68153"/>
                  </a:lnTo>
                  <a:lnTo>
                    <a:pt x="63971" y="68240"/>
                  </a:lnTo>
                  <a:lnTo>
                    <a:pt x="63549" y="68322"/>
                  </a:lnTo>
                  <a:lnTo>
                    <a:pt x="63127" y="68398"/>
                  </a:lnTo>
                  <a:lnTo>
                    <a:pt x="62706" y="68470"/>
                  </a:lnTo>
                  <a:lnTo>
                    <a:pt x="62284" y="68537"/>
                  </a:lnTo>
                  <a:lnTo>
                    <a:pt x="61862" y="68599"/>
                  </a:lnTo>
                  <a:lnTo>
                    <a:pt x="61441" y="68656"/>
                  </a:lnTo>
                  <a:lnTo>
                    <a:pt x="61019" y="68708"/>
                  </a:lnTo>
                  <a:lnTo>
                    <a:pt x="60607" y="68756"/>
                  </a:lnTo>
                  <a:lnTo>
                    <a:pt x="60188" y="68798"/>
                  </a:lnTo>
                  <a:lnTo>
                    <a:pt x="59763" y="68835"/>
                  </a:lnTo>
                  <a:lnTo>
                    <a:pt x="59332" y="68867"/>
                  </a:lnTo>
                  <a:lnTo>
                    <a:pt x="58895" y="68895"/>
                  </a:lnTo>
                  <a:lnTo>
                    <a:pt x="58452" y="68917"/>
                  </a:lnTo>
                  <a:lnTo>
                    <a:pt x="58002" y="68934"/>
                  </a:lnTo>
                  <a:lnTo>
                    <a:pt x="57546" y="68947"/>
                  </a:lnTo>
                  <a:lnTo>
                    <a:pt x="57084" y="68954"/>
                  </a:lnTo>
                  <a:lnTo>
                    <a:pt x="56616" y="68957"/>
                  </a:lnTo>
                  <a:lnTo>
                    <a:pt x="55992" y="68948"/>
                  </a:lnTo>
                  <a:lnTo>
                    <a:pt x="55386" y="68924"/>
                  </a:lnTo>
                  <a:lnTo>
                    <a:pt x="54797" y="68884"/>
                  </a:lnTo>
                  <a:lnTo>
                    <a:pt x="54225" y="68828"/>
                  </a:lnTo>
                  <a:lnTo>
                    <a:pt x="53671" y="68755"/>
                  </a:lnTo>
                  <a:lnTo>
                    <a:pt x="53134" y="68666"/>
                  </a:lnTo>
                  <a:lnTo>
                    <a:pt x="52614" y="68562"/>
                  </a:lnTo>
                  <a:lnTo>
                    <a:pt x="52112" y="68441"/>
                  </a:lnTo>
                  <a:lnTo>
                    <a:pt x="51627" y="68304"/>
                  </a:lnTo>
                  <a:lnTo>
                    <a:pt x="51159" y="68150"/>
                  </a:lnTo>
                  <a:lnTo>
                    <a:pt x="50721" y="67969"/>
                  </a:lnTo>
                  <a:lnTo>
                    <a:pt x="50298" y="67771"/>
                  </a:lnTo>
                  <a:lnTo>
                    <a:pt x="49892" y="67557"/>
                  </a:lnTo>
                  <a:lnTo>
                    <a:pt x="49502" y="67327"/>
                  </a:lnTo>
                  <a:lnTo>
                    <a:pt x="49128" y="67081"/>
                  </a:lnTo>
                  <a:lnTo>
                    <a:pt x="48770" y="66818"/>
                  </a:lnTo>
                  <a:lnTo>
                    <a:pt x="48429" y="66540"/>
                  </a:lnTo>
                  <a:lnTo>
                    <a:pt x="48103" y="66245"/>
                  </a:lnTo>
                  <a:lnTo>
                    <a:pt x="47794" y="65935"/>
                  </a:lnTo>
                  <a:lnTo>
                    <a:pt x="47500" y="65608"/>
                  </a:lnTo>
                  <a:lnTo>
                    <a:pt x="47222" y="65253"/>
                  </a:lnTo>
                  <a:lnTo>
                    <a:pt x="46957" y="64884"/>
                  </a:lnTo>
                  <a:lnTo>
                    <a:pt x="46706" y="64499"/>
                  </a:lnTo>
                  <a:lnTo>
                    <a:pt x="46469" y="64100"/>
                  </a:lnTo>
                  <a:lnTo>
                    <a:pt x="46245" y="63686"/>
                  </a:lnTo>
                  <a:lnTo>
                    <a:pt x="46035" y="63256"/>
                  </a:lnTo>
                  <a:lnTo>
                    <a:pt x="45838" y="62812"/>
                  </a:lnTo>
                  <a:lnTo>
                    <a:pt x="45655" y="62354"/>
                  </a:lnTo>
                  <a:lnTo>
                    <a:pt x="45486" y="61880"/>
                  </a:lnTo>
                  <a:lnTo>
                    <a:pt x="45330" y="61391"/>
                  </a:lnTo>
                  <a:lnTo>
                    <a:pt x="45187" y="60875"/>
                  </a:lnTo>
                  <a:lnTo>
                    <a:pt x="45055" y="60342"/>
                  </a:lnTo>
                  <a:lnTo>
                    <a:pt x="44934" y="59793"/>
                  </a:lnTo>
                  <a:lnTo>
                    <a:pt x="44824" y="59228"/>
                  </a:lnTo>
                  <a:lnTo>
                    <a:pt x="44725" y="58647"/>
                  </a:lnTo>
                  <a:lnTo>
                    <a:pt x="44638" y="58050"/>
                  </a:lnTo>
                  <a:lnTo>
                    <a:pt x="44562" y="57437"/>
                  </a:lnTo>
                  <a:lnTo>
                    <a:pt x="44497" y="56807"/>
                  </a:lnTo>
                  <a:lnTo>
                    <a:pt x="44443" y="56162"/>
                  </a:lnTo>
                  <a:lnTo>
                    <a:pt x="44400" y="55500"/>
                  </a:lnTo>
                  <a:lnTo>
                    <a:pt x="44028" y="55500"/>
                  </a:lnTo>
                  <a:lnTo>
                    <a:pt x="43664" y="56139"/>
                  </a:lnTo>
                  <a:lnTo>
                    <a:pt x="43294" y="56765"/>
                  </a:lnTo>
                  <a:lnTo>
                    <a:pt x="42915" y="57379"/>
                  </a:lnTo>
                  <a:lnTo>
                    <a:pt x="42530" y="57980"/>
                  </a:lnTo>
                  <a:lnTo>
                    <a:pt x="42136" y="58570"/>
                  </a:lnTo>
                  <a:lnTo>
                    <a:pt x="41736" y="59146"/>
                  </a:lnTo>
                  <a:lnTo>
                    <a:pt x="41328" y="59711"/>
                  </a:lnTo>
                  <a:lnTo>
                    <a:pt x="40912" y="60262"/>
                  </a:lnTo>
                  <a:lnTo>
                    <a:pt x="40489" y="60802"/>
                  </a:lnTo>
                  <a:lnTo>
                    <a:pt x="40059" y="61329"/>
                  </a:lnTo>
                  <a:lnTo>
                    <a:pt x="39630" y="61843"/>
                  </a:lnTo>
                  <a:lnTo>
                    <a:pt x="39186" y="62341"/>
                  </a:lnTo>
                  <a:lnTo>
                    <a:pt x="38727" y="62825"/>
                  </a:lnTo>
                  <a:lnTo>
                    <a:pt x="38253" y="63294"/>
                  </a:lnTo>
                  <a:lnTo>
                    <a:pt x="37765" y="63748"/>
                  </a:lnTo>
                  <a:lnTo>
                    <a:pt x="37261" y="64187"/>
                  </a:lnTo>
                  <a:lnTo>
                    <a:pt x="36743" y="64611"/>
                  </a:lnTo>
                  <a:lnTo>
                    <a:pt x="36209" y="65020"/>
                  </a:lnTo>
                  <a:lnTo>
                    <a:pt x="35661" y="65414"/>
                  </a:lnTo>
                  <a:lnTo>
                    <a:pt x="35098" y="65794"/>
                  </a:lnTo>
                  <a:lnTo>
                    <a:pt x="34520" y="66146"/>
                  </a:lnTo>
                  <a:lnTo>
                    <a:pt x="33925" y="66481"/>
                  </a:lnTo>
                  <a:lnTo>
                    <a:pt x="33314" y="66800"/>
                  </a:lnTo>
                  <a:lnTo>
                    <a:pt x="32687" y="67104"/>
                  </a:lnTo>
                  <a:lnTo>
                    <a:pt x="32044" y="67391"/>
                  </a:lnTo>
                  <a:lnTo>
                    <a:pt x="31385" y="67662"/>
                  </a:lnTo>
                  <a:lnTo>
                    <a:pt x="30710" y="67917"/>
                  </a:lnTo>
                  <a:lnTo>
                    <a:pt x="30018" y="68155"/>
                  </a:lnTo>
                  <a:lnTo>
                    <a:pt x="29311" y="68378"/>
                  </a:lnTo>
                  <a:lnTo>
                    <a:pt x="28587" y="68584"/>
                  </a:lnTo>
                  <a:lnTo>
                    <a:pt x="27856" y="68773"/>
                  </a:lnTo>
                  <a:lnTo>
                    <a:pt x="27104" y="68942"/>
                  </a:lnTo>
                  <a:lnTo>
                    <a:pt x="26328" y="69090"/>
                  </a:lnTo>
                  <a:lnTo>
                    <a:pt x="25531" y="69219"/>
                  </a:lnTo>
                  <a:lnTo>
                    <a:pt x="24711" y="69329"/>
                  </a:lnTo>
                  <a:lnTo>
                    <a:pt x="23869" y="69418"/>
                  </a:lnTo>
                  <a:lnTo>
                    <a:pt x="23005" y="69487"/>
                  </a:lnTo>
                  <a:lnTo>
                    <a:pt x="22118" y="69537"/>
                  </a:lnTo>
                  <a:lnTo>
                    <a:pt x="21209" y="69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335341" y="5789842"/>
              <a:ext cx="32556" cy="25982"/>
            </a:xfrm>
            <a:custGeom>
              <a:avLst/>
              <a:pathLst>
                <a:path w="32556" h="25982">
                  <a:moveTo>
                    <a:pt x="11348" y="25982"/>
                  </a:moveTo>
                  <a:lnTo>
                    <a:pt x="12401" y="25963"/>
                  </a:lnTo>
                  <a:lnTo>
                    <a:pt x="13426" y="25906"/>
                  </a:lnTo>
                  <a:lnTo>
                    <a:pt x="14425" y="25809"/>
                  </a:lnTo>
                  <a:lnTo>
                    <a:pt x="15396" y="25675"/>
                  </a:lnTo>
                  <a:lnTo>
                    <a:pt x="16340" y="25502"/>
                  </a:lnTo>
                  <a:lnTo>
                    <a:pt x="17256" y="25290"/>
                  </a:lnTo>
                  <a:lnTo>
                    <a:pt x="18145" y="25040"/>
                  </a:lnTo>
                  <a:lnTo>
                    <a:pt x="19007" y="24752"/>
                  </a:lnTo>
                  <a:lnTo>
                    <a:pt x="19842" y="24425"/>
                  </a:lnTo>
                  <a:lnTo>
                    <a:pt x="20649" y="24060"/>
                  </a:lnTo>
                  <a:lnTo>
                    <a:pt x="21441" y="23653"/>
                  </a:lnTo>
                  <a:lnTo>
                    <a:pt x="22205" y="23224"/>
                  </a:lnTo>
                  <a:lnTo>
                    <a:pt x="22939" y="22775"/>
                  </a:lnTo>
                  <a:lnTo>
                    <a:pt x="23646" y="22304"/>
                  </a:lnTo>
                  <a:lnTo>
                    <a:pt x="24324" y="21812"/>
                  </a:lnTo>
                  <a:lnTo>
                    <a:pt x="24973" y="21299"/>
                  </a:lnTo>
                  <a:lnTo>
                    <a:pt x="25594" y="20765"/>
                  </a:lnTo>
                  <a:lnTo>
                    <a:pt x="26186" y="20210"/>
                  </a:lnTo>
                  <a:lnTo>
                    <a:pt x="26749" y="19634"/>
                  </a:lnTo>
                  <a:lnTo>
                    <a:pt x="27285" y="19037"/>
                  </a:lnTo>
                  <a:lnTo>
                    <a:pt x="27804" y="18424"/>
                  </a:lnTo>
                  <a:lnTo>
                    <a:pt x="28297" y="17799"/>
                  </a:lnTo>
                  <a:lnTo>
                    <a:pt x="28762" y="17164"/>
                  </a:lnTo>
                  <a:lnTo>
                    <a:pt x="29200" y="16517"/>
                  </a:lnTo>
                  <a:lnTo>
                    <a:pt x="29610" y="15859"/>
                  </a:lnTo>
                  <a:lnTo>
                    <a:pt x="29993" y="15190"/>
                  </a:lnTo>
                  <a:lnTo>
                    <a:pt x="30349" y="14510"/>
                  </a:lnTo>
                  <a:lnTo>
                    <a:pt x="30678" y="13818"/>
                  </a:lnTo>
                  <a:lnTo>
                    <a:pt x="30979" y="13116"/>
                  </a:lnTo>
                  <a:lnTo>
                    <a:pt x="31253" y="12402"/>
                  </a:lnTo>
                  <a:lnTo>
                    <a:pt x="31501" y="11686"/>
                  </a:lnTo>
                  <a:lnTo>
                    <a:pt x="31722" y="10976"/>
                  </a:lnTo>
                  <a:lnTo>
                    <a:pt x="31918" y="10272"/>
                  </a:lnTo>
                  <a:lnTo>
                    <a:pt x="32087" y="9574"/>
                  </a:lnTo>
                  <a:lnTo>
                    <a:pt x="32230" y="8883"/>
                  </a:lnTo>
                  <a:lnTo>
                    <a:pt x="32347" y="8197"/>
                  </a:lnTo>
                  <a:lnTo>
                    <a:pt x="32438" y="7518"/>
                  </a:lnTo>
                  <a:lnTo>
                    <a:pt x="32504" y="6846"/>
                  </a:lnTo>
                  <a:lnTo>
                    <a:pt x="32543" y="6179"/>
                  </a:lnTo>
                  <a:lnTo>
                    <a:pt x="32556" y="5519"/>
                  </a:lnTo>
                  <a:lnTo>
                    <a:pt x="32556" y="0"/>
                  </a:lnTo>
                  <a:lnTo>
                    <a:pt x="20339" y="248"/>
                  </a:lnTo>
                  <a:lnTo>
                    <a:pt x="19525" y="265"/>
                  </a:lnTo>
                  <a:lnTo>
                    <a:pt x="18717" y="292"/>
                  </a:lnTo>
                  <a:lnTo>
                    <a:pt x="17917" y="329"/>
                  </a:lnTo>
                  <a:lnTo>
                    <a:pt x="17125" y="377"/>
                  </a:lnTo>
                  <a:lnTo>
                    <a:pt x="16340" y="434"/>
                  </a:lnTo>
                  <a:lnTo>
                    <a:pt x="15562" y="501"/>
                  </a:lnTo>
                  <a:lnTo>
                    <a:pt x="14792" y="577"/>
                  </a:lnTo>
                  <a:lnTo>
                    <a:pt x="14029" y="664"/>
                  </a:lnTo>
                  <a:lnTo>
                    <a:pt x="13274" y="761"/>
                  </a:lnTo>
                  <a:lnTo>
                    <a:pt x="12526" y="868"/>
                  </a:lnTo>
                  <a:lnTo>
                    <a:pt x="11803" y="977"/>
                  </a:lnTo>
                  <a:lnTo>
                    <a:pt x="11097" y="1108"/>
                  </a:lnTo>
                  <a:lnTo>
                    <a:pt x="10409" y="1260"/>
                  </a:lnTo>
                  <a:lnTo>
                    <a:pt x="9738" y="1433"/>
                  </a:lnTo>
                  <a:lnTo>
                    <a:pt x="9084" y="1627"/>
                  </a:lnTo>
                  <a:lnTo>
                    <a:pt x="8448" y="1842"/>
                  </a:lnTo>
                  <a:lnTo>
                    <a:pt x="7829" y="2079"/>
                  </a:lnTo>
                  <a:lnTo>
                    <a:pt x="7228" y="2336"/>
                  </a:lnTo>
                  <a:lnTo>
                    <a:pt x="6643" y="2615"/>
                  </a:lnTo>
                  <a:lnTo>
                    <a:pt x="6077" y="2914"/>
                  </a:lnTo>
                  <a:lnTo>
                    <a:pt x="5530" y="3237"/>
                  </a:lnTo>
                  <a:lnTo>
                    <a:pt x="5005" y="3584"/>
                  </a:lnTo>
                  <a:lnTo>
                    <a:pt x="4503" y="3956"/>
                  </a:lnTo>
                  <a:lnTo>
                    <a:pt x="4023" y="4353"/>
                  </a:lnTo>
                  <a:lnTo>
                    <a:pt x="3565" y="4774"/>
                  </a:lnTo>
                  <a:lnTo>
                    <a:pt x="3130" y="5221"/>
                  </a:lnTo>
                  <a:lnTo>
                    <a:pt x="2717" y="5692"/>
                  </a:lnTo>
                  <a:lnTo>
                    <a:pt x="2326" y="6188"/>
                  </a:lnTo>
                  <a:lnTo>
                    <a:pt x="1958" y="6709"/>
                  </a:lnTo>
                  <a:lnTo>
                    <a:pt x="1612" y="7255"/>
                  </a:lnTo>
                  <a:lnTo>
                    <a:pt x="1305" y="7830"/>
                  </a:lnTo>
                  <a:lnTo>
                    <a:pt x="1031" y="8441"/>
                  </a:lnTo>
                  <a:lnTo>
                    <a:pt x="790" y="9085"/>
                  </a:lnTo>
                  <a:lnTo>
                    <a:pt x="580" y="9765"/>
                  </a:lnTo>
                  <a:lnTo>
                    <a:pt x="403" y="10479"/>
                  </a:lnTo>
                  <a:lnTo>
                    <a:pt x="257" y="11229"/>
                  </a:lnTo>
                  <a:lnTo>
                    <a:pt x="145" y="12012"/>
                  </a:lnTo>
                  <a:lnTo>
                    <a:pt x="64" y="12831"/>
                  </a:lnTo>
                  <a:lnTo>
                    <a:pt x="16" y="13684"/>
                  </a:lnTo>
                  <a:lnTo>
                    <a:pt x="0" y="14572"/>
                  </a:lnTo>
                  <a:lnTo>
                    <a:pt x="29" y="15639"/>
                  </a:lnTo>
                  <a:lnTo>
                    <a:pt x="116" y="16656"/>
                  </a:lnTo>
                  <a:lnTo>
                    <a:pt x="262" y="17623"/>
                  </a:lnTo>
                  <a:lnTo>
                    <a:pt x="466" y="18541"/>
                  </a:lnTo>
                  <a:lnTo>
                    <a:pt x="728" y="19409"/>
                  </a:lnTo>
                  <a:lnTo>
                    <a:pt x="1049" y="20228"/>
                  </a:lnTo>
                  <a:lnTo>
                    <a:pt x="1428" y="20997"/>
                  </a:lnTo>
                  <a:lnTo>
                    <a:pt x="1865" y="21716"/>
                  </a:lnTo>
                  <a:lnTo>
                    <a:pt x="2360" y="22386"/>
                  </a:lnTo>
                  <a:lnTo>
                    <a:pt x="2914" y="23006"/>
                  </a:lnTo>
                  <a:lnTo>
                    <a:pt x="3534" y="23571"/>
                  </a:lnTo>
                  <a:lnTo>
                    <a:pt x="4204" y="24077"/>
                  </a:lnTo>
                  <a:lnTo>
                    <a:pt x="4923" y="24524"/>
                  </a:lnTo>
                  <a:lnTo>
                    <a:pt x="5692" y="24911"/>
                  </a:lnTo>
                  <a:lnTo>
                    <a:pt x="6511" y="25238"/>
                  </a:lnTo>
                  <a:lnTo>
                    <a:pt x="7379" y="25506"/>
                  </a:lnTo>
                  <a:lnTo>
                    <a:pt x="8297" y="25715"/>
                  </a:lnTo>
                  <a:lnTo>
                    <a:pt x="9264" y="25863"/>
                  </a:lnTo>
                  <a:lnTo>
                    <a:pt x="10281" y="25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24390" y="5755860"/>
              <a:ext cx="62631" cy="67096"/>
            </a:xfrm>
            <a:custGeom>
              <a:avLst/>
              <a:pathLst>
                <a:path w="62631" h="67096">
                  <a:moveTo>
                    <a:pt x="37579" y="67096"/>
                  </a:moveTo>
                  <a:lnTo>
                    <a:pt x="24370" y="67096"/>
                  </a:lnTo>
                  <a:lnTo>
                    <a:pt x="0" y="0"/>
                  </a:lnTo>
                  <a:lnTo>
                    <a:pt x="11906" y="0"/>
                  </a:lnTo>
                  <a:lnTo>
                    <a:pt x="26665" y="43656"/>
                  </a:lnTo>
                  <a:lnTo>
                    <a:pt x="26753" y="43935"/>
                  </a:lnTo>
                  <a:lnTo>
                    <a:pt x="26843" y="44226"/>
                  </a:lnTo>
                  <a:lnTo>
                    <a:pt x="26936" y="44530"/>
                  </a:lnTo>
                  <a:lnTo>
                    <a:pt x="27032" y="44846"/>
                  </a:lnTo>
                  <a:lnTo>
                    <a:pt x="27130" y="45175"/>
                  </a:lnTo>
                  <a:lnTo>
                    <a:pt x="27230" y="45516"/>
                  </a:lnTo>
                  <a:lnTo>
                    <a:pt x="27333" y="45870"/>
                  </a:lnTo>
                  <a:lnTo>
                    <a:pt x="27438" y="46235"/>
                  </a:lnTo>
                  <a:lnTo>
                    <a:pt x="27546" y="46614"/>
                  </a:lnTo>
                  <a:lnTo>
                    <a:pt x="27657" y="47004"/>
                  </a:lnTo>
                  <a:lnTo>
                    <a:pt x="27781" y="47391"/>
                  </a:lnTo>
                  <a:lnTo>
                    <a:pt x="27905" y="47781"/>
                  </a:lnTo>
                  <a:lnTo>
                    <a:pt x="28029" y="48175"/>
                  </a:lnTo>
                  <a:lnTo>
                    <a:pt x="28153" y="48572"/>
                  </a:lnTo>
                  <a:lnTo>
                    <a:pt x="28277" y="48973"/>
                  </a:lnTo>
                  <a:lnTo>
                    <a:pt x="28401" y="49378"/>
                  </a:lnTo>
                  <a:lnTo>
                    <a:pt x="28525" y="49787"/>
                  </a:lnTo>
                  <a:lnTo>
                    <a:pt x="28649" y="50199"/>
                  </a:lnTo>
                  <a:lnTo>
                    <a:pt x="28773" y="50615"/>
                  </a:lnTo>
                  <a:lnTo>
                    <a:pt x="28897" y="51035"/>
                  </a:lnTo>
                  <a:lnTo>
                    <a:pt x="29020" y="51456"/>
                  </a:lnTo>
                  <a:lnTo>
                    <a:pt x="29140" y="51874"/>
                  </a:lnTo>
                  <a:lnTo>
                    <a:pt x="29258" y="52289"/>
                  </a:lnTo>
                  <a:lnTo>
                    <a:pt x="29373" y="52702"/>
                  </a:lnTo>
                  <a:lnTo>
                    <a:pt x="29486" y="53113"/>
                  </a:lnTo>
                  <a:lnTo>
                    <a:pt x="29596" y="53521"/>
                  </a:lnTo>
                  <a:lnTo>
                    <a:pt x="29704" y="53926"/>
                  </a:lnTo>
                  <a:lnTo>
                    <a:pt x="29810" y="54329"/>
                  </a:lnTo>
                  <a:lnTo>
                    <a:pt x="29913" y="54730"/>
                  </a:lnTo>
                  <a:lnTo>
                    <a:pt x="30013" y="55128"/>
                  </a:lnTo>
                  <a:lnTo>
                    <a:pt x="30123" y="55506"/>
                  </a:lnTo>
                  <a:lnTo>
                    <a:pt x="30229" y="55872"/>
                  </a:lnTo>
                  <a:lnTo>
                    <a:pt x="30331" y="56226"/>
                  </a:lnTo>
                  <a:lnTo>
                    <a:pt x="30430" y="56567"/>
                  </a:lnTo>
                  <a:lnTo>
                    <a:pt x="30525" y="56895"/>
                  </a:lnTo>
                  <a:lnTo>
                    <a:pt x="30616" y="57212"/>
                  </a:lnTo>
                  <a:lnTo>
                    <a:pt x="30703" y="57515"/>
                  </a:lnTo>
                  <a:lnTo>
                    <a:pt x="30787" y="57807"/>
                  </a:lnTo>
                  <a:lnTo>
                    <a:pt x="30867" y="58086"/>
                  </a:lnTo>
                  <a:lnTo>
                    <a:pt x="30943" y="58353"/>
                  </a:lnTo>
                  <a:lnTo>
                    <a:pt x="31020" y="58086"/>
                  </a:lnTo>
                  <a:lnTo>
                    <a:pt x="31100" y="57807"/>
                  </a:lnTo>
                  <a:lnTo>
                    <a:pt x="31183" y="57515"/>
                  </a:lnTo>
                  <a:lnTo>
                    <a:pt x="31271" y="57212"/>
                  </a:lnTo>
                  <a:lnTo>
                    <a:pt x="31362" y="56895"/>
                  </a:lnTo>
                  <a:lnTo>
                    <a:pt x="31457" y="56567"/>
                  </a:lnTo>
                  <a:lnTo>
                    <a:pt x="31555" y="56226"/>
                  </a:lnTo>
                  <a:lnTo>
                    <a:pt x="31658" y="55872"/>
                  </a:lnTo>
                  <a:lnTo>
                    <a:pt x="31764" y="55506"/>
                  </a:lnTo>
                  <a:lnTo>
                    <a:pt x="31874" y="55128"/>
                  </a:lnTo>
                  <a:lnTo>
                    <a:pt x="31998" y="54730"/>
                  </a:lnTo>
                  <a:lnTo>
                    <a:pt x="32122" y="54332"/>
                  </a:lnTo>
                  <a:lnTo>
                    <a:pt x="32246" y="53932"/>
                  </a:lnTo>
                  <a:lnTo>
                    <a:pt x="32370" y="53530"/>
                  </a:lnTo>
                  <a:lnTo>
                    <a:pt x="32494" y="53128"/>
                  </a:lnTo>
                  <a:lnTo>
                    <a:pt x="32618" y="52724"/>
                  </a:lnTo>
                  <a:lnTo>
                    <a:pt x="32742" y="52319"/>
                  </a:lnTo>
                  <a:lnTo>
                    <a:pt x="32866" y="51913"/>
                  </a:lnTo>
                  <a:lnTo>
                    <a:pt x="32990" y="51506"/>
                  </a:lnTo>
                  <a:lnTo>
                    <a:pt x="33114" y="51097"/>
                  </a:lnTo>
                  <a:lnTo>
                    <a:pt x="33238" y="50689"/>
                  </a:lnTo>
                  <a:lnTo>
                    <a:pt x="33362" y="50284"/>
                  </a:lnTo>
                  <a:lnTo>
                    <a:pt x="33486" y="49880"/>
                  </a:lnTo>
                  <a:lnTo>
                    <a:pt x="33610" y="49480"/>
                  </a:lnTo>
                  <a:lnTo>
                    <a:pt x="33734" y="49082"/>
                  </a:lnTo>
                  <a:lnTo>
                    <a:pt x="33858" y="48686"/>
                  </a:lnTo>
                  <a:lnTo>
                    <a:pt x="33982" y="48293"/>
                  </a:lnTo>
                  <a:lnTo>
                    <a:pt x="34106" y="47902"/>
                  </a:lnTo>
                  <a:lnTo>
                    <a:pt x="34230" y="47514"/>
                  </a:lnTo>
                  <a:lnTo>
                    <a:pt x="34354" y="47128"/>
                  </a:lnTo>
                  <a:lnTo>
                    <a:pt x="34489" y="46738"/>
                  </a:lnTo>
                  <a:lnTo>
                    <a:pt x="34619" y="46359"/>
                  </a:lnTo>
                  <a:lnTo>
                    <a:pt x="34747" y="45994"/>
                  </a:lnTo>
                  <a:lnTo>
                    <a:pt x="34870" y="45640"/>
                  </a:lnTo>
                  <a:lnTo>
                    <a:pt x="34990" y="45299"/>
                  </a:lnTo>
                  <a:lnTo>
                    <a:pt x="35106" y="44970"/>
                  </a:lnTo>
                  <a:lnTo>
                    <a:pt x="35218" y="44654"/>
                  </a:lnTo>
                  <a:lnTo>
                    <a:pt x="35326" y="44350"/>
                  </a:lnTo>
                  <a:lnTo>
                    <a:pt x="35431" y="44059"/>
                  </a:lnTo>
                  <a:lnTo>
                    <a:pt x="35532" y="43780"/>
                  </a:lnTo>
                  <a:lnTo>
                    <a:pt x="50787" y="0"/>
                  </a:lnTo>
                  <a:lnTo>
                    <a:pt x="626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292851" y="5754620"/>
              <a:ext cx="59593" cy="69577"/>
            </a:xfrm>
            <a:custGeom>
              <a:avLst/>
              <a:pathLst>
                <a:path w="59593" h="69577">
                  <a:moveTo>
                    <a:pt x="11720" y="37145"/>
                  </a:moveTo>
                  <a:lnTo>
                    <a:pt x="11730" y="38191"/>
                  </a:lnTo>
                  <a:lnTo>
                    <a:pt x="11762" y="39221"/>
                  </a:lnTo>
                  <a:lnTo>
                    <a:pt x="11815" y="40235"/>
                  </a:lnTo>
                  <a:lnTo>
                    <a:pt x="11888" y="41232"/>
                  </a:lnTo>
                  <a:lnTo>
                    <a:pt x="11983" y="42214"/>
                  </a:lnTo>
                  <a:lnTo>
                    <a:pt x="12099" y="43180"/>
                  </a:lnTo>
                  <a:lnTo>
                    <a:pt x="12236" y="44129"/>
                  </a:lnTo>
                  <a:lnTo>
                    <a:pt x="12394" y="45062"/>
                  </a:lnTo>
                  <a:lnTo>
                    <a:pt x="12574" y="45979"/>
                  </a:lnTo>
                  <a:lnTo>
                    <a:pt x="12774" y="46880"/>
                  </a:lnTo>
                  <a:lnTo>
                    <a:pt x="13008" y="47749"/>
                  </a:lnTo>
                  <a:lnTo>
                    <a:pt x="13265" y="48594"/>
                  </a:lnTo>
                  <a:lnTo>
                    <a:pt x="13544" y="49416"/>
                  </a:lnTo>
                  <a:lnTo>
                    <a:pt x="13845" y="50214"/>
                  </a:lnTo>
                  <a:lnTo>
                    <a:pt x="14169" y="50989"/>
                  </a:lnTo>
                  <a:lnTo>
                    <a:pt x="14515" y="51740"/>
                  </a:lnTo>
                  <a:lnTo>
                    <a:pt x="14884" y="52467"/>
                  </a:lnTo>
                  <a:lnTo>
                    <a:pt x="15274" y="53171"/>
                  </a:lnTo>
                  <a:lnTo>
                    <a:pt x="15687" y="53851"/>
                  </a:lnTo>
                  <a:lnTo>
                    <a:pt x="16123" y="54508"/>
                  </a:lnTo>
                  <a:lnTo>
                    <a:pt x="16594" y="55127"/>
                  </a:lnTo>
                  <a:lnTo>
                    <a:pt x="17090" y="55718"/>
                  </a:lnTo>
                  <a:lnTo>
                    <a:pt x="17611" y="56283"/>
                  </a:lnTo>
                  <a:lnTo>
                    <a:pt x="18157" y="56820"/>
                  </a:lnTo>
                  <a:lnTo>
                    <a:pt x="18727" y="57329"/>
                  </a:lnTo>
                  <a:lnTo>
                    <a:pt x="19322" y="57812"/>
                  </a:lnTo>
                  <a:lnTo>
                    <a:pt x="19942" y="58267"/>
                  </a:lnTo>
                  <a:lnTo>
                    <a:pt x="20587" y="58695"/>
                  </a:lnTo>
                  <a:lnTo>
                    <a:pt x="21257" y="59095"/>
                  </a:lnTo>
                  <a:lnTo>
                    <a:pt x="21952" y="59469"/>
                  </a:lnTo>
                  <a:lnTo>
                    <a:pt x="22673" y="59799"/>
                  </a:lnTo>
                  <a:lnTo>
                    <a:pt x="23423" y="60094"/>
                  </a:lnTo>
                  <a:lnTo>
                    <a:pt x="24201" y="60354"/>
                  </a:lnTo>
                  <a:lnTo>
                    <a:pt x="25008" y="60580"/>
                  </a:lnTo>
                  <a:lnTo>
                    <a:pt x="25843" y="60771"/>
                  </a:lnTo>
                  <a:lnTo>
                    <a:pt x="26707" y="60927"/>
                  </a:lnTo>
                  <a:lnTo>
                    <a:pt x="27599" y="61049"/>
                  </a:lnTo>
                  <a:lnTo>
                    <a:pt x="28520" y="61136"/>
                  </a:lnTo>
                  <a:lnTo>
                    <a:pt x="29469" y="61188"/>
                  </a:lnTo>
                  <a:lnTo>
                    <a:pt x="30447" y="61205"/>
                  </a:lnTo>
                  <a:lnTo>
                    <a:pt x="31869" y="61176"/>
                  </a:lnTo>
                  <a:lnTo>
                    <a:pt x="33233" y="61088"/>
                  </a:lnTo>
                  <a:lnTo>
                    <a:pt x="34538" y="60943"/>
                  </a:lnTo>
                  <a:lnTo>
                    <a:pt x="35785" y="60739"/>
                  </a:lnTo>
                  <a:lnTo>
                    <a:pt x="36974" y="60476"/>
                  </a:lnTo>
                  <a:lnTo>
                    <a:pt x="38104" y="60156"/>
                  </a:lnTo>
                  <a:lnTo>
                    <a:pt x="39177" y="59777"/>
                  </a:lnTo>
                  <a:lnTo>
                    <a:pt x="40191" y="59340"/>
                  </a:lnTo>
                  <a:lnTo>
                    <a:pt x="41146" y="58844"/>
                  </a:lnTo>
                  <a:lnTo>
                    <a:pt x="42043" y="58291"/>
                  </a:lnTo>
                  <a:lnTo>
                    <a:pt x="42895" y="57692"/>
                  </a:lnTo>
                  <a:lnTo>
                    <a:pt x="43690" y="57063"/>
                  </a:lnTo>
                  <a:lnTo>
                    <a:pt x="44428" y="56402"/>
                  </a:lnTo>
                  <a:lnTo>
                    <a:pt x="45109" y="55711"/>
                  </a:lnTo>
                  <a:lnTo>
                    <a:pt x="45733" y="54988"/>
                  </a:lnTo>
                  <a:lnTo>
                    <a:pt x="46300" y="54235"/>
                  </a:lnTo>
                  <a:lnTo>
                    <a:pt x="46810" y="53451"/>
                  </a:lnTo>
                  <a:lnTo>
                    <a:pt x="47262" y="52635"/>
                  </a:lnTo>
                  <a:lnTo>
                    <a:pt x="47658" y="51789"/>
                  </a:lnTo>
                  <a:lnTo>
                    <a:pt x="47997" y="50911"/>
                  </a:lnTo>
                  <a:lnTo>
                    <a:pt x="57794" y="53702"/>
                  </a:lnTo>
                  <a:lnTo>
                    <a:pt x="57575" y="54260"/>
                  </a:lnTo>
                  <a:lnTo>
                    <a:pt x="57338" y="54820"/>
                  </a:lnTo>
                  <a:lnTo>
                    <a:pt x="57084" y="55382"/>
                  </a:lnTo>
                  <a:lnTo>
                    <a:pt x="56812" y="55944"/>
                  </a:lnTo>
                  <a:lnTo>
                    <a:pt x="56523" y="56508"/>
                  </a:lnTo>
                  <a:lnTo>
                    <a:pt x="56217" y="57073"/>
                  </a:lnTo>
                  <a:lnTo>
                    <a:pt x="55893" y="57639"/>
                  </a:lnTo>
                  <a:lnTo>
                    <a:pt x="55552" y="58206"/>
                  </a:lnTo>
                  <a:lnTo>
                    <a:pt x="55194" y="58775"/>
                  </a:lnTo>
                  <a:lnTo>
                    <a:pt x="54818" y="59345"/>
                  </a:lnTo>
                  <a:lnTo>
                    <a:pt x="54433" y="59898"/>
                  </a:lnTo>
                  <a:lnTo>
                    <a:pt x="54022" y="60441"/>
                  </a:lnTo>
                  <a:lnTo>
                    <a:pt x="53584" y="60974"/>
                  </a:lnTo>
                  <a:lnTo>
                    <a:pt x="53121" y="61498"/>
                  </a:lnTo>
                  <a:lnTo>
                    <a:pt x="52632" y="62011"/>
                  </a:lnTo>
                  <a:lnTo>
                    <a:pt x="52117" y="62515"/>
                  </a:lnTo>
                  <a:lnTo>
                    <a:pt x="51575" y="63008"/>
                  </a:lnTo>
                  <a:lnTo>
                    <a:pt x="51008" y="63492"/>
                  </a:lnTo>
                  <a:lnTo>
                    <a:pt x="50414" y="63966"/>
                  </a:lnTo>
                  <a:lnTo>
                    <a:pt x="49795" y="64430"/>
                  </a:lnTo>
                  <a:lnTo>
                    <a:pt x="49146" y="64869"/>
                  </a:lnTo>
                  <a:lnTo>
                    <a:pt x="48465" y="65293"/>
                  </a:lnTo>
                  <a:lnTo>
                    <a:pt x="47752" y="65702"/>
                  </a:lnTo>
                  <a:lnTo>
                    <a:pt x="47007" y="66097"/>
                  </a:lnTo>
                  <a:lnTo>
                    <a:pt x="46229" y="66476"/>
                  </a:lnTo>
                  <a:lnTo>
                    <a:pt x="45419" y="66841"/>
                  </a:lnTo>
                  <a:lnTo>
                    <a:pt x="44577" y="67190"/>
                  </a:lnTo>
                  <a:lnTo>
                    <a:pt x="43703" y="67525"/>
                  </a:lnTo>
                  <a:lnTo>
                    <a:pt x="42796" y="67845"/>
                  </a:lnTo>
                  <a:lnTo>
                    <a:pt x="41857" y="68150"/>
                  </a:lnTo>
                  <a:lnTo>
                    <a:pt x="40895" y="68421"/>
                  </a:lnTo>
                  <a:lnTo>
                    <a:pt x="39893" y="68664"/>
                  </a:lnTo>
                  <a:lnTo>
                    <a:pt x="38851" y="68878"/>
                  </a:lnTo>
                  <a:lnTo>
                    <a:pt x="37770" y="69063"/>
                  </a:lnTo>
                  <a:lnTo>
                    <a:pt x="36648" y="69220"/>
                  </a:lnTo>
                  <a:lnTo>
                    <a:pt x="35488" y="69348"/>
                  </a:lnTo>
                  <a:lnTo>
                    <a:pt x="34287" y="69448"/>
                  </a:lnTo>
                  <a:lnTo>
                    <a:pt x="33047" y="69520"/>
                  </a:lnTo>
                  <a:lnTo>
                    <a:pt x="31767" y="69562"/>
                  </a:lnTo>
                  <a:lnTo>
                    <a:pt x="30447" y="69577"/>
                  </a:lnTo>
                  <a:lnTo>
                    <a:pt x="27541" y="69488"/>
                  </a:lnTo>
                  <a:lnTo>
                    <a:pt x="24777" y="69222"/>
                  </a:lnTo>
                  <a:lnTo>
                    <a:pt x="22154" y="68779"/>
                  </a:lnTo>
                  <a:lnTo>
                    <a:pt x="19672" y="68158"/>
                  </a:lnTo>
                  <a:lnTo>
                    <a:pt x="17332" y="67360"/>
                  </a:lnTo>
                  <a:lnTo>
                    <a:pt x="15133" y="66384"/>
                  </a:lnTo>
                  <a:lnTo>
                    <a:pt x="13075" y="65231"/>
                  </a:lnTo>
                  <a:lnTo>
                    <a:pt x="11159" y="63901"/>
                  </a:lnTo>
                  <a:lnTo>
                    <a:pt x="9384" y="62394"/>
                  </a:lnTo>
                  <a:lnTo>
                    <a:pt x="7751" y="60709"/>
                  </a:lnTo>
                  <a:lnTo>
                    <a:pt x="6278" y="58849"/>
                  </a:lnTo>
                  <a:lnTo>
                    <a:pt x="4960" y="56817"/>
                  </a:lnTo>
                  <a:lnTo>
                    <a:pt x="3798" y="54613"/>
                  </a:lnTo>
                  <a:lnTo>
                    <a:pt x="2790" y="52236"/>
                  </a:lnTo>
                  <a:lnTo>
                    <a:pt x="1937" y="49686"/>
                  </a:lnTo>
                  <a:lnTo>
                    <a:pt x="1240" y="46965"/>
                  </a:lnTo>
                  <a:lnTo>
                    <a:pt x="697" y="44071"/>
                  </a:lnTo>
                  <a:lnTo>
                    <a:pt x="310" y="41004"/>
                  </a:lnTo>
                  <a:lnTo>
                    <a:pt x="77" y="37765"/>
                  </a:lnTo>
                  <a:lnTo>
                    <a:pt x="0" y="34354"/>
                  </a:lnTo>
                  <a:lnTo>
                    <a:pt x="23" y="32498"/>
                  </a:lnTo>
                  <a:lnTo>
                    <a:pt x="94" y="30700"/>
                  </a:lnTo>
                  <a:lnTo>
                    <a:pt x="212" y="28961"/>
                  </a:lnTo>
                  <a:lnTo>
                    <a:pt x="377" y="27280"/>
                  </a:lnTo>
                  <a:lnTo>
                    <a:pt x="589" y="25657"/>
                  </a:lnTo>
                  <a:lnTo>
                    <a:pt x="848" y="24092"/>
                  </a:lnTo>
                  <a:lnTo>
                    <a:pt x="1154" y="22586"/>
                  </a:lnTo>
                  <a:lnTo>
                    <a:pt x="1508" y="21138"/>
                  </a:lnTo>
                  <a:lnTo>
                    <a:pt x="1908" y="19748"/>
                  </a:lnTo>
                  <a:lnTo>
                    <a:pt x="2356" y="18417"/>
                  </a:lnTo>
                  <a:lnTo>
                    <a:pt x="2845" y="17127"/>
                  </a:lnTo>
                  <a:lnTo>
                    <a:pt x="3368" y="15887"/>
                  </a:lnTo>
                  <a:lnTo>
                    <a:pt x="3926" y="14696"/>
                  </a:lnTo>
                  <a:lnTo>
                    <a:pt x="4519" y="13555"/>
                  </a:lnTo>
                  <a:lnTo>
                    <a:pt x="5146" y="12464"/>
                  </a:lnTo>
                  <a:lnTo>
                    <a:pt x="5809" y="11422"/>
                  </a:lnTo>
                  <a:lnTo>
                    <a:pt x="6506" y="10430"/>
                  </a:lnTo>
                  <a:lnTo>
                    <a:pt x="7238" y="9487"/>
                  </a:lnTo>
                  <a:lnTo>
                    <a:pt x="8004" y="8594"/>
                  </a:lnTo>
                  <a:lnTo>
                    <a:pt x="8805" y="7751"/>
                  </a:lnTo>
                  <a:lnTo>
                    <a:pt x="9637" y="6955"/>
                  </a:lnTo>
                  <a:lnTo>
                    <a:pt x="10497" y="6206"/>
                  </a:lnTo>
                  <a:lnTo>
                    <a:pt x="11384" y="5502"/>
                  </a:lnTo>
                  <a:lnTo>
                    <a:pt x="12298" y="4844"/>
                  </a:lnTo>
                  <a:lnTo>
                    <a:pt x="13239" y="4232"/>
                  </a:lnTo>
                  <a:lnTo>
                    <a:pt x="14208" y="3666"/>
                  </a:lnTo>
                  <a:lnTo>
                    <a:pt x="15204" y="3145"/>
                  </a:lnTo>
                  <a:lnTo>
                    <a:pt x="16227" y="2671"/>
                  </a:lnTo>
                  <a:lnTo>
                    <a:pt x="17277" y="2242"/>
                  </a:lnTo>
                  <a:lnTo>
                    <a:pt x="18355" y="1860"/>
                  </a:lnTo>
                  <a:lnTo>
                    <a:pt x="19454" y="1506"/>
                  </a:lnTo>
                  <a:lnTo>
                    <a:pt x="20568" y="1190"/>
                  </a:lnTo>
                  <a:lnTo>
                    <a:pt x="21696" y="911"/>
                  </a:lnTo>
                  <a:lnTo>
                    <a:pt x="22840" y="669"/>
                  </a:lnTo>
                  <a:lnTo>
                    <a:pt x="23998" y="465"/>
                  </a:lnTo>
                  <a:lnTo>
                    <a:pt x="25171" y="297"/>
                  </a:lnTo>
                  <a:lnTo>
                    <a:pt x="26359" y="167"/>
                  </a:lnTo>
                  <a:lnTo>
                    <a:pt x="27562" y="74"/>
                  </a:lnTo>
                  <a:lnTo>
                    <a:pt x="28780" y="18"/>
                  </a:lnTo>
                  <a:lnTo>
                    <a:pt x="30013" y="0"/>
                  </a:lnTo>
                  <a:lnTo>
                    <a:pt x="31672" y="27"/>
                  </a:lnTo>
                  <a:lnTo>
                    <a:pt x="33275" y="109"/>
                  </a:lnTo>
                  <a:lnTo>
                    <a:pt x="34822" y="245"/>
                  </a:lnTo>
                  <a:lnTo>
                    <a:pt x="36314" y="436"/>
                  </a:lnTo>
                  <a:lnTo>
                    <a:pt x="37749" y="682"/>
                  </a:lnTo>
                  <a:lnTo>
                    <a:pt x="39129" y="982"/>
                  </a:lnTo>
                  <a:lnTo>
                    <a:pt x="40453" y="1336"/>
                  </a:lnTo>
                  <a:lnTo>
                    <a:pt x="41721" y="1746"/>
                  </a:lnTo>
                  <a:lnTo>
                    <a:pt x="42933" y="2210"/>
                  </a:lnTo>
                  <a:lnTo>
                    <a:pt x="44090" y="2728"/>
                  </a:lnTo>
                  <a:lnTo>
                    <a:pt x="45208" y="3295"/>
                  </a:lnTo>
                  <a:lnTo>
                    <a:pt x="46280" y="3904"/>
                  </a:lnTo>
                  <a:lnTo>
                    <a:pt x="47306" y="4555"/>
                  </a:lnTo>
                  <a:lnTo>
                    <a:pt x="48287" y="5248"/>
                  </a:lnTo>
                  <a:lnTo>
                    <a:pt x="49221" y="5984"/>
                  </a:lnTo>
                  <a:lnTo>
                    <a:pt x="50110" y="6761"/>
                  </a:lnTo>
                  <a:lnTo>
                    <a:pt x="50953" y="7581"/>
                  </a:lnTo>
                  <a:lnTo>
                    <a:pt x="51750" y="8443"/>
                  </a:lnTo>
                  <a:lnTo>
                    <a:pt x="52500" y="9347"/>
                  </a:lnTo>
                  <a:lnTo>
                    <a:pt x="53206" y="10293"/>
                  </a:lnTo>
                  <a:lnTo>
                    <a:pt x="53880" y="11266"/>
                  </a:lnTo>
                  <a:lnTo>
                    <a:pt x="54513" y="12273"/>
                  </a:lnTo>
                  <a:lnTo>
                    <a:pt x="55105" y="13315"/>
                  </a:lnTo>
                  <a:lnTo>
                    <a:pt x="55656" y="14391"/>
                  </a:lnTo>
                  <a:lnTo>
                    <a:pt x="56167" y="15502"/>
                  </a:lnTo>
                  <a:lnTo>
                    <a:pt x="56636" y="16648"/>
                  </a:lnTo>
                  <a:lnTo>
                    <a:pt x="57065" y="17829"/>
                  </a:lnTo>
                  <a:lnTo>
                    <a:pt x="57452" y="19045"/>
                  </a:lnTo>
                  <a:lnTo>
                    <a:pt x="57799" y="20295"/>
                  </a:lnTo>
                  <a:lnTo>
                    <a:pt x="58104" y="21580"/>
                  </a:lnTo>
                  <a:lnTo>
                    <a:pt x="58387" y="22892"/>
                  </a:lnTo>
                  <a:lnTo>
                    <a:pt x="58640" y="24226"/>
                  </a:lnTo>
                  <a:lnTo>
                    <a:pt x="58864" y="25581"/>
                  </a:lnTo>
                  <a:lnTo>
                    <a:pt x="59057" y="26957"/>
                  </a:lnTo>
                  <a:lnTo>
                    <a:pt x="59221" y="28354"/>
                  </a:lnTo>
                  <a:lnTo>
                    <a:pt x="59355" y="29773"/>
                  </a:lnTo>
                  <a:lnTo>
                    <a:pt x="59459" y="31212"/>
                  </a:lnTo>
                  <a:lnTo>
                    <a:pt x="59533" y="32672"/>
                  </a:lnTo>
                  <a:lnTo>
                    <a:pt x="59578" y="34154"/>
                  </a:lnTo>
                  <a:lnTo>
                    <a:pt x="59593" y="35656"/>
                  </a:lnTo>
                  <a:lnTo>
                    <a:pt x="59593" y="371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304695" y="5762867"/>
              <a:ext cx="36214" cy="20339"/>
            </a:xfrm>
            <a:custGeom>
              <a:avLst/>
              <a:pathLst>
                <a:path w="36214" h="20339">
                  <a:moveTo>
                    <a:pt x="36214" y="20339"/>
                  </a:moveTo>
                  <a:lnTo>
                    <a:pt x="35993" y="18276"/>
                  </a:lnTo>
                  <a:lnTo>
                    <a:pt x="35701" y="16328"/>
                  </a:lnTo>
                  <a:lnTo>
                    <a:pt x="35338" y="14496"/>
                  </a:lnTo>
                  <a:lnTo>
                    <a:pt x="34905" y="12779"/>
                  </a:lnTo>
                  <a:lnTo>
                    <a:pt x="34401" y="11177"/>
                  </a:lnTo>
                  <a:lnTo>
                    <a:pt x="33826" y="9691"/>
                  </a:lnTo>
                  <a:lnTo>
                    <a:pt x="33180" y="8320"/>
                  </a:lnTo>
                  <a:lnTo>
                    <a:pt x="32464" y="7064"/>
                  </a:lnTo>
                  <a:lnTo>
                    <a:pt x="31677" y="5923"/>
                  </a:lnTo>
                  <a:lnTo>
                    <a:pt x="30819" y="4898"/>
                  </a:lnTo>
                  <a:lnTo>
                    <a:pt x="29887" y="3968"/>
                  </a:lnTo>
                  <a:lnTo>
                    <a:pt x="28877" y="3135"/>
                  </a:lnTo>
                  <a:lnTo>
                    <a:pt x="27789" y="2400"/>
                  </a:lnTo>
                  <a:lnTo>
                    <a:pt x="26622" y="1763"/>
                  </a:lnTo>
                  <a:lnTo>
                    <a:pt x="25378" y="1224"/>
                  </a:lnTo>
                  <a:lnTo>
                    <a:pt x="24055" y="783"/>
                  </a:lnTo>
                  <a:lnTo>
                    <a:pt x="22654" y="440"/>
                  </a:lnTo>
                  <a:lnTo>
                    <a:pt x="21175" y="195"/>
                  </a:lnTo>
                  <a:lnTo>
                    <a:pt x="19618" y="48"/>
                  </a:lnTo>
                  <a:lnTo>
                    <a:pt x="17983" y="0"/>
                  </a:lnTo>
                  <a:lnTo>
                    <a:pt x="17422" y="9"/>
                  </a:lnTo>
                  <a:lnTo>
                    <a:pt x="16854" y="37"/>
                  </a:lnTo>
                  <a:lnTo>
                    <a:pt x="16281" y="83"/>
                  </a:lnTo>
                  <a:lnTo>
                    <a:pt x="15701" y="148"/>
                  </a:lnTo>
                  <a:lnTo>
                    <a:pt x="15115" y="232"/>
                  </a:lnTo>
                  <a:lnTo>
                    <a:pt x="14523" y="334"/>
                  </a:lnTo>
                  <a:lnTo>
                    <a:pt x="13924" y="455"/>
                  </a:lnTo>
                  <a:lnTo>
                    <a:pt x="13320" y="595"/>
                  </a:lnTo>
                  <a:lnTo>
                    <a:pt x="12709" y="753"/>
                  </a:lnTo>
                  <a:lnTo>
                    <a:pt x="12092" y="930"/>
                  </a:lnTo>
                  <a:lnTo>
                    <a:pt x="11488" y="1118"/>
                  </a:lnTo>
                  <a:lnTo>
                    <a:pt x="10894" y="1334"/>
                  </a:lnTo>
                  <a:lnTo>
                    <a:pt x="10308" y="1579"/>
                  </a:lnTo>
                  <a:lnTo>
                    <a:pt x="9730" y="1852"/>
                  </a:lnTo>
                  <a:lnTo>
                    <a:pt x="9162" y="2154"/>
                  </a:lnTo>
                  <a:lnTo>
                    <a:pt x="8602" y="2485"/>
                  </a:lnTo>
                  <a:lnTo>
                    <a:pt x="8050" y="2844"/>
                  </a:lnTo>
                  <a:lnTo>
                    <a:pt x="7508" y="3232"/>
                  </a:lnTo>
                  <a:lnTo>
                    <a:pt x="6974" y="3648"/>
                  </a:lnTo>
                  <a:lnTo>
                    <a:pt x="6449" y="4092"/>
                  </a:lnTo>
                  <a:lnTo>
                    <a:pt x="5936" y="4568"/>
                  </a:lnTo>
                  <a:lnTo>
                    <a:pt x="5439" y="5077"/>
                  </a:lnTo>
                  <a:lnTo>
                    <a:pt x="4959" y="5620"/>
                  </a:lnTo>
                  <a:lnTo>
                    <a:pt x="4494" y="6196"/>
                  </a:lnTo>
                  <a:lnTo>
                    <a:pt x="4046" y="6805"/>
                  </a:lnTo>
                  <a:lnTo>
                    <a:pt x="3614" y="7448"/>
                  </a:lnTo>
                  <a:lnTo>
                    <a:pt x="3197" y="8125"/>
                  </a:lnTo>
                  <a:lnTo>
                    <a:pt x="2797" y="8835"/>
                  </a:lnTo>
                  <a:lnTo>
                    <a:pt x="2414" y="9578"/>
                  </a:lnTo>
                  <a:lnTo>
                    <a:pt x="2046" y="10355"/>
                  </a:lnTo>
                  <a:lnTo>
                    <a:pt x="1702" y="11159"/>
                  </a:lnTo>
                  <a:lnTo>
                    <a:pt x="1389" y="12005"/>
                  </a:lnTo>
                  <a:lnTo>
                    <a:pt x="1106" y="12895"/>
                  </a:lnTo>
                  <a:lnTo>
                    <a:pt x="855" y="13828"/>
                  </a:lnTo>
                  <a:lnTo>
                    <a:pt x="635" y="14805"/>
                  </a:lnTo>
                  <a:lnTo>
                    <a:pt x="446" y="15825"/>
                  </a:lnTo>
                  <a:lnTo>
                    <a:pt x="288" y="16888"/>
                  </a:lnTo>
                  <a:lnTo>
                    <a:pt x="161" y="17995"/>
                  </a:lnTo>
                  <a:lnTo>
                    <a:pt x="65" y="19146"/>
                  </a:lnTo>
                  <a:lnTo>
                    <a:pt x="0" y="20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366521" y="5754620"/>
              <a:ext cx="31750" cy="68336"/>
            </a:xfrm>
            <a:custGeom>
              <a:avLst/>
              <a:pathLst>
                <a:path w="31750" h="68336">
                  <a:moveTo>
                    <a:pt x="372" y="68336"/>
                  </a:moveTo>
                  <a:lnTo>
                    <a:pt x="372" y="16867"/>
                  </a:lnTo>
                  <a:lnTo>
                    <a:pt x="371" y="16444"/>
                  </a:lnTo>
                  <a:lnTo>
                    <a:pt x="369" y="16021"/>
                  </a:lnTo>
                  <a:lnTo>
                    <a:pt x="366" y="15596"/>
                  </a:lnTo>
                  <a:lnTo>
                    <a:pt x="362" y="15170"/>
                  </a:lnTo>
                  <a:lnTo>
                    <a:pt x="356" y="14743"/>
                  </a:lnTo>
                  <a:lnTo>
                    <a:pt x="349" y="14314"/>
                  </a:lnTo>
                  <a:lnTo>
                    <a:pt x="341" y="13885"/>
                  </a:lnTo>
                  <a:lnTo>
                    <a:pt x="332" y="13454"/>
                  </a:lnTo>
                  <a:lnTo>
                    <a:pt x="321" y="13021"/>
                  </a:lnTo>
                  <a:lnTo>
                    <a:pt x="310" y="12588"/>
                  </a:lnTo>
                  <a:lnTo>
                    <a:pt x="309" y="12143"/>
                  </a:lnTo>
                  <a:lnTo>
                    <a:pt x="307" y="11702"/>
                  </a:lnTo>
                  <a:lnTo>
                    <a:pt x="304" y="11265"/>
                  </a:lnTo>
                  <a:lnTo>
                    <a:pt x="300" y="10832"/>
                  </a:lnTo>
                  <a:lnTo>
                    <a:pt x="294" y="10402"/>
                  </a:lnTo>
                  <a:lnTo>
                    <a:pt x="287" y="9976"/>
                  </a:lnTo>
                  <a:lnTo>
                    <a:pt x="279" y="9554"/>
                  </a:lnTo>
                  <a:lnTo>
                    <a:pt x="270" y="9135"/>
                  </a:lnTo>
                  <a:lnTo>
                    <a:pt x="259" y="8720"/>
                  </a:lnTo>
                  <a:lnTo>
                    <a:pt x="248" y="8309"/>
                  </a:lnTo>
                  <a:lnTo>
                    <a:pt x="235" y="7902"/>
                  </a:lnTo>
                  <a:lnTo>
                    <a:pt x="223" y="7500"/>
                  </a:lnTo>
                  <a:lnTo>
                    <a:pt x="210" y="7104"/>
                  </a:lnTo>
                  <a:lnTo>
                    <a:pt x="198" y="6712"/>
                  </a:lnTo>
                  <a:lnTo>
                    <a:pt x="186" y="6325"/>
                  </a:lnTo>
                  <a:lnTo>
                    <a:pt x="173" y="5943"/>
                  </a:lnTo>
                  <a:lnTo>
                    <a:pt x="161" y="5566"/>
                  </a:lnTo>
                  <a:lnTo>
                    <a:pt x="148" y="5194"/>
                  </a:lnTo>
                  <a:lnTo>
                    <a:pt x="136" y="4826"/>
                  </a:lnTo>
                  <a:lnTo>
                    <a:pt x="124" y="4464"/>
                  </a:lnTo>
                  <a:lnTo>
                    <a:pt x="111" y="4108"/>
                  </a:lnTo>
                  <a:lnTo>
                    <a:pt x="99" y="3760"/>
                  </a:lnTo>
                  <a:lnTo>
                    <a:pt x="86" y="3419"/>
                  </a:lnTo>
                  <a:lnTo>
                    <a:pt x="74" y="3085"/>
                  </a:lnTo>
                  <a:lnTo>
                    <a:pt x="62" y="2759"/>
                  </a:lnTo>
                  <a:lnTo>
                    <a:pt x="49" y="2440"/>
                  </a:lnTo>
                  <a:lnTo>
                    <a:pt x="37" y="2129"/>
                  </a:lnTo>
                  <a:lnTo>
                    <a:pt x="24" y="1825"/>
                  </a:lnTo>
                  <a:lnTo>
                    <a:pt x="12" y="1529"/>
                  </a:lnTo>
                  <a:lnTo>
                    <a:pt x="0" y="1240"/>
                  </a:lnTo>
                  <a:lnTo>
                    <a:pt x="10541" y="1240"/>
                  </a:lnTo>
                  <a:lnTo>
                    <a:pt x="10554" y="1529"/>
                  </a:lnTo>
                  <a:lnTo>
                    <a:pt x="10566" y="1828"/>
                  </a:lnTo>
                  <a:lnTo>
                    <a:pt x="10579" y="2135"/>
                  </a:lnTo>
                  <a:lnTo>
                    <a:pt x="10591" y="2450"/>
                  </a:lnTo>
                  <a:lnTo>
                    <a:pt x="10604" y="2775"/>
                  </a:lnTo>
                  <a:lnTo>
                    <a:pt x="10616" y="3108"/>
                  </a:lnTo>
                  <a:lnTo>
                    <a:pt x="10628" y="3449"/>
                  </a:lnTo>
                  <a:lnTo>
                    <a:pt x="10641" y="3800"/>
                  </a:lnTo>
                  <a:lnTo>
                    <a:pt x="10653" y="4159"/>
                  </a:lnTo>
                  <a:lnTo>
                    <a:pt x="10666" y="4526"/>
                  </a:lnTo>
                  <a:lnTo>
                    <a:pt x="10690" y="4887"/>
                  </a:lnTo>
                  <a:lnTo>
                    <a:pt x="10713" y="5251"/>
                  </a:lnTo>
                  <a:lnTo>
                    <a:pt x="10734" y="5617"/>
                  </a:lnTo>
                  <a:lnTo>
                    <a:pt x="10755" y="5985"/>
                  </a:lnTo>
                  <a:lnTo>
                    <a:pt x="10774" y="6356"/>
                  </a:lnTo>
                  <a:lnTo>
                    <a:pt x="10792" y="6729"/>
                  </a:lnTo>
                  <a:lnTo>
                    <a:pt x="10809" y="7105"/>
                  </a:lnTo>
                  <a:lnTo>
                    <a:pt x="10824" y="7483"/>
                  </a:lnTo>
                  <a:lnTo>
                    <a:pt x="10839" y="7864"/>
                  </a:lnTo>
                  <a:lnTo>
                    <a:pt x="10852" y="8247"/>
                  </a:lnTo>
                  <a:lnTo>
                    <a:pt x="10875" y="8630"/>
                  </a:lnTo>
                  <a:lnTo>
                    <a:pt x="10896" y="9011"/>
                  </a:lnTo>
                  <a:lnTo>
                    <a:pt x="10915" y="9389"/>
                  </a:lnTo>
                  <a:lnTo>
                    <a:pt x="10931" y="9765"/>
                  </a:lnTo>
                  <a:lnTo>
                    <a:pt x="10945" y="10138"/>
                  </a:lnTo>
                  <a:lnTo>
                    <a:pt x="10956" y="10509"/>
                  </a:lnTo>
                  <a:lnTo>
                    <a:pt x="10964" y="10878"/>
                  </a:lnTo>
                  <a:lnTo>
                    <a:pt x="10971" y="11243"/>
                  </a:lnTo>
                  <a:lnTo>
                    <a:pt x="10974" y="11607"/>
                  </a:lnTo>
                  <a:lnTo>
                    <a:pt x="10976" y="11968"/>
                  </a:lnTo>
                  <a:lnTo>
                    <a:pt x="10987" y="12310"/>
                  </a:lnTo>
                  <a:lnTo>
                    <a:pt x="10998" y="12642"/>
                  </a:lnTo>
                  <a:lnTo>
                    <a:pt x="11007" y="12965"/>
                  </a:lnTo>
                  <a:lnTo>
                    <a:pt x="11015" y="13277"/>
                  </a:lnTo>
                  <a:lnTo>
                    <a:pt x="11022" y="13580"/>
                  </a:lnTo>
                  <a:lnTo>
                    <a:pt x="11028" y="13873"/>
                  </a:lnTo>
                  <a:lnTo>
                    <a:pt x="11032" y="14156"/>
                  </a:lnTo>
                  <a:lnTo>
                    <a:pt x="11035" y="14428"/>
                  </a:lnTo>
                  <a:lnTo>
                    <a:pt x="11037" y="14691"/>
                  </a:lnTo>
                  <a:lnTo>
                    <a:pt x="11038" y="14944"/>
                  </a:lnTo>
                  <a:lnTo>
                    <a:pt x="11286" y="14944"/>
                  </a:lnTo>
                  <a:lnTo>
                    <a:pt x="11523" y="14186"/>
                  </a:lnTo>
                  <a:lnTo>
                    <a:pt x="11762" y="13449"/>
                  </a:lnTo>
                  <a:lnTo>
                    <a:pt x="12004" y="12732"/>
                  </a:lnTo>
                  <a:lnTo>
                    <a:pt x="12248" y="12037"/>
                  </a:lnTo>
                  <a:lnTo>
                    <a:pt x="12495" y="11363"/>
                  </a:lnTo>
                  <a:lnTo>
                    <a:pt x="12744" y="10710"/>
                  </a:lnTo>
                  <a:lnTo>
                    <a:pt x="12996" y="10078"/>
                  </a:lnTo>
                  <a:lnTo>
                    <a:pt x="13250" y="9467"/>
                  </a:lnTo>
                  <a:lnTo>
                    <a:pt x="13507" y="8878"/>
                  </a:lnTo>
                  <a:lnTo>
                    <a:pt x="13766" y="8309"/>
                  </a:lnTo>
                  <a:lnTo>
                    <a:pt x="14043" y="7749"/>
                  </a:lnTo>
                  <a:lnTo>
                    <a:pt x="14329" y="7210"/>
                  </a:lnTo>
                  <a:lnTo>
                    <a:pt x="14624" y="6692"/>
                  </a:lnTo>
                  <a:lnTo>
                    <a:pt x="14927" y="6196"/>
                  </a:lnTo>
                  <a:lnTo>
                    <a:pt x="15239" y="5720"/>
                  </a:lnTo>
                  <a:lnTo>
                    <a:pt x="15559" y="5266"/>
                  </a:lnTo>
                  <a:lnTo>
                    <a:pt x="15889" y="4832"/>
                  </a:lnTo>
                  <a:lnTo>
                    <a:pt x="16227" y="4420"/>
                  </a:lnTo>
                  <a:lnTo>
                    <a:pt x="16573" y="4028"/>
                  </a:lnTo>
                  <a:lnTo>
                    <a:pt x="16929" y="3658"/>
                  </a:lnTo>
                  <a:lnTo>
                    <a:pt x="17295" y="3296"/>
                  </a:lnTo>
                  <a:lnTo>
                    <a:pt x="17675" y="2954"/>
                  </a:lnTo>
                  <a:lnTo>
                    <a:pt x="18069" y="2631"/>
                  </a:lnTo>
                  <a:lnTo>
                    <a:pt x="18477" y="2329"/>
                  </a:lnTo>
                  <a:lnTo>
                    <a:pt x="18898" y="2046"/>
                  </a:lnTo>
                  <a:lnTo>
                    <a:pt x="19332" y="1783"/>
                  </a:lnTo>
                  <a:lnTo>
                    <a:pt x="19781" y="1540"/>
                  </a:lnTo>
                  <a:lnTo>
                    <a:pt x="20243" y="1317"/>
                  </a:lnTo>
                  <a:lnTo>
                    <a:pt x="20718" y="1113"/>
                  </a:lnTo>
                  <a:lnTo>
                    <a:pt x="21208" y="930"/>
                  </a:lnTo>
                  <a:lnTo>
                    <a:pt x="21714" y="753"/>
                  </a:lnTo>
                  <a:lnTo>
                    <a:pt x="22242" y="595"/>
                  </a:lnTo>
                  <a:lnTo>
                    <a:pt x="22791" y="455"/>
                  </a:lnTo>
                  <a:lnTo>
                    <a:pt x="23361" y="334"/>
                  </a:lnTo>
                  <a:lnTo>
                    <a:pt x="23952" y="232"/>
                  </a:lnTo>
                  <a:lnTo>
                    <a:pt x="24564" y="148"/>
                  </a:lnTo>
                  <a:lnTo>
                    <a:pt x="25197" y="83"/>
                  </a:lnTo>
                  <a:lnTo>
                    <a:pt x="25851" y="37"/>
                  </a:lnTo>
                  <a:lnTo>
                    <a:pt x="26526" y="9"/>
                  </a:lnTo>
                  <a:lnTo>
                    <a:pt x="27223" y="0"/>
                  </a:lnTo>
                  <a:lnTo>
                    <a:pt x="27494" y="2"/>
                  </a:lnTo>
                  <a:lnTo>
                    <a:pt x="27763" y="9"/>
                  </a:lnTo>
                  <a:lnTo>
                    <a:pt x="28030" y="22"/>
                  </a:lnTo>
                  <a:lnTo>
                    <a:pt x="28294" y="39"/>
                  </a:lnTo>
                  <a:lnTo>
                    <a:pt x="28556" y="62"/>
                  </a:lnTo>
                  <a:lnTo>
                    <a:pt x="28815" y="89"/>
                  </a:lnTo>
                  <a:lnTo>
                    <a:pt x="29072" y="121"/>
                  </a:lnTo>
                  <a:lnTo>
                    <a:pt x="29326" y="158"/>
                  </a:lnTo>
                  <a:lnTo>
                    <a:pt x="29578" y="200"/>
                  </a:lnTo>
                  <a:lnTo>
                    <a:pt x="29827" y="248"/>
                  </a:lnTo>
                  <a:lnTo>
                    <a:pt x="30070" y="285"/>
                  </a:lnTo>
                  <a:lnTo>
                    <a:pt x="30301" y="322"/>
                  </a:lnTo>
                  <a:lnTo>
                    <a:pt x="30521" y="359"/>
                  </a:lnTo>
                  <a:lnTo>
                    <a:pt x="30730" y="396"/>
                  </a:lnTo>
                  <a:lnTo>
                    <a:pt x="30928" y="434"/>
                  </a:lnTo>
                  <a:lnTo>
                    <a:pt x="31114" y="471"/>
                  </a:lnTo>
                  <a:lnTo>
                    <a:pt x="31290" y="508"/>
                  </a:lnTo>
                  <a:lnTo>
                    <a:pt x="31454" y="545"/>
                  </a:lnTo>
                  <a:lnTo>
                    <a:pt x="31607" y="582"/>
                  </a:lnTo>
                  <a:lnTo>
                    <a:pt x="31750" y="620"/>
                  </a:lnTo>
                  <a:lnTo>
                    <a:pt x="31749" y="10852"/>
                  </a:lnTo>
                  <a:lnTo>
                    <a:pt x="31523" y="10791"/>
                  </a:lnTo>
                  <a:lnTo>
                    <a:pt x="31288" y="10735"/>
                  </a:lnTo>
                  <a:lnTo>
                    <a:pt x="31046" y="10682"/>
                  </a:lnTo>
                  <a:lnTo>
                    <a:pt x="30797" y="10633"/>
                  </a:lnTo>
                  <a:lnTo>
                    <a:pt x="30540" y="10588"/>
                  </a:lnTo>
                  <a:lnTo>
                    <a:pt x="30276" y="10546"/>
                  </a:lnTo>
                  <a:lnTo>
                    <a:pt x="30004" y="10509"/>
                  </a:lnTo>
                  <a:lnTo>
                    <a:pt x="29725" y="10475"/>
                  </a:lnTo>
                  <a:lnTo>
                    <a:pt x="29439" y="10444"/>
                  </a:lnTo>
                  <a:lnTo>
                    <a:pt x="29145" y="10417"/>
                  </a:lnTo>
                  <a:lnTo>
                    <a:pt x="28844" y="10382"/>
                  </a:lnTo>
                  <a:lnTo>
                    <a:pt x="28535" y="10350"/>
                  </a:lnTo>
                  <a:lnTo>
                    <a:pt x="28219" y="10323"/>
                  </a:lnTo>
                  <a:lnTo>
                    <a:pt x="27895" y="10298"/>
                  </a:lnTo>
                  <a:lnTo>
                    <a:pt x="27564" y="10278"/>
                  </a:lnTo>
                  <a:lnTo>
                    <a:pt x="27225" y="10261"/>
                  </a:lnTo>
                  <a:lnTo>
                    <a:pt x="26879" y="10248"/>
                  </a:lnTo>
                  <a:lnTo>
                    <a:pt x="26526" y="10239"/>
                  </a:lnTo>
                  <a:lnTo>
                    <a:pt x="26165" y="10233"/>
                  </a:lnTo>
                  <a:lnTo>
                    <a:pt x="25796" y="10231"/>
                  </a:lnTo>
                  <a:lnTo>
                    <a:pt x="25039" y="10249"/>
                  </a:lnTo>
                  <a:lnTo>
                    <a:pt x="24303" y="10301"/>
                  </a:lnTo>
                  <a:lnTo>
                    <a:pt x="23590" y="10388"/>
                  </a:lnTo>
                  <a:lnTo>
                    <a:pt x="22899" y="10509"/>
                  </a:lnTo>
                  <a:lnTo>
                    <a:pt x="22231" y="10666"/>
                  </a:lnTo>
                  <a:lnTo>
                    <a:pt x="21585" y="10857"/>
                  </a:lnTo>
                  <a:lnTo>
                    <a:pt x="20961" y="11082"/>
                  </a:lnTo>
                  <a:lnTo>
                    <a:pt x="20359" y="11343"/>
                  </a:lnTo>
                  <a:lnTo>
                    <a:pt x="19780" y="11638"/>
                  </a:lnTo>
                  <a:lnTo>
                    <a:pt x="19223" y="11968"/>
                  </a:lnTo>
                  <a:lnTo>
                    <a:pt x="18699" y="12329"/>
                  </a:lnTo>
                  <a:lnTo>
                    <a:pt x="18194" y="12717"/>
                  </a:lnTo>
                  <a:lnTo>
                    <a:pt x="17707" y="13132"/>
                  </a:lnTo>
                  <a:lnTo>
                    <a:pt x="17239" y="13575"/>
                  </a:lnTo>
                  <a:lnTo>
                    <a:pt x="16789" y="14045"/>
                  </a:lnTo>
                  <a:lnTo>
                    <a:pt x="16358" y="14542"/>
                  </a:lnTo>
                  <a:lnTo>
                    <a:pt x="15946" y="15067"/>
                  </a:lnTo>
                  <a:lnTo>
                    <a:pt x="15552" y="15619"/>
                  </a:lnTo>
                  <a:lnTo>
                    <a:pt x="15177" y="16198"/>
                  </a:lnTo>
                  <a:lnTo>
                    <a:pt x="14820" y="16805"/>
                  </a:lnTo>
                  <a:lnTo>
                    <a:pt x="14494" y="17425"/>
                  </a:lnTo>
                  <a:lnTo>
                    <a:pt x="14185" y="18070"/>
                  </a:lnTo>
                  <a:lnTo>
                    <a:pt x="13894" y="18739"/>
                  </a:lnTo>
                  <a:lnTo>
                    <a:pt x="13620" y="19434"/>
                  </a:lnTo>
                  <a:lnTo>
                    <a:pt x="13363" y="20153"/>
                  </a:lnTo>
                  <a:lnTo>
                    <a:pt x="13124" y="20897"/>
                  </a:lnTo>
                  <a:lnTo>
                    <a:pt x="12902" y="21666"/>
                  </a:lnTo>
                  <a:lnTo>
                    <a:pt x="12697" y="22460"/>
                  </a:lnTo>
                  <a:lnTo>
                    <a:pt x="12510" y="23279"/>
                  </a:lnTo>
                  <a:lnTo>
                    <a:pt x="12340" y="24122"/>
                  </a:lnTo>
                  <a:lnTo>
                    <a:pt x="12187" y="24973"/>
                  </a:lnTo>
                  <a:lnTo>
                    <a:pt x="12050" y="25841"/>
                  </a:lnTo>
                  <a:lnTo>
                    <a:pt x="11929" y="26725"/>
                  </a:lnTo>
                  <a:lnTo>
                    <a:pt x="11824" y="27624"/>
                  </a:lnTo>
                  <a:lnTo>
                    <a:pt x="11735" y="28540"/>
                  </a:lnTo>
                  <a:lnTo>
                    <a:pt x="11663" y="29472"/>
                  </a:lnTo>
                  <a:lnTo>
                    <a:pt x="11606" y="30421"/>
                  </a:lnTo>
                  <a:lnTo>
                    <a:pt x="11566" y="31385"/>
                  </a:lnTo>
                  <a:lnTo>
                    <a:pt x="11542" y="32365"/>
                  </a:lnTo>
                  <a:lnTo>
                    <a:pt x="11534" y="33362"/>
                  </a:lnTo>
                  <a:lnTo>
                    <a:pt x="11534" y="68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403914" y="5754806"/>
              <a:ext cx="55376" cy="69391"/>
            </a:xfrm>
            <a:custGeom>
              <a:avLst/>
              <a:pathLst>
                <a:path w="55376" h="69391">
                  <a:moveTo>
                    <a:pt x="55376" y="49609"/>
                  </a:moveTo>
                  <a:lnTo>
                    <a:pt x="55357" y="50542"/>
                  </a:lnTo>
                  <a:lnTo>
                    <a:pt x="55302" y="51454"/>
                  </a:lnTo>
                  <a:lnTo>
                    <a:pt x="55209" y="52347"/>
                  </a:lnTo>
                  <a:lnTo>
                    <a:pt x="55078" y="53220"/>
                  </a:lnTo>
                  <a:lnTo>
                    <a:pt x="54911" y="54074"/>
                  </a:lnTo>
                  <a:lnTo>
                    <a:pt x="54706" y="54907"/>
                  </a:lnTo>
                  <a:lnTo>
                    <a:pt x="54464" y="55721"/>
                  </a:lnTo>
                  <a:lnTo>
                    <a:pt x="54185" y="56515"/>
                  </a:lnTo>
                  <a:lnTo>
                    <a:pt x="53869" y="57288"/>
                  </a:lnTo>
                  <a:lnTo>
                    <a:pt x="53516" y="58042"/>
                  </a:lnTo>
                  <a:lnTo>
                    <a:pt x="53139" y="58763"/>
                  </a:lnTo>
                  <a:lnTo>
                    <a:pt x="52729" y="59461"/>
                  </a:lnTo>
                  <a:lnTo>
                    <a:pt x="52286" y="60137"/>
                  </a:lnTo>
                  <a:lnTo>
                    <a:pt x="51809" y="60791"/>
                  </a:lnTo>
                  <a:lnTo>
                    <a:pt x="51299" y="61422"/>
                  </a:lnTo>
                  <a:lnTo>
                    <a:pt x="50755" y="62031"/>
                  </a:lnTo>
                  <a:lnTo>
                    <a:pt x="50178" y="62618"/>
                  </a:lnTo>
                  <a:lnTo>
                    <a:pt x="49567" y="63182"/>
                  </a:lnTo>
                  <a:lnTo>
                    <a:pt x="48922" y="63724"/>
                  </a:lnTo>
                  <a:lnTo>
                    <a:pt x="48245" y="64244"/>
                  </a:lnTo>
                  <a:lnTo>
                    <a:pt x="47534" y="64729"/>
                  </a:lnTo>
                  <a:lnTo>
                    <a:pt x="46791" y="65191"/>
                  </a:lnTo>
                  <a:lnTo>
                    <a:pt x="46016" y="65631"/>
                  </a:lnTo>
                  <a:lnTo>
                    <a:pt x="45209" y="66049"/>
                  </a:lnTo>
                  <a:lnTo>
                    <a:pt x="44369" y="66445"/>
                  </a:lnTo>
                  <a:lnTo>
                    <a:pt x="43497" y="66818"/>
                  </a:lnTo>
                  <a:lnTo>
                    <a:pt x="42593" y="67169"/>
                  </a:lnTo>
                  <a:lnTo>
                    <a:pt x="41656" y="67498"/>
                  </a:lnTo>
                  <a:lnTo>
                    <a:pt x="40688" y="67804"/>
                  </a:lnTo>
                  <a:lnTo>
                    <a:pt x="39687" y="68088"/>
                  </a:lnTo>
                  <a:lnTo>
                    <a:pt x="38668" y="68336"/>
                  </a:lnTo>
                  <a:lnTo>
                    <a:pt x="37618" y="68557"/>
                  </a:lnTo>
                  <a:lnTo>
                    <a:pt x="36539" y="68753"/>
                  </a:lnTo>
                  <a:lnTo>
                    <a:pt x="35431" y="68922"/>
                  </a:lnTo>
                  <a:lnTo>
                    <a:pt x="34292" y="69065"/>
                  </a:lnTo>
                  <a:lnTo>
                    <a:pt x="33124" y="69182"/>
                  </a:lnTo>
                  <a:lnTo>
                    <a:pt x="31926" y="69273"/>
                  </a:lnTo>
                  <a:lnTo>
                    <a:pt x="30698" y="69339"/>
                  </a:lnTo>
                  <a:lnTo>
                    <a:pt x="29440" y="69378"/>
                  </a:lnTo>
                  <a:lnTo>
                    <a:pt x="28153" y="69391"/>
                  </a:lnTo>
                  <a:lnTo>
                    <a:pt x="26998" y="69381"/>
                  </a:lnTo>
                  <a:lnTo>
                    <a:pt x="25866" y="69353"/>
                  </a:lnTo>
                  <a:lnTo>
                    <a:pt x="24756" y="69307"/>
                  </a:lnTo>
                  <a:lnTo>
                    <a:pt x="23668" y="69242"/>
                  </a:lnTo>
                  <a:lnTo>
                    <a:pt x="22603" y="69158"/>
                  </a:lnTo>
                  <a:lnTo>
                    <a:pt x="21560" y="69056"/>
                  </a:lnTo>
                  <a:lnTo>
                    <a:pt x="20539" y="68935"/>
                  </a:lnTo>
                  <a:lnTo>
                    <a:pt x="19541" y="68795"/>
                  </a:lnTo>
                  <a:lnTo>
                    <a:pt x="18565" y="68637"/>
                  </a:lnTo>
                  <a:lnTo>
                    <a:pt x="17611" y="68460"/>
                  </a:lnTo>
                  <a:lnTo>
                    <a:pt x="16692" y="68276"/>
                  </a:lnTo>
                  <a:lnTo>
                    <a:pt x="15795" y="68069"/>
                  </a:lnTo>
                  <a:lnTo>
                    <a:pt x="14921" y="67839"/>
                  </a:lnTo>
                  <a:lnTo>
                    <a:pt x="14069" y="67587"/>
                  </a:lnTo>
                  <a:lnTo>
                    <a:pt x="13239" y="67313"/>
                  </a:lnTo>
                  <a:lnTo>
                    <a:pt x="12432" y="67017"/>
                  </a:lnTo>
                  <a:lnTo>
                    <a:pt x="11647" y="66698"/>
                  </a:lnTo>
                  <a:lnTo>
                    <a:pt x="10884" y="66357"/>
                  </a:lnTo>
                  <a:lnTo>
                    <a:pt x="10143" y="65994"/>
                  </a:lnTo>
                  <a:lnTo>
                    <a:pt x="9425" y="65608"/>
                  </a:lnTo>
                  <a:lnTo>
                    <a:pt x="8730" y="65199"/>
                  </a:lnTo>
                  <a:lnTo>
                    <a:pt x="8056" y="64765"/>
                  </a:lnTo>
                  <a:lnTo>
                    <a:pt x="7405" y="64306"/>
                  </a:lnTo>
                  <a:lnTo>
                    <a:pt x="6776" y="63822"/>
                  </a:lnTo>
                  <a:lnTo>
                    <a:pt x="6170" y="63313"/>
                  </a:lnTo>
                  <a:lnTo>
                    <a:pt x="5586" y="62780"/>
                  </a:lnTo>
                  <a:lnTo>
                    <a:pt x="5024" y="62222"/>
                  </a:lnTo>
                  <a:lnTo>
                    <a:pt x="4484" y="61639"/>
                  </a:lnTo>
                  <a:lnTo>
                    <a:pt x="3967" y="61031"/>
                  </a:lnTo>
                  <a:lnTo>
                    <a:pt x="3472" y="60399"/>
                  </a:lnTo>
                  <a:lnTo>
                    <a:pt x="3013" y="59727"/>
                  </a:lnTo>
                  <a:lnTo>
                    <a:pt x="2579" y="59027"/>
                  </a:lnTo>
                  <a:lnTo>
                    <a:pt x="2170" y="58299"/>
                  </a:lnTo>
                  <a:lnTo>
                    <a:pt x="1785" y="57541"/>
                  </a:lnTo>
                  <a:lnTo>
                    <a:pt x="1426" y="56756"/>
                  </a:lnTo>
                  <a:lnTo>
                    <a:pt x="1091" y="55942"/>
                  </a:lnTo>
                  <a:lnTo>
                    <a:pt x="781" y="55099"/>
                  </a:lnTo>
                  <a:lnTo>
                    <a:pt x="496" y="54228"/>
                  </a:lnTo>
                  <a:lnTo>
                    <a:pt x="235" y="53328"/>
                  </a:lnTo>
                  <a:lnTo>
                    <a:pt x="0" y="52399"/>
                  </a:lnTo>
                  <a:lnTo>
                    <a:pt x="9859" y="50477"/>
                  </a:lnTo>
                  <a:lnTo>
                    <a:pt x="10175" y="51528"/>
                  </a:lnTo>
                  <a:lnTo>
                    <a:pt x="10551" y="52521"/>
                  </a:lnTo>
                  <a:lnTo>
                    <a:pt x="10989" y="53457"/>
                  </a:lnTo>
                  <a:lnTo>
                    <a:pt x="11487" y="54337"/>
                  </a:lnTo>
                  <a:lnTo>
                    <a:pt x="12045" y="55159"/>
                  </a:lnTo>
                  <a:lnTo>
                    <a:pt x="12665" y="55924"/>
                  </a:lnTo>
                  <a:lnTo>
                    <a:pt x="13345" y="56632"/>
                  </a:lnTo>
                  <a:lnTo>
                    <a:pt x="14086" y="57283"/>
                  </a:lnTo>
                  <a:lnTo>
                    <a:pt x="14888" y="57878"/>
                  </a:lnTo>
                  <a:lnTo>
                    <a:pt x="15750" y="58415"/>
                  </a:lnTo>
                  <a:lnTo>
                    <a:pt x="16678" y="58886"/>
                  </a:lnTo>
                  <a:lnTo>
                    <a:pt x="17675" y="59308"/>
                  </a:lnTo>
                  <a:lnTo>
                    <a:pt x="18742" y="59680"/>
                  </a:lnTo>
                  <a:lnTo>
                    <a:pt x="19878" y="60002"/>
                  </a:lnTo>
                  <a:lnTo>
                    <a:pt x="21083" y="60275"/>
                  </a:lnTo>
                  <a:lnTo>
                    <a:pt x="22358" y="60498"/>
                  </a:lnTo>
                  <a:lnTo>
                    <a:pt x="23703" y="60672"/>
                  </a:lnTo>
                  <a:lnTo>
                    <a:pt x="25117" y="60796"/>
                  </a:lnTo>
                  <a:lnTo>
                    <a:pt x="26600" y="60870"/>
                  </a:lnTo>
                  <a:lnTo>
                    <a:pt x="28153" y="60895"/>
                  </a:lnTo>
                  <a:lnTo>
                    <a:pt x="28866" y="60890"/>
                  </a:lnTo>
                  <a:lnTo>
                    <a:pt x="29567" y="60875"/>
                  </a:lnTo>
                  <a:lnTo>
                    <a:pt x="30255" y="60850"/>
                  </a:lnTo>
                  <a:lnTo>
                    <a:pt x="30931" y="60816"/>
                  </a:lnTo>
                  <a:lnTo>
                    <a:pt x="31594" y="60771"/>
                  </a:lnTo>
                  <a:lnTo>
                    <a:pt x="32246" y="60716"/>
                  </a:lnTo>
                  <a:lnTo>
                    <a:pt x="32884" y="60652"/>
                  </a:lnTo>
                  <a:lnTo>
                    <a:pt x="33511" y="60578"/>
                  </a:lnTo>
                  <a:lnTo>
                    <a:pt x="34125" y="60493"/>
                  </a:lnTo>
                  <a:lnTo>
                    <a:pt x="34726" y="60399"/>
                  </a:lnTo>
                  <a:lnTo>
                    <a:pt x="35325" y="60293"/>
                  </a:lnTo>
                  <a:lnTo>
                    <a:pt x="35907" y="60173"/>
                  </a:lnTo>
                  <a:lnTo>
                    <a:pt x="36471" y="60040"/>
                  </a:lnTo>
                  <a:lnTo>
                    <a:pt x="37018" y="59893"/>
                  </a:lnTo>
                  <a:lnTo>
                    <a:pt x="37548" y="59732"/>
                  </a:lnTo>
                  <a:lnTo>
                    <a:pt x="38060" y="59558"/>
                  </a:lnTo>
                  <a:lnTo>
                    <a:pt x="38555" y="59370"/>
                  </a:lnTo>
                  <a:lnTo>
                    <a:pt x="39032" y="59169"/>
                  </a:lnTo>
                  <a:lnTo>
                    <a:pt x="39492" y="58953"/>
                  </a:lnTo>
                  <a:lnTo>
                    <a:pt x="39935" y="58725"/>
                  </a:lnTo>
                  <a:lnTo>
                    <a:pt x="40359" y="58469"/>
                  </a:lnTo>
                  <a:lnTo>
                    <a:pt x="40764" y="58199"/>
                  </a:lnTo>
                  <a:lnTo>
                    <a:pt x="41148" y="57913"/>
                  </a:lnTo>
                  <a:lnTo>
                    <a:pt x="41513" y="57613"/>
                  </a:lnTo>
                  <a:lnTo>
                    <a:pt x="41857" y="57298"/>
                  </a:lnTo>
                  <a:lnTo>
                    <a:pt x="42182" y="56968"/>
                  </a:lnTo>
                  <a:lnTo>
                    <a:pt x="42487" y="56624"/>
                  </a:lnTo>
                  <a:lnTo>
                    <a:pt x="42773" y="56264"/>
                  </a:lnTo>
                  <a:lnTo>
                    <a:pt x="43038" y="55889"/>
                  </a:lnTo>
                  <a:lnTo>
                    <a:pt x="43284" y="55500"/>
                  </a:lnTo>
                  <a:lnTo>
                    <a:pt x="43519" y="55081"/>
                  </a:lnTo>
                  <a:lnTo>
                    <a:pt x="43730" y="54644"/>
                  </a:lnTo>
                  <a:lnTo>
                    <a:pt x="43916" y="54188"/>
                  </a:lnTo>
                  <a:lnTo>
                    <a:pt x="44077" y="53714"/>
                  </a:lnTo>
                  <a:lnTo>
                    <a:pt x="44214" y="53221"/>
                  </a:lnTo>
                  <a:lnTo>
                    <a:pt x="44325" y="52709"/>
                  </a:lnTo>
                  <a:lnTo>
                    <a:pt x="44412" y="52179"/>
                  </a:lnTo>
                  <a:lnTo>
                    <a:pt x="44474" y="51630"/>
                  </a:lnTo>
                  <a:lnTo>
                    <a:pt x="44512" y="51063"/>
                  </a:lnTo>
                  <a:lnTo>
                    <a:pt x="44524" y="50477"/>
                  </a:lnTo>
                  <a:lnTo>
                    <a:pt x="44510" y="49880"/>
                  </a:lnTo>
                  <a:lnTo>
                    <a:pt x="44467" y="49306"/>
                  </a:lnTo>
                  <a:lnTo>
                    <a:pt x="44396" y="48754"/>
                  </a:lnTo>
                  <a:lnTo>
                    <a:pt x="44296" y="48225"/>
                  </a:lnTo>
                  <a:lnTo>
                    <a:pt x="44167" y="47718"/>
                  </a:lnTo>
                  <a:lnTo>
                    <a:pt x="44010" y="47233"/>
                  </a:lnTo>
                  <a:lnTo>
                    <a:pt x="43825" y="46770"/>
                  </a:lnTo>
                  <a:lnTo>
                    <a:pt x="43611" y="46330"/>
                  </a:lnTo>
                  <a:lnTo>
                    <a:pt x="43369" y="45912"/>
                  </a:lnTo>
                  <a:lnTo>
                    <a:pt x="43098" y="45516"/>
                  </a:lnTo>
                  <a:lnTo>
                    <a:pt x="42801" y="45126"/>
                  </a:lnTo>
                  <a:lnTo>
                    <a:pt x="42482" y="44750"/>
                  </a:lnTo>
                  <a:lnTo>
                    <a:pt x="42141" y="44387"/>
                  </a:lnTo>
                  <a:lnTo>
                    <a:pt x="41778" y="44038"/>
                  </a:lnTo>
                  <a:lnTo>
                    <a:pt x="41392" y="43702"/>
                  </a:lnTo>
                  <a:lnTo>
                    <a:pt x="40984" y="43380"/>
                  </a:lnTo>
                  <a:lnTo>
                    <a:pt x="40554" y="43072"/>
                  </a:lnTo>
                  <a:lnTo>
                    <a:pt x="40101" y="42778"/>
                  </a:lnTo>
                  <a:lnTo>
                    <a:pt x="39626" y="42497"/>
                  </a:lnTo>
                  <a:lnTo>
                    <a:pt x="39129" y="42229"/>
                  </a:lnTo>
                  <a:lnTo>
                    <a:pt x="38609" y="41973"/>
                  </a:lnTo>
                  <a:lnTo>
                    <a:pt x="38067" y="41723"/>
                  </a:lnTo>
                  <a:lnTo>
                    <a:pt x="37503" y="41482"/>
                  </a:lnTo>
                  <a:lnTo>
                    <a:pt x="36916" y="41247"/>
                  </a:lnTo>
                  <a:lnTo>
                    <a:pt x="36307" y="41020"/>
                  </a:lnTo>
                  <a:lnTo>
                    <a:pt x="35676" y="40801"/>
                  </a:lnTo>
                  <a:lnTo>
                    <a:pt x="35022" y="40589"/>
                  </a:lnTo>
                  <a:lnTo>
                    <a:pt x="34347" y="40384"/>
                  </a:lnTo>
                  <a:lnTo>
                    <a:pt x="33648" y="40187"/>
                  </a:lnTo>
                  <a:lnTo>
                    <a:pt x="32928" y="39997"/>
                  </a:lnTo>
                  <a:lnTo>
                    <a:pt x="32201" y="39797"/>
                  </a:lnTo>
                  <a:lnTo>
                    <a:pt x="31459" y="39593"/>
                  </a:lnTo>
                  <a:lnTo>
                    <a:pt x="30703" y="39385"/>
                  </a:lnTo>
                  <a:lnTo>
                    <a:pt x="29931" y="39174"/>
                  </a:lnTo>
                  <a:lnTo>
                    <a:pt x="29145" y="38958"/>
                  </a:lnTo>
                  <a:lnTo>
                    <a:pt x="28344" y="38739"/>
                  </a:lnTo>
                  <a:lnTo>
                    <a:pt x="27528" y="38517"/>
                  </a:lnTo>
                  <a:lnTo>
                    <a:pt x="26697" y="38290"/>
                  </a:lnTo>
                  <a:lnTo>
                    <a:pt x="25851" y="38060"/>
                  </a:lnTo>
                  <a:lnTo>
                    <a:pt x="24990" y="37827"/>
                  </a:lnTo>
                  <a:lnTo>
                    <a:pt x="24185" y="37613"/>
                  </a:lnTo>
                  <a:lnTo>
                    <a:pt x="23380" y="37395"/>
                  </a:lnTo>
                  <a:lnTo>
                    <a:pt x="22577" y="37172"/>
                  </a:lnTo>
                  <a:lnTo>
                    <a:pt x="21776" y="36944"/>
                  </a:lnTo>
                  <a:lnTo>
                    <a:pt x="20975" y="36710"/>
                  </a:lnTo>
                  <a:lnTo>
                    <a:pt x="20176" y="36472"/>
                  </a:lnTo>
                  <a:lnTo>
                    <a:pt x="19378" y="36229"/>
                  </a:lnTo>
                  <a:lnTo>
                    <a:pt x="18581" y="35981"/>
                  </a:lnTo>
                  <a:lnTo>
                    <a:pt x="17785" y="35728"/>
                  </a:lnTo>
                  <a:lnTo>
                    <a:pt x="16991" y="35470"/>
                  </a:lnTo>
                  <a:lnTo>
                    <a:pt x="16204" y="35202"/>
                  </a:lnTo>
                  <a:lnTo>
                    <a:pt x="15433" y="34917"/>
                  </a:lnTo>
                  <a:lnTo>
                    <a:pt x="14676" y="34616"/>
                  </a:lnTo>
                  <a:lnTo>
                    <a:pt x="13935" y="34299"/>
                  </a:lnTo>
                  <a:lnTo>
                    <a:pt x="13208" y="33966"/>
                  </a:lnTo>
                  <a:lnTo>
                    <a:pt x="12496" y="33617"/>
                  </a:lnTo>
                  <a:lnTo>
                    <a:pt x="11799" y="33252"/>
                  </a:lnTo>
                  <a:lnTo>
                    <a:pt x="11117" y="32871"/>
                  </a:lnTo>
                  <a:lnTo>
                    <a:pt x="10450" y="32473"/>
                  </a:lnTo>
                  <a:lnTo>
                    <a:pt x="9797" y="32060"/>
                  </a:lnTo>
                  <a:lnTo>
                    <a:pt x="9177" y="31616"/>
                  </a:lnTo>
                  <a:lnTo>
                    <a:pt x="8579" y="31152"/>
                  </a:lnTo>
                  <a:lnTo>
                    <a:pt x="8006" y="30668"/>
                  </a:lnTo>
                  <a:lnTo>
                    <a:pt x="7456" y="30164"/>
                  </a:lnTo>
                  <a:lnTo>
                    <a:pt x="6929" y="29641"/>
                  </a:lnTo>
                  <a:lnTo>
                    <a:pt x="6426" y="29098"/>
                  </a:lnTo>
                  <a:lnTo>
                    <a:pt x="5947" y="28535"/>
                  </a:lnTo>
                  <a:lnTo>
                    <a:pt x="5491" y="27952"/>
                  </a:lnTo>
                  <a:lnTo>
                    <a:pt x="5059" y="27349"/>
                  </a:lnTo>
                  <a:lnTo>
                    <a:pt x="4650" y="26727"/>
                  </a:lnTo>
                  <a:lnTo>
                    <a:pt x="4273" y="26078"/>
                  </a:lnTo>
                  <a:lnTo>
                    <a:pt x="3936" y="25397"/>
                  </a:lnTo>
                  <a:lnTo>
                    <a:pt x="3638" y="24684"/>
                  </a:lnTo>
                  <a:lnTo>
                    <a:pt x="3380" y="23939"/>
                  </a:lnTo>
                  <a:lnTo>
                    <a:pt x="3162" y="23161"/>
                  </a:lnTo>
                  <a:lnTo>
                    <a:pt x="2984" y="22351"/>
                  </a:lnTo>
                  <a:lnTo>
                    <a:pt x="2845" y="21509"/>
                  </a:lnTo>
                  <a:lnTo>
                    <a:pt x="2745" y="20635"/>
                  </a:lnTo>
                  <a:lnTo>
                    <a:pt x="2686" y="19728"/>
                  </a:lnTo>
                  <a:lnTo>
                    <a:pt x="2666" y="18789"/>
                  </a:lnTo>
                  <a:lnTo>
                    <a:pt x="2731" y="16998"/>
                  </a:lnTo>
                  <a:lnTo>
                    <a:pt x="2926" y="15294"/>
                  </a:lnTo>
                  <a:lnTo>
                    <a:pt x="3252" y="13679"/>
                  </a:lnTo>
                  <a:lnTo>
                    <a:pt x="3708" y="12151"/>
                  </a:lnTo>
                  <a:lnTo>
                    <a:pt x="4294" y="10712"/>
                  </a:lnTo>
                  <a:lnTo>
                    <a:pt x="5010" y="9361"/>
                  </a:lnTo>
                  <a:lnTo>
                    <a:pt x="5857" y="8098"/>
                  </a:lnTo>
                  <a:lnTo>
                    <a:pt x="6833" y="6922"/>
                  </a:lnTo>
                  <a:lnTo>
                    <a:pt x="7940" y="5835"/>
                  </a:lnTo>
                  <a:lnTo>
                    <a:pt x="9177" y="4836"/>
                  </a:lnTo>
                  <a:lnTo>
                    <a:pt x="10551" y="3917"/>
                  </a:lnTo>
                  <a:lnTo>
                    <a:pt x="12045" y="3095"/>
                  </a:lnTo>
                  <a:lnTo>
                    <a:pt x="13657" y="2370"/>
                  </a:lnTo>
                  <a:lnTo>
                    <a:pt x="15388" y="1741"/>
                  </a:lnTo>
                  <a:lnTo>
                    <a:pt x="17239" y="1209"/>
                  </a:lnTo>
                  <a:lnTo>
                    <a:pt x="19208" y="773"/>
                  </a:lnTo>
                  <a:lnTo>
                    <a:pt x="21297" y="435"/>
                  </a:lnTo>
                  <a:lnTo>
                    <a:pt x="23504" y="193"/>
                  </a:lnTo>
                  <a:lnTo>
                    <a:pt x="25831" y="48"/>
                  </a:lnTo>
                  <a:lnTo>
                    <a:pt x="28277" y="0"/>
                  </a:lnTo>
                  <a:lnTo>
                    <a:pt x="30451" y="39"/>
                  </a:lnTo>
                  <a:lnTo>
                    <a:pt x="32533" y="156"/>
                  </a:lnTo>
                  <a:lnTo>
                    <a:pt x="34524" y="351"/>
                  </a:lnTo>
                  <a:lnTo>
                    <a:pt x="36423" y="625"/>
                  </a:lnTo>
                  <a:lnTo>
                    <a:pt x="38230" y="976"/>
                  </a:lnTo>
                  <a:lnTo>
                    <a:pt x="39945" y="1406"/>
                  </a:lnTo>
                  <a:lnTo>
                    <a:pt x="41568" y="1914"/>
                  </a:lnTo>
                  <a:lnTo>
                    <a:pt x="43100" y="2500"/>
                  </a:lnTo>
                  <a:lnTo>
                    <a:pt x="44540" y="3164"/>
                  </a:lnTo>
                  <a:lnTo>
                    <a:pt x="45888" y="3906"/>
                  </a:lnTo>
                  <a:lnTo>
                    <a:pt x="47154" y="4735"/>
                  </a:lnTo>
                  <a:lnTo>
                    <a:pt x="48324" y="5657"/>
                  </a:lnTo>
                  <a:lnTo>
                    <a:pt x="49397" y="6674"/>
                  </a:lnTo>
                  <a:lnTo>
                    <a:pt x="50373" y="7786"/>
                  </a:lnTo>
                  <a:lnTo>
                    <a:pt x="51252" y="8991"/>
                  </a:lnTo>
                  <a:lnTo>
                    <a:pt x="52035" y="10291"/>
                  </a:lnTo>
                  <a:lnTo>
                    <a:pt x="52721" y="11685"/>
                  </a:lnTo>
                  <a:lnTo>
                    <a:pt x="53310" y="13173"/>
                  </a:lnTo>
                  <a:lnTo>
                    <a:pt x="53802" y="14756"/>
                  </a:lnTo>
                  <a:lnTo>
                    <a:pt x="54198" y="16433"/>
                  </a:lnTo>
                  <a:lnTo>
                    <a:pt x="44152" y="17673"/>
                  </a:lnTo>
                  <a:lnTo>
                    <a:pt x="44031" y="17161"/>
                  </a:lnTo>
                  <a:lnTo>
                    <a:pt x="43891" y="16666"/>
                  </a:lnTo>
                  <a:lnTo>
                    <a:pt x="43733" y="16188"/>
                  </a:lnTo>
                  <a:lnTo>
                    <a:pt x="43557" y="15728"/>
                  </a:lnTo>
                  <a:lnTo>
                    <a:pt x="43361" y="15285"/>
                  </a:lnTo>
                  <a:lnTo>
                    <a:pt x="43147" y="14860"/>
                  </a:lnTo>
                  <a:lnTo>
                    <a:pt x="42915" y="14452"/>
                  </a:lnTo>
                  <a:lnTo>
                    <a:pt x="42664" y="14061"/>
                  </a:lnTo>
                  <a:lnTo>
                    <a:pt x="42394" y="13688"/>
                  </a:lnTo>
                  <a:lnTo>
                    <a:pt x="42105" y="13332"/>
                  </a:lnTo>
                  <a:lnTo>
                    <a:pt x="41802" y="12980"/>
                  </a:lnTo>
                  <a:lnTo>
                    <a:pt x="41485" y="12642"/>
                  </a:lnTo>
                  <a:lnTo>
                    <a:pt x="41157" y="12320"/>
                  </a:lnTo>
                  <a:lnTo>
                    <a:pt x="40816" y="12012"/>
                  </a:lnTo>
                  <a:lnTo>
                    <a:pt x="40462" y="11720"/>
                  </a:lnTo>
                  <a:lnTo>
                    <a:pt x="40096" y="11442"/>
                  </a:lnTo>
                  <a:lnTo>
                    <a:pt x="39718" y="11179"/>
                  </a:lnTo>
                  <a:lnTo>
                    <a:pt x="39327" y="10931"/>
                  </a:lnTo>
                  <a:lnTo>
                    <a:pt x="38924" y="10698"/>
                  </a:lnTo>
                  <a:lnTo>
                    <a:pt x="38509" y="10479"/>
                  </a:lnTo>
                  <a:lnTo>
                    <a:pt x="38082" y="10263"/>
                  </a:lnTo>
                  <a:lnTo>
                    <a:pt x="37643" y="10060"/>
                  </a:lnTo>
                  <a:lnTo>
                    <a:pt x="37194" y="9871"/>
                  </a:lnTo>
                  <a:lnTo>
                    <a:pt x="36733" y="9696"/>
                  </a:lnTo>
                  <a:lnTo>
                    <a:pt x="36261" y="9534"/>
                  </a:lnTo>
                  <a:lnTo>
                    <a:pt x="35778" y="9386"/>
                  </a:lnTo>
                  <a:lnTo>
                    <a:pt x="35284" y="9251"/>
                  </a:lnTo>
                  <a:lnTo>
                    <a:pt x="34778" y="9130"/>
                  </a:lnTo>
                  <a:lnTo>
                    <a:pt x="34262" y="9023"/>
                  </a:lnTo>
                  <a:lnTo>
                    <a:pt x="33734" y="8929"/>
                  </a:lnTo>
                  <a:lnTo>
                    <a:pt x="33210" y="8835"/>
                  </a:lnTo>
                  <a:lnTo>
                    <a:pt x="32682" y="8751"/>
                  </a:lnTo>
                  <a:lnTo>
                    <a:pt x="32149" y="8676"/>
                  </a:lnTo>
                  <a:lnTo>
                    <a:pt x="31611" y="8612"/>
                  </a:lnTo>
                  <a:lnTo>
                    <a:pt x="31067" y="8557"/>
                  </a:lnTo>
                  <a:lnTo>
                    <a:pt x="30519" y="8512"/>
                  </a:lnTo>
                  <a:lnTo>
                    <a:pt x="29966" y="8478"/>
                  </a:lnTo>
                  <a:lnTo>
                    <a:pt x="29408" y="8453"/>
                  </a:lnTo>
                  <a:lnTo>
                    <a:pt x="28845" y="8438"/>
                  </a:lnTo>
                  <a:lnTo>
                    <a:pt x="28277" y="8433"/>
                  </a:lnTo>
                  <a:lnTo>
                    <a:pt x="26803" y="8456"/>
                  </a:lnTo>
                  <a:lnTo>
                    <a:pt x="25409" y="8525"/>
                  </a:lnTo>
                  <a:lnTo>
                    <a:pt x="24095" y="8640"/>
                  </a:lnTo>
                  <a:lnTo>
                    <a:pt x="22860" y="8800"/>
                  </a:lnTo>
                  <a:lnTo>
                    <a:pt x="21704" y="9007"/>
                  </a:lnTo>
                  <a:lnTo>
                    <a:pt x="20627" y="9259"/>
                  </a:lnTo>
                  <a:lnTo>
                    <a:pt x="19630" y="9557"/>
                  </a:lnTo>
                  <a:lnTo>
                    <a:pt x="18712" y="9902"/>
                  </a:lnTo>
                  <a:lnTo>
                    <a:pt x="17874" y="10292"/>
                  </a:lnTo>
                  <a:lnTo>
                    <a:pt x="17115" y="10728"/>
                  </a:lnTo>
                  <a:lnTo>
                    <a:pt x="16431" y="11210"/>
                  </a:lnTo>
                  <a:lnTo>
                    <a:pt x="15820" y="11740"/>
                  </a:lnTo>
                  <a:lnTo>
                    <a:pt x="15280" y="12316"/>
                  </a:lnTo>
                  <a:lnTo>
                    <a:pt x="14813" y="12940"/>
                  </a:lnTo>
                  <a:lnTo>
                    <a:pt x="14417" y="13611"/>
                  </a:lnTo>
                  <a:lnTo>
                    <a:pt x="14094" y="14329"/>
                  </a:lnTo>
                  <a:lnTo>
                    <a:pt x="13842" y="15094"/>
                  </a:lnTo>
                  <a:lnTo>
                    <a:pt x="13662" y="15907"/>
                  </a:lnTo>
                  <a:lnTo>
                    <a:pt x="13554" y="16766"/>
                  </a:lnTo>
                  <a:lnTo>
                    <a:pt x="13518" y="17673"/>
                  </a:lnTo>
                  <a:lnTo>
                    <a:pt x="13531" y="18209"/>
                  </a:lnTo>
                  <a:lnTo>
                    <a:pt x="13570" y="18727"/>
                  </a:lnTo>
                  <a:lnTo>
                    <a:pt x="13635" y="19226"/>
                  </a:lnTo>
                  <a:lnTo>
                    <a:pt x="13726" y="19707"/>
                  </a:lnTo>
                  <a:lnTo>
                    <a:pt x="13844" y="20169"/>
                  </a:lnTo>
                  <a:lnTo>
                    <a:pt x="13987" y="20612"/>
                  </a:lnTo>
                  <a:lnTo>
                    <a:pt x="14156" y="21037"/>
                  </a:lnTo>
                  <a:lnTo>
                    <a:pt x="14351" y="21443"/>
                  </a:lnTo>
                  <a:lnTo>
                    <a:pt x="14573" y="21831"/>
                  </a:lnTo>
                  <a:lnTo>
                    <a:pt x="14820" y="22200"/>
                  </a:lnTo>
                  <a:lnTo>
                    <a:pt x="15103" y="22542"/>
                  </a:lnTo>
                  <a:lnTo>
                    <a:pt x="15406" y="22874"/>
                  </a:lnTo>
                  <a:lnTo>
                    <a:pt x="15728" y="23197"/>
                  </a:lnTo>
                  <a:lnTo>
                    <a:pt x="16070" y="23509"/>
                  </a:lnTo>
                  <a:lnTo>
                    <a:pt x="16433" y="23812"/>
                  </a:lnTo>
                  <a:lnTo>
                    <a:pt x="16815" y="24105"/>
                  </a:lnTo>
                  <a:lnTo>
                    <a:pt x="17216" y="24387"/>
                  </a:lnTo>
                  <a:lnTo>
                    <a:pt x="17638" y="24660"/>
                  </a:lnTo>
                  <a:lnTo>
                    <a:pt x="18080" y="24923"/>
                  </a:lnTo>
                  <a:lnTo>
                    <a:pt x="18541" y="25176"/>
                  </a:lnTo>
                  <a:lnTo>
                    <a:pt x="19034" y="25409"/>
                  </a:lnTo>
                  <a:lnTo>
                    <a:pt x="19546" y="25638"/>
                  </a:lnTo>
                  <a:lnTo>
                    <a:pt x="20076" y="25861"/>
                  </a:lnTo>
                  <a:lnTo>
                    <a:pt x="20625" y="26079"/>
                  </a:lnTo>
                  <a:lnTo>
                    <a:pt x="21192" y="26292"/>
                  </a:lnTo>
                  <a:lnTo>
                    <a:pt x="21778" y="26501"/>
                  </a:lnTo>
                  <a:lnTo>
                    <a:pt x="22383" y="26704"/>
                  </a:lnTo>
                  <a:lnTo>
                    <a:pt x="23006" y="26903"/>
                  </a:lnTo>
                  <a:lnTo>
                    <a:pt x="23648" y="27096"/>
                  </a:lnTo>
                  <a:lnTo>
                    <a:pt x="24308" y="27285"/>
                  </a:lnTo>
                  <a:lnTo>
                    <a:pt x="24985" y="27460"/>
                  </a:lnTo>
                  <a:lnTo>
                    <a:pt x="25675" y="27637"/>
                  </a:lnTo>
                  <a:lnTo>
                    <a:pt x="26379" y="27817"/>
                  </a:lnTo>
                  <a:lnTo>
                    <a:pt x="27096" y="27999"/>
                  </a:lnTo>
                  <a:lnTo>
                    <a:pt x="27827" y="28184"/>
                  </a:lnTo>
                  <a:lnTo>
                    <a:pt x="28572" y="28371"/>
                  </a:lnTo>
                  <a:lnTo>
                    <a:pt x="29330" y="28561"/>
                  </a:lnTo>
                  <a:lnTo>
                    <a:pt x="30102" y="28753"/>
                  </a:lnTo>
                  <a:lnTo>
                    <a:pt x="30888" y="28948"/>
                  </a:lnTo>
                  <a:lnTo>
                    <a:pt x="31687" y="29145"/>
                  </a:lnTo>
                  <a:lnTo>
                    <a:pt x="32222" y="29283"/>
                  </a:lnTo>
                  <a:lnTo>
                    <a:pt x="32759" y="29423"/>
                  </a:lnTo>
                  <a:lnTo>
                    <a:pt x="33299" y="29565"/>
                  </a:lnTo>
                  <a:lnTo>
                    <a:pt x="33841" y="29711"/>
                  </a:lnTo>
                  <a:lnTo>
                    <a:pt x="34385" y="29858"/>
                  </a:lnTo>
                  <a:lnTo>
                    <a:pt x="34932" y="30008"/>
                  </a:lnTo>
                  <a:lnTo>
                    <a:pt x="35481" y="30161"/>
                  </a:lnTo>
                  <a:lnTo>
                    <a:pt x="36033" y="30316"/>
                  </a:lnTo>
                  <a:lnTo>
                    <a:pt x="36588" y="30473"/>
                  </a:lnTo>
                  <a:lnTo>
                    <a:pt x="37145" y="30633"/>
                  </a:lnTo>
                  <a:lnTo>
                    <a:pt x="37701" y="30786"/>
                  </a:lnTo>
                  <a:lnTo>
                    <a:pt x="38253" y="30946"/>
                  </a:lnTo>
                  <a:lnTo>
                    <a:pt x="38802" y="31113"/>
                  </a:lnTo>
                  <a:lnTo>
                    <a:pt x="39347" y="31288"/>
                  </a:lnTo>
                  <a:lnTo>
                    <a:pt x="39889" y="31470"/>
                  </a:lnTo>
                  <a:lnTo>
                    <a:pt x="40426" y="31660"/>
                  </a:lnTo>
                  <a:lnTo>
                    <a:pt x="40960" y="31857"/>
                  </a:lnTo>
                  <a:lnTo>
                    <a:pt x="41490" y="32062"/>
                  </a:lnTo>
                  <a:lnTo>
                    <a:pt x="42017" y="32274"/>
                  </a:lnTo>
                  <a:lnTo>
                    <a:pt x="42540" y="32494"/>
                  </a:lnTo>
                  <a:lnTo>
                    <a:pt x="43069" y="32709"/>
                  </a:lnTo>
                  <a:lnTo>
                    <a:pt x="43591" y="32933"/>
                  </a:lnTo>
                  <a:lnTo>
                    <a:pt x="44106" y="33165"/>
                  </a:lnTo>
                  <a:lnTo>
                    <a:pt x="44613" y="33406"/>
                  </a:lnTo>
                  <a:lnTo>
                    <a:pt x="45113" y="33656"/>
                  </a:lnTo>
                  <a:lnTo>
                    <a:pt x="45605" y="33915"/>
                  </a:lnTo>
                  <a:lnTo>
                    <a:pt x="46090" y="34182"/>
                  </a:lnTo>
                  <a:lnTo>
                    <a:pt x="46568" y="34458"/>
                  </a:lnTo>
                  <a:lnTo>
                    <a:pt x="47038" y="34743"/>
                  </a:lnTo>
                  <a:lnTo>
                    <a:pt x="47500" y="35036"/>
                  </a:lnTo>
                  <a:lnTo>
                    <a:pt x="47966" y="35328"/>
                  </a:lnTo>
                  <a:lnTo>
                    <a:pt x="48418" y="35631"/>
                  </a:lnTo>
                  <a:lnTo>
                    <a:pt x="48859" y="35948"/>
                  </a:lnTo>
                  <a:lnTo>
                    <a:pt x="49286" y="36276"/>
                  </a:lnTo>
                  <a:lnTo>
                    <a:pt x="49702" y="36617"/>
                  </a:lnTo>
                  <a:lnTo>
                    <a:pt x="50105" y="36971"/>
                  </a:lnTo>
                  <a:lnTo>
                    <a:pt x="50496" y="37337"/>
                  </a:lnTo>
                  <a:lnTo>
                    <a:pt x="50874" y="37715"/>
                  </a:lnTo>
                  <a:lnTo>
                    <a:pt x="51240" y="38106"/>
                  </a:lnTo>
                  <a:lnTo>
                    <a:pt x="51593" y="38509"/>
                  </a:lnTo>
                  <a:lnTo>
                    <a:pt x="51933" y="38925"/>
                  </a:lnTo>
                  <a:lnTo>
                    <a:pt x="52258" y="39355"/>
                  </a:lnTo>
                  <a:lnTo>
                    <a:pt x="52568" y="39798"/>
                  </a:lnTo>
                  <a:lnTo>
                    <a:pt x="52863" y="40255"/>
                  </a:lnTo>
                  <a:lnTo>
                    <a:pt x="53144" y="40726"/>
                  </a:lnTo>
                  <a:lnTo>
                    <a:pt x="53409" y="41210"/>
                  </a:lnTo>
                  <a:lnTo>
                    <a:pt x="53659" y="41708"/>
                  </a:lnTo>
                  <a:lnTo>
                    <a:pt x="53895" y="42220"/>
                  </a:lnTo>
                  <a:lnTo>
                    <a:pt x="54116" y="42745"/>
                  </a:lnTo>
                  <a:lnTo>
                    <a:pt x="54322" y="43284"/>
                  </a:lnTo>
                  <a:lnTo>
                    <a:pt x="54522" y="43838"/>
                  </a:lnTo>
                  <a:lnTo>
                    <a:pt x="54701" y="44410"/>
                  </a:lnTo>
                  <a:lnTo>
                    <a:pt x="54859" y="44999"/>
                  </a:lnTo>
                  <a:lnTo>
                    <a:pt x="54996" y="45605"/>
                  </a:lnTo>
                  <a:lnTo>
                    <a:pt x="55112" y="46229"/>
                  </a:lnTo>
                  <a:lnTo>
                    <a:pt x="55207" y="46870"/>
                  </a:lnTo>
                  <a:lnTo>
                    <a:pt x="55281" y="47529"/>
                  </a:lnTo>
                  <a:lnTo>
                    <a:pt x="55334" y="48205"/>
                  </a:lnTo>
                  <a:lnTo>
                    <a:pt x="55365" y="488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472375" y="5730931"/>
              <a:ext cx="11162" cy="10666"/>
            </a:xfrm>
            <a:custGeom>
              <a:avLst/>
              <a:pathLst>
                <a:path w="11162" h="10666">
                  <a:moveTo>
                    <a:pt x="0" y="10666"/>
                  </a:moveTo>
                  <a:lnTo>
                    <a:pt x="0" y="0"/>
                  </a:lnTo>
                  <a:lnTo>
                    <a:pt x="11162" y="0"/>
                  </a:lnTo>
                  <a:lnTo>
                    <a:pt x="11162" y="10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472375" y="5755860"/>
              <a:ext cx="11162" cy="67096"/>
            </a:xfrm>
            <a:custGeom>
              <a:avLst/>
              <a:pathLst>
                <a:path w="11162" h="67096">
                  <a:moveTo>
                    <a:pt x="0" y="67096"/>
                  </a:moveTo>
                  <a:lnTo>
                    <a:pt x="0" y="0"/>
                  </a:lnTo>
                  <a:lnTo>
                    <a:pt x="11162" y="0"/>
                  </a:lnTo>
                  <a:lnTo>
                    <a:pt x="11162" y="67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497490" y="5754620"/>
              <a:ext cx="54756" cy="69577"/>
            </a:xfrm>
            <a:custGeom>
              <a:avLst/>
              <a:pathLst>
                <a:path w="54756" h="69577">
                  <a:moveTo>
                    <a:pt x="11658" y="34478"/>
                  </a:moveTo>
                  <a:lnTo>
                    <a:pt x="11666" y="35622"/>
                  </a:lnTo>
                  <a:lnTo>
                    <a:pt x="11690" y="36748"/>
                  </a:lnTo>
                  <a:lnTo>
                    <a:pt x="11730" y="37855"/>
                  </a:lnTo>
                  <a:lnTo>
                    <a:pt x="11787" y="38943"/>
                  </a:lnTo>
                  <a:lnTo>
                    <a:pt x="11859" y="40013"/>
                  </a:lnTo>
                  <a:lnTo>
                    <a:pt x="11948" y="41064"/>
                  </a:lnTo>
                  <a:lnTo>
                    <a:pt x="12053" y="42096"/>
                  </a:lnTo>
                  <a:lnTo>
                    <a:pt x="12174" y="43110"/>
                  </a:lnTo>
                  <a:lnTo>
                    <a:pt x="12311" y="44105"/>
                  </a:lnTo>
                  <a:lnTo>
                    <a:pt x="12464" y="45082"/>
                  </a:lnTo>
                  <a:lnTo>
                    <a:pt x="12649" y="46036"/>
                  </a:lnTo>
                  <a:lnTo>
                    <a:pt x="12856" y="46965"/>
                  </a:lnTo>
                  <a:lnTo>
                    <a:pt x="13085" y="47867"/>
                  </a:lnTo>
                  <a:lnTo>
                    <a:pt x="13337" y="48743"/>
                  </a:lnTo>
                  <a:lnTo>
                    <a:pt x="13611" y="49593"/>
                  </a:lnTo>
                  <a:lnTo>
                    <a:pt x="13907" y="50418"/>
                  </a:lnTo>
                  <a:lnTo>
                    <a:pt x="14226" y="51216"/>
                  </a:lnTo>
                  <a:lnTo>
                    <a:pt x="14567" y="51988"/>
                  </a:lnTo>
                  <a:lnTo>
                    <a:pt x="14931" y="52734"/>
                  </a:lnTo>
                  <a:lnTo>
                    <a:pt x="15316" y="53454"/>
                  </a:lnTo>
                  <a:lnTo>
                    <a:pt x="15726" y="54133"/>
                  </a:lnTo>
                  <a:lnTo>
                    <a:pt x="16160" y="54781"/>
                  </a:lnTo>
                  <a:lnTo>
                    <a:pt x="16619" y="55398"/>
                  </a:lnTo>
                  <a:lnTo>
                    <a:pt x="17102" y="55984"/>
                  </a:lnTo>
                  <a:lnTo>
                    <a:pt x="17611" y="56539"/>
                  </a:lnTo>
                  <a:lnTo>
                    <a:pt x="18144" y="57063"/>
                  </a:lnTo>
                  <a:lnTo>
                    <a:pt x="18702" y="57556"/>
                  </a:lnTo>
                  <a:lnTo>
                    <a:pt x="19285" y="58018"/>
                  </a:lnTo>
                  <a:lnTo>
                    <a:pt x="19893" y="58449"/>
                  </a:lnTo>
                  <a:lnTo>
                    <a:pt x="20525" y="58849"/>
                  </a:lnTo>
                  <a:lnTo>
                    <a:pt x="21198" y="59214"/>
                  </a:lnTo>
                  <a:lnTo>
                    <a:pt x="21900" y="59541"/>
                  </a:lnTo>
                  <a:lnTo>
                    <a:pt x="22631" y="59829"/>
                  </a:lnTo>
                  <a:lnTo>
                    <a:pt x="23393" y="60079"/>
                  </a:lnTo>
                  <a:lnTo>
                    <a:pt x="24184" y="60290"/>
                  </a:lnTo>
                  <a:lnTo>
                    <a:pt x="25005" y="60463"/>
                  </a:lnTo>
                  <a:lnTo>
                    <a:pt x="25856" y="60598"/>
                  </a:lnTo>
                  <a:lnTo>
                    <a:pt x="26736" y="60694"/>
                  </a:lnTo>
                  <a:lnTo>
                    <a:pt x="27647" y="60752"/>
                  </a:lnTo>
                  <a:lnTo>
                    <a:pt x="28587" y="60771"/>
                  </a:lnTo>
                  <a:lnTo>
                    <a:pt x="29758" y="60739"/>
                  </a:lnTo>
                  <a:lnTo>
                    <a:pt x="30889" y="60642"/>
                  </a:lnTo>
                  <a:lnTo>
                    <a:pt x="31980" y="60481"/>
                  </a:lnTo>
                  <a:lnTo>
                    <a:pt x="33032" y="60255"/>
                  </a:lnTo>
                  <a:lnTo>
                    <a:pt x="34044" y="59965"/>
                  </a:lnTo>
                  <a:lnTo>
                    <a:pt x="35016" y="59610"/>
                  </a:lnTo>
                  <a:lnTo>
                    <a:pt x="35949" y="59191"/>
                  </a:lnTo>
                  <a:lnTo>
                    <a:pt x="36842" y="58707"/>
                  </a:lnTo>
                  <a:lnTo>
                    <a:pt x="37695" y="58159"/>
                  </a:lnTo>
                  <a:lnTo>
                    <a:pt x="38509" y="57546"/>
                  </a:lnTo>
                  <a:lnTo>
                    <a:pt x="39284" y="56867"/>
                  </a:lnTo>
                  <a:lnTo>
                    <a:pt x="39997" y="56118"/>
                  </a:lnTo>
                  <a:lnTo>
                    <a:pt x="40648" y="55299"/>
                  </a:lnTo>
                  <a:lnTo>
                    <a:pt x="41237" y="54411"/>
                  </a:lnTo>
                  <a:lnTo>
                    <a:pt x="41764" y="53454"/>
                  </a:lnTo>
                  <a:lnTo>
                    <a:pt x="42229" y="52427"/>
                  </a:lnTo>
                  <a:lnTo>
                    <a:pt x="42633" y="51330"/>
                  </a:lnTo>
                  <a:lnTo>
                    <a:pt x="42974" y="50165"/>
                  </a:lnTo>
                  <a:lnTo>
                    <a:pt x="43253" y="48929"/>
                  </a:lnTo>
                  <a:lnTo>
                    <a:pt x="43470" y="47625"/>
                  </a:lnTo>
                  <a:lnTo>
                    <a:pt x="54756" y="48369"/>
                  </a:lnTo>
                  <a:lnTo>
                    <a:pt x="54631" y="49196"/>
                  </a:lnTo>
                  <a:lnTo>
                    <a:pt x="54481" y="50018"/>
                  </a:lnTo>
                  <a:lnTo>
                    <a:pt x="54304" y="50834"/>
                  </a:lnTo>
                  <a:lnTo>
                    <a:pt x="54101" y="51643"/>
                  </a:lnTo>
                  <a:lnTo>
                    <a:pt x="53872" y="52446"/>
                  </a:lnTo>
                  <a:lnTo>
                    <a:pt x="53617" y="53243"/>
                  </a:lnTo>
                  <a:lnTo>
                    <a:pt x="53336" y="54033"/>
                  </a:lnTo>
                  <a:lnTo>
                    <a:pt x="53029" y="54818"/>
                  </a:lnTo>
                  <a:lnTo>
                    <a:pt x="52696" y="55596"/>
                  </a:lnTo>
                  <a:lnTo>
                    <a:pt x="52337" y="56368"/>
                  </a:lnTo>
                  <a:lnTo>
                    <a:pt x="51952" y="57128"/>
                  </a:lnTo>
                  <a:lnTo>
                    <a:pt x="51539" y="57869"/>
                  </a:lnTo>
                  <a:lnTo>
                    <a:pt x="51098" y="58591"/>
                  </a:lnTo>
                  <a:lnTo>
                    <a:pt x="50631" y="59295"/>
                  </a:lnTo>
                  <a:lnTo>
                    <a:pt x="50136" y="59980"/>
                  </a:lnTo>
                  <a:lnTo>
                    <a:pt x="49614" y="60647"/>
                  </a:lnTo>
                  <a:lnTo>
                    <a:pt x="49064" y="61295"/>
                  </a:lnTo>
                  <a:lnTo>
                    <a:pt x="48488" y="61924"/>
                  </a:lnTo>
                  <a:lnTo>
                    <a:pt x="47884" y="62535"/>
                  </a:lnTo>
                  <a:lnTo>
                    <a:pt x="47252" y="63127"/>
                  </a:lnTo>
                  <a:lnTo>
                    <a:pt x="46606" y="63699"/>
                  </a:lnTo>
                  <a:lnTo>
                    <a:pt x="45930" y="64249"/>
                  </a:lnTo>
                  <a:lnTo>
                    <a:pt x="45227" y="64776"/>
                  </a:lnTo>
                  <a:lnTo>
                    <a:pt x="44494" y="65280"/>
                  </a:lnTo>
                  <a:lnTo>
                    <a:pt x="43733" y="65763"/>
                  </a:lnTo>
                  <a:lnTo>
                    <a:pt x="42944" y="66223"/>
                  </a:lnTo>
                  <a:lnTo>
                    <a:pt x="42126" y="66661"/>
                  </a:lnTo>
                  <a:lnTo>
                    <a:pt x="41279" y="67076"/>
                  </a:lnTo>
                  <a:lnTo>
                    <a:pt x="40404" y="67469"/>
                  </a:lnTo>
                  <a:lnTo>
                    <a:pt x="39501" y="67840"/>
                  </a:lnTo>
                  <a:lnTo>
                    <a:pt x="38569" y="68170"/>
                  </a:lnTo>
                  <a:lnTo>
                    <a:pt x="37608" y="68465"/>
                  </a:lnTo>
                  <a:lnTo>
                    <a:pt x="36619" y="68726"/>
                  </a:lnTo>
                  <a:lnTo>
                    <a:pt x="35602" y="68952"/>
                  </a:lnTo>
                  <a:lnTo>
                    <a:pt x="34556" y="69143"/>
                  </a:lnTo>
                  <a:lnTo>
                    <a:pt x="33481" y="69299"/>
                  </a:lnTo>
                  <a:lnTo>
                    <a:pt x="32378" y="69420"/>
                  </a:lnTo>
                  <a:lnTo>
                    <a:pt x="31246" y="69507"/>
                  </a:lnTo>
                  <a:lnTo>
                    <a:pt x="30086" y="69559"/>
                  </a:lnTo>
                  <a:lnTo>
                    <a:pt x="28897" y="69577"/>
                  </a:lnTo>
                  <a:lnTo>
                    <a:pt x="27345" y="69550"/>
                  </a:lnTo>
                  <a:lnTo>
                    <a:pt x="25841" y="69470"/>
                  </a:lnTo>
                  <a:lnTo>
                    <a:pt x="24384" y="69337"/>
                  </a:lnTo>
                  <a:lnTo>
                    <a:pt x="22974" y="69150"/>
                  </a:lnTo>
                  <a:lnTo>
                    <a:pt x="21611" y="68910"/>
                  </a:lnTo>
                  <a:lnTo>
                    <a:pt x="20295" y="68617"/>
                  </a:lnTo>
                  <a:lnTo>
                    <a:pt x="19026" y="68270"/>
                  </a:lnTo>
                  <a:lnTo>
                    <a:pt x="17804" y="67870"/>
                  </a:lnTo>
                  <a:lnTo>
                    <a:pt x="16630" y="67417"/>
                  </a:lnTo>
                  <a:lnTo>
                    <a:pt x="15502" y="66910"/>
                  </a:lnTo>
                  <a:lnTo>
                    <a:pt x="14419" y="66357"/>
                  </a:lnTo>
                  <a:lnTo>
                    <a:pt x="13377" y="65764"/>
                  </a:lnTo>
                  <a:lnTo>
                    <a:pt x="12375" y="65132"/>
                  </a:lnTo>
                  <a:lnTo>
                    <a:pt x="11415" y="64459"/>
                  </a:lnTo>
                  <a:lnTo>
                    <a:pt x="10495" y="63748"/>
                  </a:lnTo>
                  <a:lnTo>
                    <a:pt x="9616" y="62996"/>
                  </a:lnTo>
                  <a:lnTo>
                    <a:pt x="8778" y="62205"/>
                  </a:lnTo>
                  <a:lnTo>
                    <a:pt x="7982" y="61374"/>
                  </a:lnTo>
                  <a:lnTo>
                    <a:pt x="7226" y="60503"/>
                  </a:lnTo>
                  <a:lnTo>
                    <a:pt x="6511" y="59593"/>
                  </a:lnTo>
                  <a:lnTo>
                    <a:pt x="5847" y="58634"/>
                  </a:lnTo>
                  <a:lnTo>
                    <a:pt x="5221" y="57643"/>
                  </a:lnTo>
                  <a:lnTo>
                    <a:pt x="4632" y="56620"/>
                  </a:lnTo>
                  <a:lnTo>
                    <a:pt x="4080" y="55564"/>
                  </a:lnTo>
                  <a:lnTo>
                    <a:pt x="3565" y="54477"/>
                  </a:lnTo>
                  <a:lnTo>
                    <a:pt x="3088" y="53357"/>
                  </a:lnTo>
                  <a:lnTo>
                    <a:pt x="2647" y="52205"/>
                  </a:lnTo>
                  <a:lnTo>
                    <a:pt x="2244" y="51020"/>
                  </a:lnTo>
                  <a:lnTo>
                    <a:pt x="1878" y="49804"/>
                  </a:lnTo>
                  <a:lnTo>
                    <a:pt x="1550" y="48555"/>
                  </a:lnTo>
                  <a:lnTo>
                    <a:pt x="1255" y="47267"/>
                  </a:lnTo>
                  <a:lnTo>
                    <a:pt x="992" y="45958"/>
                  </a:lnTo>
                  <a:lnTo>
                    <a:pt x="759" y="44627"/>
                  </a:lnTo>
                  <a:lnTo>
                    <a:pt x="558" y="43276"/>
                  </a:lnTo>
                  <a:lnTo>
                    <a:pt x="387" y="41904"/>
                  </a:lnTo>
                  <a:lnTo>
                    <a:pt x="248" y="40511"/>
                  </a:lnTo>
                  <a:lnTo>
                    <a:pt x="139" y="39096"/>
                  </a:lnTo>
                  <a:lnTo>
                    <a:pt x="62" y="37660"/>
                  </a:lnTo>
                  <a:lnTo>
                    <a:pt x="15" y="36204"/>
                  </a:lnTo>
                  <a:lnTo>
                    <a:pt x="0" y="34726"/>
                  </a:lnTo>
                  <a:lnTo>
                    <a:pt x="11" y="33390"/>
                  </a:lnTo>
                  <a:lnTo>
                    <a:pt x="44" y="32087"/>
                  </a:lnTo>
                  <a:lnTo>
                    <a:pt x="100" y="30816"/>
                  </a:lnTo>
                  <a:lnTo>
                    <a:pt x="178" y="29577"/>
                  </a:lnTo>
                  <a:lnTo>
                    <a:pt x="279" y="28370"/>
                  </a:lnTo>
                  <a:lnTo>
                    <a:pt x="401" y="27195"/>
                  </a:lnTo>
                  <a:lnTo>
                    <a:pt x="546" y="26053"/>
                  </a:lnTo>
                  <a:lnTo>
                    <a:pt x="714" y="24943"/>
                  </a:lnTo>
                  <a:lnTo>
                    <a:pt x="904" y="23865"/>
                  </a:lnTo>
                  <a:lnTo>
                    <a:pt x="1116" y="22820"/>
                  </a:lnTo>
                  <a:lnTo>
                    <a:pt x="1348" y="21792"/>
                  </a:lnTo>
                  <a:lnTo>
                    <a:pt x="1597" y="20791"/>
                  </a:lnTo>
                  <a:lnTo>
                    <a:pt x="1864" y="19817"/>
                  </a:lnTo>
                  <a:lnTo>
                    <a:pt x="2148" y="18871"/>
                  </a:lnTo>
                  <a:lnTo>
                    <a:pt x="2449" y="17952"/>
                  </a:lnTo>
                  <a:lnTo>
                    <a:pt x="2768" y="17060"/>
                  </a:lnTo>
                  <a:lnTo>
                    <a:pt x="3104" y="16196"/>
                  </a:lnTo>
                  <a:lnTo>
                    <a:pt x="3457" y="15359"/>
                  </a:lnTo>
                  <a:lnTo>
                    <a:pt x="3828" y="14549"/>
                  </a:lnTo>
                  <a:lnTo>
                    <a:pt x="4216" y="13766"/>
                  </a:lnTo>
                  <a:lnTo>
                    <a:pt x="4632" y="12998"/>
                  </a:lnTo>
                  <a:lnTo>
                    <a:pt x="5062" y="12255"/>
                  </a:lnTo>
                  <a:lnTo>
                    <a:pt x="5506" y="11539"/>
                  </a:lnTo>
                  <a:lnTo>
                    <a:pt x="5963" y="10849"/>
                  </a:lnTo>
                  <a:lnTo>
                    <a:pt x="6433" y="10185"/>
                  </a:lnTo>
                  <a:lnTo>
                    <a:pt x="6918" y="9547"/>
                  </a:lnTo>
                  <a:lnTo>
                    <a:pt x="7415" y="8935"/>
                  </a:lnTo>
                  <a:lnTo>
                    <a:pt x="7927" y="8349"/>
                  </a:lnTo>
                  <a:lnTo>
                    <a:pt x="8452" y="7789"/>
                  </a:lnTo>
                  <a:lnTo>
                    <a:pt x="8991" y="7255"/>
                  </a:lnTo>
                  <a:lnTo>
                    <a:pt x="9541" y="6733"/>
                  </a:lnTo>
                  <a:lnTo>
                    <a:pt x="10100" y="6233"/>
                  </a:lnTo>
                  <a:lnTo>
                    <a:pt x="10667" y="5755"/>
                  </a:lnTo>
                  <a:lnTo>
                    <a:pt x="11243" y="5300"/>
                  </a:lnTo>
                  <a:lnTo>
                    <a:pt x="11828" y="4867"/>
                  </a:lnTo>
                  <a:lnTo>
                    <a:pt x="12422" y="4457"/>
                  </a:lnTo>
                  <a:lnTo>
                    <a:pt x="13024" y="4069"/>
                  </a:lnTo>
                  <a:lnTo>
                    <a:pt x="13635" y="3703"/>
                  </a:lnTo>
                  <a:lnTo>
                    <a:pt x="14254" y="3359"/>
                  </a:lnTo>
                  <a:lnTo>
                    <a:pt x="14882" y="3038"/>
                  </a:lnTo>
                  <a:lnTo>
                    <a:pt x="15530" y="2725"/>
                  </a:lnTo>
                  <a:lnTo>
                    <a:pt x="16185" y="2430"/>
                  </a:lnTo>
                  <a:lnTo>
                    <a:pt x="16845" y="2154"/>
                  </a:lnTo>
                  <a:lnTo>
                    <a:pt x="17512" y="1897"/>
                  </a:lnTo>
                  <a:lnTo>
                    <a:pt x="18184" y="1658"/>
                  </a:lnTo>
                  <a:lnTo>
                    <a:pt x="18863" y="1438"/>
                  </a:lnTo>
                  <a:lnTo>
                    <a:pt x="19549" y="1237"/>
                  </a:lnTo>
                  <a:lnTo>
                    <a:pt x="20240" y="1054"/>
                  </a:lnTo>
                  <a:lnTo>
                    <a:pt x="20938" y="889"/>
                  </a:lnTo>
                  <a:lnTo>
                    <a:pt x="21642" y="744"/>
                  </a:lnTo>
                  <a:lnTo>
                    <a:pt x="22349" y="602"/>
                  </a:lnTo>
                  <a:lnTo>
                    <a:pt x="23058" y="476"/>
                  </a:lnTo>
                  <a:lnTo>
                    <a:pt x="23768" y="364"/>
                  </a:lnTo>
                  <a:lnTo>
                    <a:pt x="24479" y="267"/>
                  </a:lnTo>
                  <a:lnTo>
                    <a:pt x="25192" y="186"/>
                  </a:lnTo>
                  <a:lnTo>
                    <a:pt x="25906" y="119"/>
                  </a:lnTo>
                  <a:lnTo>
                    <a:pt x="26621" y="66"/>
                  </a:lnTo>
                  <a:lnTo>
                    <a:pt x="27337" y="29"/>
                  </a:lnTo>
                  <a:lnTo>
                    <a:pt x="28054" y="7"/>
                  </a:lnTo>
                  <a:lnTo>
                    <a:pt x="28773" y="0"/>
                  </a:lnTo>
                  <a:lnTo>
                    <a:pt x="29889" y="15"/>
                  </a:lnTo>
                  <a:lnTo>
                    <a:pt x="30981" y="62"/>
                  </a:lnTo>
                  <a:lnTo>
                    <a:pt x="32047" y="139"/>
                  </a:lnTo>
                  <a:lnTo>
                    <a:pt x="33089" y="248"/>
                  </a:lnTo>
                  <a:lnTo>
                    <a:pt x="34106" y="387"/>
                  </a:lnTo>
                  <a:lnTo>
                    <a:pt x="35098" y="558"/>
                  </a:lnTo>
                  <a:lnTo>
                    <a:pt x="36066" y="759"/>
                  </a:lnTo>
                  <a:lnTo>
                    <a:pt x="37008" y="992"/>
                  </a:lnTo>
                  <a:lnTo>
                    <a:pt x="37926" y="1255"/>
                  </a:lnTo>
                  <a:lnTo>
                    <a:pt x="38819" y="1550"/>
                  </a:lnTo>
                  <a:lnTo>
                    <a:pt x="39687" y="1872"/>
                  </a:lnTo>
                  <a:lnTo>
                    <a:pt x="40530" y="2217"/>
                  </a:lnTo>
                  <a:lnTo>
                    <a:pt x="41349" y="2586"/>
                  </a:lnTo>
                  <a:lnTo>
                    <a:pt x="42143" y="2979"/>
                  </a:lnTo>
                  <a:lnTo>
                    <a:pt x="42912" y="3395"/>
                  </a:lnTo>
                  <a:lnTo>
                    <a:pt x="43656" y="3834"/>
                  </a:lnTo>
                  <a:lnTo>
                    <a:pt x="44375" y="4298"/>
                  </a:lnTo>
                  <a:lnTo>
                    <a:pt x="45070" y="4784"/>
                  </a:lnTo>
                  <a:lnTo>
                    <a:pt x="45739" y="5295"/>
                  </a:lnTo>
                  <a:lnTo>
                    <a:pt x="46384" y="5829"/>
                  </a:lnTo>
                  <a:lnTo>
                    <a:pt x="47017" y="6372"/>
                  </a:lnTo>
                  <a:lnTo>
                    <a:pt x="47625" y="6935"/>
                  </a:lnTo>
                  <a:lnTo>
                    <a:pt x="48207" y="7518"/>
                  </a:lnTo>
                  <a:lnTo>
                    <a:pt x="48766" y="8121"/>
                  </a:lnTo>
                  <a:lnTo>
                    <a:pt x="49299" y="8743"/>
                  </a:lnTo>
                  <a:lnTo>
                    <a:pt x="49807" y="9386"/>
                  </a:lnTo>
                  <a:lnTo>
                    <a:pt x="50291" y="10048"/>
                  </a:lnTo>
                  <a:lnTo>
                    <a:pt x="50750" y="10730"/>
                  </a:lnTo>
                  <a:lnTo>
                    <a:pt x="51184" y="11432"/>
                  </a:lnTo>
                  <a:lnTo>
                    <a:pt x="51593" y="12154"/>
                  </a:lnTo>
                  <a:lnTo>
                    <a:pt x="51978" y="12891"/>
                  </a:lnTo>
                  <a:lnTo>
                    <a:pt x="52340" y="13640"/>
                  </a:lnTo>
                  <a:lnTo>
                    <a:pt x="52678" y="14399"/>
                  </a:lnTo>
                  <a:lnTo>
                    <a:pt x="52992" y="15170"/>
                  </a:lnTo>
                  <a:lnTo>
                    <a:pt x="53283" y="15952"/>
                  </a:lnTo>
                  <a:lnTo>
                    <a:pt x="53550" y="16745"/>
                  </a:lnTo>
                  <a:lnTo>
                    <a:pt x="53794" y="17549"/>
                  </a:lnTo>
                  <a:lnTo>
                    <a:pt x="54014" y="18365"/>
                  </a:lnTo>
                  <a:lnTo>
                    <a:pt x="54211" y="19192"/>
                  </a:lnTo>
                  <a:lnTo>
                    <a:pt x="54384" y="20029"/>
                  </a:lnTo>
                  <a:lnTo>
                    <a:pt x="42912" y="20897"/>
                  </a:lnTo>
                  <a:lnTo>
                    <a:pt x="42711" y="19804"/>
                  </a:lnTo>
                  <a:lnTo>
                    <a:pt x="42458" y="18757"/>
                  </a:lnTo>
                  <a:lnTo>
                    <a:pt x="42151" y="17755"/>
                  </a:lnTo>
                  <a:lnTo>
                    <a:pt x="41790" y="16800"/>
                  </a:lnTo>
                  <a:lnTo>
                    <a:pt x="41377" y="15890"/>
                  </a:lnTo>
                  <a:lnTo>
                    <a:pt x="40910" y="15026"/>
                  </a:lnTo>
                  <a:lnTo>
                    <a:pt x="40390" y="14208"/>
                  </a:lnTo>
                  <a:lnTo>
                    <a:pt x="39816" y="13436"/>
                  </a:lnTo>
                  <a:lnTo>
                    <a:pt x="39189" y="12710"/>
                  </a:lnTo>
                  <a:lnTo>
                    <a:pt x="38509" y="12030"/>
                  </a:lnTo>
                  <a:lnTo>
                    <a:pt x="37772" y="11405"/>
                  </a:lnTo>
                  <a:lnTo>
                    <a:pt x="36976" y="10847"/>
                  </a:lnTo>
                  <a:lnTo>
                    <a:pt x="36120" y="10354"/>
                  </a:lnTo>
                  <a:lnTo>
                    <a:pt x="35205" y="9926"/>
                  </a:lnTo>
                  <a:lnTo>
                    <a:pt x="34230" y="9565"/>
                  </a:lnTo>
                  <a:lnTo>
                    <a:pt x="33196" y="9269"/>
                  </a:lnTo>
                  <a:lnTo>
                    <a:pt x="32102" y="9039"/>
                  </a:lnTo>
                  <a:lnTo>
                    <a:pt x="30948" y="8875"/>
                  </a:lnTo>
                  <a:lnTo>
                    <a:pt x="29735" y="8776"/>
                  </a:lnTo>
                  <a:lnTo>
                    <a:pt x="28463" y="8743"/>
                  </a:lnTo>
                  <a:lnTo>
                    <a:pt x="27523" y="8759"/>
                  </a:lnTo>
                  <a:lnTo>
                    <a:pt x="26615" y="8808"/>
                  </a:lnTo>
                  <a:lnTo>
                    <a:pt x="25737" y="8888"/>
                  </a:lnTo>
                  <a:lnTo>
                    <a:pt x="24891" y="9001"/>
                  </a:lnTo>
                  <a:lnTo>
                    <a:pt x="24076" y="9146"/>
                  </a:lnTo>
                  <a:lnTo>
                    <a:pt x="23291" y="9324"/>
                  </a:lnTo>
                  <a:lnTo>
                    <a:pt x="22538" y="9533"/>
                  </a:lnTo>
                  <a:lnTo>
                    <a:pt x="21815" y="9775"/>
                  </a:lnTo>
                  <a:lnTo>
                    <a:pt x="21124" y="10049"/>
                  </a:lnTo>
                  <a:lnTo>
                    <a:pt x="20463" y="10355"/>
                  </a:lnTo>
                  <a:lnTo>
                    <a:pt x="19843" y="10682"/>
                  </a:lnTo>
                  <a:lnTo>
                    <a:pt x="19245" y="11043"/>
                  </a:lnTo>
                  <a:lnTo>
                    <a:pt x="18672" y="11436"/>
                  </a:lnTo>
                  <a:lnTo>
                    <a:pt x="18122" y="11864"/>
                  </a:lnTo>
                  <a:lnTo>
                    <a:pt x="17595" y="12324"/>
                  </a:lnTo>
                  <a:lnTo>
                    <a:pt x="17092" y="12819"/>
                  </a:lnTo>
                  <a:lnTo>
                    <a:pt x="16613" y="13346"/>
                  </a:lnTo>
                  <a:lnTo>
                    <a:pt x="16157" y="13907"/>
                  </a:lnTo>
                  <a:lnTo>
                    <a:pt x="15725" y="14502"/>
                  </a:lnTo>
                  <a:lnTo>
                    <a:pt x="15316" y="15130"/>
                  </a:lnTo>
                  <a:lnTo>
                    <a:pt x="14931" y="15780"/>
                  </a:lnTo>
                  <a:lnTo>
                    <a:pt x="14567" y="16462"/>
                  </a:lnTo>
                  <a:lnTo>
                    <a:pt x="14226" y="17179"/>
                  </a:lnTo>
                  <a:lnTo>
                    <a:pt x="13907" y="17928"/>
                  </a:lnTo>
                  <a:lnTo>
                    <a:pt x="13611" y="18712"/>
                  </a:lnTo>
                  <a:lnTo>
                    <a:pt x="13337" y="19528"/>
                  </a:lnTo>
                  <a:lnTo>
                    <a:pt x="13085" y="20378"/>
                  </a:lnTo>
                  <a:lnTo>
                    <a:pt x="12856" y="21262"/>
                  </a:lnTo>
                  <a:lnTo>
                    <a:pt x="12649" y="22179"/>
                  </a:lnTo>
                  <a:lnTo>
                    <a:pt x="12464" y="23130"/>
                  </a:lnTo>
                  <a:lnTo>
                    <a:pt x="12311" y="24114"/>
                  </a:lnTo>
                  <a:lnTo>
                    <a:pt x="12174" y="25132"/>
                  </a:lnTo>
                  <a:lnTo>
                    <a:pt x="12053" y="26183"/>
                  </a:lnTo>
                  <a:lnTo>
                    <a:pt x="11948" y="27267"/>
                  </a:lnTo>
                  <a:lnTo>
                    <a:pt x="11859" y="28385"/>
                  </a:lnTo>
                  <a:lnTo>
                    <a:pt x="11787" y="29537"/>
                  </a:lnTo>
                  <a:lnTo>
                    <a:pt x="11730" y="30722"/>
                  </a:lnTo>
                  <a:lnTo>
                    <a:pt x="11690" y="31940"/>
                  </a:lnTo>
                  <a:lnTo>
                    <a:pt x="11666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560928" y="5754620"/>
              <a:ext cx="59965" cy="69577"/>
            </a:xfrm>
            <a:custGeom>
              <a:avLst/>
              <a:pathLst>
                <a:path w="59965" h="69577">
                  <a:moveTo>
                    <a:pt x="59965" y="34726"/>
                  </a:moveTo>
                  <a:lnTo>
                    <a:pt x="59887" y="38158"/>
                  </a:lnTo>
                  <a:lnTo>
                    <a:pt x="59655" y="41411"/>
                  </a:lnTo>
                  <a:lnTo>
                    <a:pt x="59267" y="44484"/>
                  </a:lnTo>
                  <a:lnTo>
                    <a:pt x="58725" y="47376"/>
                  </a:lnTo>
                  <a:lnTo>
                    <a:pt x="58027" y="50089"/>
                  </a:lnTo>
                  <a:lnTo>
                    <a:pt x="57174" y="52623"/>
                  </a:lnTo>
                  <a:lnTo>
                    <a:pt x="56167" y="54976"/>
                  </a:lnTo>
                  <a:lnTo>
                    <a:pt x="55004" y="57150"/>
                  </a:lnTo>
                  <a:lnTo>
                    <a:pt x="53686" y="59143"/>
                  </a:lnTo>
                  <a:lnTo>
                    <a:pt x="52213" y="60957"/>
                  </a:lnTo>
                  <a:lnTo>
                    <a:pt x="50593" y="62595"/>
                  </a:lnTo>
                  <a:lnTo>
                    <a:pt x="48832" y="64060"/>
                  </a:lnTo>
                  <a:lnTo>
                    <a:pt x="46932" y="65353"/>
                  </a:lnTo>
                  <a:lnTo>
                    <a:pt x="44891" y="66474"/>
                  </a:lnTo>
                  <a:lnTo>
                    <a:pt x="42710" y="67422"/>
                  </a:lnTo>
                  <a:lnTo>
                    <a:pt x="40389" y="68198"/>
                  </a:lnTo>
                  <a:lnTo>
                    <a:pt x="37928" y="68801"/>
                  </a:lnTo>
                  <a:lnTo>
                    <a:pt x="35326" y="69232"/>
                  </a:lnTo>
                  <a:lnTo>
                    <a:pt x="32585" y="69490"/>
                  </a:lnTo>
                  <a:lnTo>
                    <a:pt x="29703" y="69577"/>
                  </a:lnTo>
                  <a:lnTo>
                    <a:pt x="28317" y="69556"/>
                  </a:lnTo>
                  <a:lnTo>
                    <a:pt x="26960" y="69492"/>
                  </a:lnTo>
                  <a:lnTo>
                    <a:pt x="25633" y="69387"/>
                  </a:lnTo>
                  <a:lnTo>
                    <a:pt x="24335" y="69239"/>
                  </a:lnTo>
                  <a:lnTo>
                    <a:pt x="23068" y="69050"/>
                  </a:lnTo>
                  <a:lnTo>
                    <a:pt x="21830" y="68818"/>
                  </a:lnTo>
                  <a:lnTo>
                    <a:pt x="20622" y="68544"/>
                  </a:lnTo>
                  <a:lnTo>
                    <a:pt x="19444" y="68227"/>
                  </a:lnTo>
                  <a:lnTo>
                    <a:pt x="18295" y="67869"/>
                  </a:lnTo>
                  <a:lnTo>
                    <a:pt x="17177" y="67468"/>
                  </a:lnTo>
                  <a:lnTo>
                    <a:pt x="16090" y="67024"/>
                  </a:lnTo>
                  <a:lnTo>
                    <a:pt x="15036" y="66536"/>
                  </a:lnTo>
                  <a:lnTo>
                    <a:pt x="14016" y="66002"/>
                  </a:lnTo>
                  <a:lnTo>
                    <a:pt x="13029" y="65424"/>
                  </a:lnTo>
                  <a:lnTo>
                    <a:pt x="12076" y="64802"/>
                  </a:lnTo>
                  <a:lnTo>
                    <a:pt x="11157" y="64135"/>
                  </a:lnTo>
                  <a:lnTo>
                    <a:pt x="10271" y="63423"/>
                  </a:lnTo>
                  <a:lnTo>
                    <a:pt x="9418" y="62666"/>
                  </a:lnTo>
                  <a:lnTo>
                    <a:pt x="8599" y="61865"/>
                  </a:lnTo>
                  <a:lnTo>
                    <a:pt x="7813" y="61019"/>
                  </a:lnTo>
                  <a:lnTo>
                    <a:pt x="7074" y="60129"/>
                  </a:lnTo>
                  <a:lnTo>
                    <a:pt x="6369" y="59196"/>
                  </a:lnTo>
                  <a:lnTo>
                    <a:pt x="5700" y="58219"/>
                  </a:lnTo>
                  <a:lnTo>
                    <a:pt x="5065" y="57199"/>
                  </a:lnTo>
                  <a:lnTo>
                    <a:pt x="4464" y="56136"/>
                  </a:lnTo>
                  <a:lnTo>
                    <a:pt x="3899" y="55029"/>
                  </a:lnTo>
                  <a:lnTo>
                    <a:pt x="3368" y="53878"/>
                  </a:lnTo>
                  <a:lnTo>
                    <a:pt x="2872" y="52685"/>
                  </a:lnTo>
                  <a:lnTo>
                    <a:pt x="2411" y="51448"/>
                  </a:lnTo>
                  <a:lnTo>
                    <a:pt x="1984" y="50167"/>
                  </a:lnTo>
                  <a:lnTo>
                    <a:pt x="1607" y="48829"/>
                  </a:lnTo>
                  <a:lnTo>
                    <a:pt x="1270" y="47446"/>
                  </a:lnTo>
                  <a:lnTo>
                    <a:pt x="972" y="46017"/>
                  </a:lnTo>
                  <a:lnTo>
                    <a:pt x="714" y="44541"/>
                  </a:lnTo>
                  <a:lnTo>
                    <a:pt x="496" y="43020"/>
                  </a:lnTo>
                  <a:lnTo>
                    <a:pt x="317" y="41453"/>
                  </a:lnTo>
                  <a:lnTo>
                    <a:pt x="178" y="39840"/>
                  </a:lnTo>
                  <a:lnTo>
                    <a:pt x="79" y="38181"/>
                  </a:lnTo>
                  <a:lnTo>
                    <a:pt x="19" y="36477"/>
                  </a:lnTo>
                  <a:lnTo>
                    <a:pt x="0" y="34726"/>
                  </a:lnTo>
                  <a:lnTo>
                    <a:pt x="300" y="28128"/>
                  </a:lnTo>
                  <a:lnTo>
                    <a:pt x="1203" y="22225"/>
                  </a:lnTo>
                  <a:lnTo>
                    <a:pt x="2706" y="17016"/>
                  </a:lnTo>
                  <a:lnTo>
                    <a:pt x="4812" y="12501"/>
                  </a:lnTo>
                  <a:lnTo>
                    <a:pt x="7518" y="8681"/>
                  </a:lnTo>
                  <a:lnTo>
                    <a:pt x="10827" y="5556"/>
                  </a:lnTo>
                  <a:lnTo>
                    <a:pt x="14737" y="3125"/>
                  </a:lnTo>
                  <a:lnTo>
                    <a:pt x="19248" y="1389"/>
                  </a:lnTo>
                  <a:lnTo>
                    <a:pt x="24361" y="347"/>
                  </a:lnTo>
                  <a:lnTo>
                    <a:pt x="30075" y="0"/>
                  </a:lnTo>
                  <a:lnTo>
                    <a:pt x="31616" y="21"/>
                  </a:lnTo>
                  <a:lnTo>
                    <a:pt x="33114" y="86"/>
                  </a:lnTo>
                  <a:lnTo>
                    <a:pt x="34568" y="195"/>
                  </a:lnTo>
                  <a:lnTo>
                    <a:pt x="35979" y="347"/>
                  </a:lnTo>
                  <a:lnTo>
                    <a:pt x="37346" y="542"/>
                  </a:lnTo>
                  <a:lnTo>
                    <a:pt x="38670" y="781"/>
                  </a:lnTo>
                  <a:lnTo>
                    <a:pt x="39951" y="1063"/>
                  </a:lnTo>
                  <a:lnTo>
                    <a:pt x="41188" y="1389"/>
                  </a:lnTo>
                  <a:lnTo>
                    <a:pt x="42381" y="1758"/>
                  </a:lnTo>
                  <a:lnTo>
                    <a:pt x="43532" y="2170"/>
                  </a:lnTo>
                  <a:lnTo>
                    <a:pt x="44652" y="2626"/>
                  </a:lnTo>
                  <a:lnTo>
                    <a:pt x="45729" y="3125"/>
                  </a:lnTo>
                  <a:lnTo>
                    <a:pt x="46765" y="3667"/>
                  </a:lnTo>
                  <a:lnTo>
                    <a:pt x="47758" y="4254"/>
                  </a:lnTo>
                  <a:lnTo>
                    <a:pt x="48710" y="4883"/>
                  </a:lnTo>
                  <a:lnTo>
                    <a:pt x="49619" y="5556"/>
                  </a:lnTo>
                  <a:lnTo>
                    <a:pt x="50486" y="6272"/>
                  </a:lnTo>
                  <a:lnTo>
                    <a:pt x="51310" y="7032"/>
                  </a:lnTo>
                  <a:lnTo>
                    <a:pt x="52093" y="7835"/>
                  </a:lnTo>
                  <a:lnTo>
                    <a:pt x="52833" y="8681"/>
                  </a:lnTo>
                  <a:lnTo>
                    <a:pt x="53546" y="9571"/>
                  </a:lnTo>
                  <a:lnTo>
                    <a:pt x="54220" y="10504"/>
                  </a:lnTo>
                  <a:lnTo>
                    <a:pt x="54856" y="11481"/>
                  </a:lnTo>
                  <a:lnTo>
                    <a:pt x="55453" y="12501"/>
                  </a:lnTo>
                  <a:lnTo>
                    <a:pt x="56012" y="13565"/>
                  </a:lnTo>
                  <a:lnTo>
                    <a:pt x="56532" y="14671"/>
                  </a:lnTo>
                  <a:lnTo>
                    <a:pt x="57014" y="15822"/>
                  </a:lnTo>
                  <a:lnTo>
                    <a:pt x="57457" y="17016"/>
                  </a:lnTo>
                  <a:lnTo>
                    <a:pt x="57862" y="18253"/>
                  </a:lnTo>
                  <a:lnTo>
                    <a:pt x="58229" y="19533"/>
                  </a:lnTo>
                  <a:lnTo>
                    <a:pt x="58558" y="20857"/>
                  </a:lnTo>
                  <a:lnTo>
                    <a:pt x="58854" y="22225"/>
                  </a:lnTo>
                  <a:lnTo>
                    <a:pt x="59114" y="23635"/>
                  </a:lnTo>
                  <a:lnTo>
                    <a:pt x="59340" y="25089"/>
                  </a:lnTo>
                  <a:lnTo>
                    <a:pt x="59531" y="26587"/>
                  </a:lnTo>
                  <a:lnTo>
                    <a:pt x="59687" y="28128"/>
                  </a:lnTo>
                  <a:lnTo>
                    <a:pt x="59809" y="29712"/>
                  </a:lnTo>
                  <a:lnTo>
                    <a:pt x="59895" y="31340"/>
                  </a:lnTo>
                  <a:lnTo>
                    <a:pt x="59947" y="33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572648" y="5762867"/>
              <a:ext cx="36524" cy="53082"/>
            </a:xfrm>
            <a:custGeom>
              <a:avLst/>
              <a:pathLst>
                <a:path w="36524" h="53082">
                  <a:moveTo>
                    <a:pt x="36524" y="26479"/>
                  </a:moveTo>
                  <a:lnTo>
                    <a:pt x="36512" y="24943"/>
                  </a:lnTo>
                  <a:lnTo>
                    <a:pt x="36475" y="23462"/>
                  </a:lnTo>
                  <a:lnTo>
                    <a:pt x="36413" y="22036"/>
                  </a:lnTo>
                  <a:lnTo>
                    <a:pt x="36326" y="20664"/>
                  </a:lnTo>
                  <a:lnTo>
                    <a:pt x="36214" y="19347"/>
                  </a:lnTo>
                  <a:lnTo>
                    <a:pt x="36078" y="18085"/>
                  </a:lnTo>
                  <a:lnTo>
                    <a:pt x="35917" y="16877"/>
                  </a:lnTo>
                  <a:lnTo>
                    <a:pt x="35731" y="15723"/>
                  </a:lnTo>
                  <a:lnTo>
                    <a:pt x="35520" y="14624"/>
                  </a:lnTo>
                  <a:lnTo>
                    <a:pt x="35284" y="13580"/>
                  </a:lnTo>
                  <a:lnTo>
                    <a:pt x="35037" y="12584"/>
                  </a:lnTo>
                  <a:lnTo>
                    <a:pt x="34766" y="11628"/>
                  </a:lnTo>
                  <a:lnTo>
                    <a:pt x="34471" y="10713"/>
                  </a:lnTo>
                  <a:lnTo>
                    <a:pt x="34153" y="9840"/>
                  </a:lnTo>
                  <a:lnTo>
                    <a:pt x="33811" y="9007"/>
                  </a:lnTo>
                  <a:lnTo>
                    <a:pt x="33446" y="8215"/>
                  </a:lnTo>
                  <a:lnTo>
                    <a:pt x="33057" y="7464"/>
                  </a:lnTo>
                  <a:lnTo>
                    <a:pt x="32645" y="6754"/>
                  </a:lnTo>
                  <a:lnTo>
                    <a:pt x="32209" y="6085"/>
                  </a:lnTo>
                  <a:lnTo>
                    <a:pt x="31750" y="5457"/>
                  </a:lnTo>
                  <a:lnTo>
                    <a:pt x="31280" y="4867"/>
                  </a:lnTo>
                  <a:lnTo>
                    <a:pt x="30790" y="4316"/>
                  </a:lnTo>
                  <a:lnTo>
                    <a:pt x="30278" y="3801"/>
                  </a:lnTo>
                  <a:lnTo>
                    <a:pt x="29745" y="3323"/>
                  </a:lnTo>
                  <a:lnTo>
                    <a:pt x="29192" y="2883"/>
                  </a:lnTo>
                  <a:lnTo>
                    <a:pt x="28617" y="2480"/>
                  </a:lnTo>
                  <a:lnTo>
                    <a:pt x="28021" y="2114"/>
                  </a:lnTo>
                  <a:lnTo>
                    <a:pt x="27404" y="1785"/>
                  </a:lnTo>
                  <a:lnTo>
                    <a:pt x="26766" y="1494"/>
                  </a:lnTo>
                  <a:lnTo>
                    <a:pt x="26106" y="1240"/>
                  </a:lnTo>
                  <a:lnTo>
                    <a:pt x="25428" y="1004"/>
                  </a:lnTo>
                  <a:lnTo>
                    <a:pt x="24732" y="793"/>
                  </a:lnTo>
                  <a:lnTo>
                    <a:pt x="24019" y="607"/>
                  </a:lnTo>
                  <a:lnTo>
                    <a:pt x="23289" y="446"/>
                  </a:lnTo>
                  <a:lnTo>
                    <a:pt x="22541" y="310"/>
                  </a:lnTo>
                  <a:lnTo>
                    <a:pt x="21776" y="198"/>
                  </a:lnTo>
                  <a:lnTo>
                    <a:pt x="20993" y="111"/>
                  </a:lnTo>
                  <a:lnTo>
                    <a:pt x="20193" y="49"/>
                  </a:lnTo>
                  <a:lnTo>
                    <a:pt x="19376" y="12"/>
                  </a:lnTo>
                  <a:lnTo>
                    <a:pt x="18541" y="0"/>
                  </a:lnTo>
                  <a:lnTo>
                    <a:pt x="17693" y="13"/>
                  </a:lnTo>
                  <a:lnTo>
                    <a:pt x="16862" y="52"/>
                  </a:lnTo>
                  <a:lnTo>
                    <a:pt x="16046" y="117"/>
                  </a:lnTo>
                  <a:lnTo>
                    <a:pt x="15247" y="208"/>
                  </a:lnTo>
                  <a:lnTo>
                    <a:pt x="14464" y="325"/>
                  </a:lnTo>
                  <a:lnTo>
                    <a:pt x="13697" y="468"/>
                  </a:lnTo>
                  <a:lnTo>
                    <a:pt x="12946" y="638"/>
                  </a:lnTo>
                  <a:lnTo>
                    <a:pt x="12211" y="833"/>
                  </a:lnTo>
                  <a:lnTo>
                    <a:pt x="11492" y="1054"/>
                  </a:lnTo>
                  <a:lnTo>
                    <a:pt x="10790" y="1302"/>
                  </a:lnTo>
                  <a:lnTo>
                    <a:pt x="10117" y="1568"/>
                  </a:lnTo>
                  <a:lnTo>
                    <a:pt x="9465" y="1872"/>
                  </a:lnTo>
                  <a:lnTo>
                    <a:pt x="8832" y="2213"/>
                  </a:lnTo>
                  <a:lnTo>
                    <a:pt x="8220" y="2592"/>
                  </a:lnTo>
                  <a:lnTo>
                    <a:pt x="7627" y="3007"/>
                  </a:lnTo>
                  <a:lnTo>
                    <a:pt x="7054" y="3460"/>
                  </a:lnTo>
                  <a:lnTo>
                    <a:pt x="6501" y="3950"/>
                  </a:lnTo>
                  <a:lnTo>
                    <a:pt x="5968" y="4477"/>
                  </a:lnTo>
                  <a:lnTo>
                    <a:pt x="5454" y="5041"/>
                  </a:lnTo>
                  <a:lnTo>
                    <a:pt x="4960" y="5643"/>
                  </a:lnTo>
                  <a:lnTo>
                    <a:pt x="4488" y="6271"/>
                  </a:lnTo>
                  <a:lnTo>
                    <a:pt x="4038" y="6940"/>
                  </a:lnTo>
                  <a:lnTo>
                    <a:pt x="3610" y="7650"/>
                  </a:lnTo>
                  <a:lnTo>
                    <a:pt x="3204" y="8401"/>
                  </a:lnTo>
                  <a:lnTo>
                    <a:pt x="2821" y="9193"/>
                  </a:lnTo>
                  <a:lnTo>
                    <a:pt x="2460" y="10026"/>
                  </a:lnTo>
                  <a:lnTo>
                    <a:pt x="2122" y="10899"/>
                  </a:lnTo>
                  <a:lnTo>
                    <a:pt x="1805" y="11814"/>
                  </a:lnTo>
                  <a:lnTo>
                    <a:pt x="1511" y="12770"/>
                  </a:lnTo>
                  <a:lnTo>
                    <a:pt x="1240" y="13766"/>
                  </a:lnTo>
                  <a:lnTo>
                    <a:pt x="1004" y="14809"/>
                  </a:lnTo>
                  <a:lnTo>
                    <a:pt x="793" y="15902"/>
                  </a:lnTo>
                  <a:lnTo>
                    <a:pt x="607" y="17046"/>
                  </a:lnTo>
                  <a:lnTo>
                    <a:pt x="446" y="18241"/>
                  </a:lnTo>
                  <a:lnTo>
                    <a:pt x="310" y="19487"/>
                  </a:lnTo>
                  <a:lnTo>
                    <a:pt x="198" y="20783"/>
                  </a:lnTo>
                  <a:lnTo>
                    <a:pt x="111" y="22131"/>
                  </a:lnTo>
                  <a:lnTo>
                    <a:pt x="49" y="23529"/>
                  </a:lnTo>
                  <a:lnTo>
                    <a:pt x="12" y="24978"/>
                  </a:lnTo>
                  <a:lnTo>
                    <a:pt x="0" y="26479"/>
                  </a:lnTo>
                  <a:lnTo>
                    <a:pt x="13" y="28015"/>
                  </a:lnTo>
                  <a:lnTo>
                    <a:pt x="54" y="29497"/>
                  </a:lnTo>
                  <a:lnTo>
                    <a:pt x="122" y="30927"/>
                  </a:lnTo>
                  <a:lnTo>
                    <a:pt x="218" y="32303"/>
                  </a:lnTo>
                  <a:lnTo>
                    <a:pt x="341" y="33625"/>
                  </a:lnTo>
                  <a:lnTo>
                    <a:pt x="491" y="34895"/>
                  </a:lnTo>
                  <a:lnTo>
                    <a:pt x="668" y="36111"/>
                  </a:lnTo>
                  <a:lnTo>
                    <a:pt x="873" y="37274"/>
                  </a:lnTo>
                  <a:lnTo>
                    <a:pt x="1105" y="38383"/>
                  </a:lnTo>
                  <a:lnTo>
                    <a:pt x="1364" y="39439"/>
                  </a:lnTo>
                  <a:lnTo>
                    <a:pt x="1647" y="40435"/>
                  </a:lnTo>
                  <a:lnTo>
                    <a:pt x="1949" y="41391"/>
                  </a:lnTo>
                  <a:lnTo>
                    <a:pt x="2272" y="42306"/>
                  </a:lnTo>
                  <a:lnTo>
                    <a:pt x="2614" y="43180"/>
                  </a:lnTo>
                  <a:lnTo>
                    <a:pt x="2976" y="44012"/>
                  </a:lnTo>
                  <a:lnTo>
                    <a:pt x="3358" y="44804"/>
                  </a:lnTo>
                  <a:lnTo>
                    <a:pt x="3760" y="45555"/>
                  </a:lnTo>
                  <a:lnTo>
                    <a:pt x="4182" y="46265"/>
                  </a:lnTo>
                  <a:lnTo>
                    <a:pt x="4623" y="46934"/>
                  </a:lnTo>
                  <a:lnTo>
                    <a:pt x="5084" y="47562"/>
                  </a:lnTo>
                  <a:lnTo>
                    <a:pt x="5576" y="48152"/>
                  </a:lnTo>
                  <a:lnTo>
                    <a:pt x="6084" y="48706"/>
                  </a:lnTo>
                  <a:lnTo>
                    <a:pt x="6608" y="49224"/>
                  </a:lnTo>
                  <a:lnTo>
                    <a:pt x="7148" y="49706"/>
                  </a:lnTo>
                  <a:lnTo>
                    <a:pt x="7704" y="50151"/>
                  </a:lnTo>
                  <a:lnTo>
                    <a:pt x="8277" y="50561"/>
                  </a:lnTo>
                  <a:lnTo>
                    <a:pt x="8865" y="50935"/>
                  </a:lnTo>
                  <a:lnTo>
                    <a:pt x="9470" y="51273"/>
                  </a:lnTo>
                  <a:lnTo>
                    <a:pt x="10091" y="51575"/>
                  </a:lnTo>
                  <a:lnTo>
                    <a:pt x="10728" y="51841"/>
                  </a:lnTo>
                  <a:lnTo>
                    <a:pt x="11390" y="52077"/>
                  </a:lnTo>
                  <a:lnTo>
                    <a:pt x="12065" y="52288"/>
                  </a:lnTo>
                  <a:lnTo>
                    <a:pt x="12750" y="52474"/>
                  </a:lnTo>
                  <a:lnTo>
                    <a:pt x="13446" y="52635"/>
                  </a:lnTo>
                  <a:lnTo>
                    <a:pt x="14154" y="52771"/>
                  </a:lnTo>
                  <a:lnTo>
                    <a:pt x="14872" y="52883"/>
                  </a:lnTo>
                  <a:lnTo>
                    <a:pt x="15602" y="52970"/>
                  </a:lnTo>
                  <a:lnTo>
                    <a:pt x="16343" y="53032"/>
                  </a:lnTo>
                  <a:lnTo>
                    <a:pt x="17096" y="53069"/>
                  </a:lnTo>
                  <a:lnTo>
                    <a:pt x="17859" y="53082"/>
                  </a:lnTo>
                  <a:lnTo>
                    <a:pt x="18707" y="53070"/>
                  </a:lnTo>
                  <a:lnTo>
                    <a:pt x="19538" y="53034"/>
                  </a:lnTo>
                  <a:lnTo>
                    <a:pt x="20354" y="52975"/>
                  </a:lnTo>
                  <a:lnTo>
                    <a:pt x="21153" y="52893"/>
                  </a:lnTo>
                  <a:lnTo>
                    <a:pt x="21936" y="52787"/>
                  </a:lnTo>
                  <a:lnTo>
                    <a:pt x="22703" y="52657"/>
                  </a:lnTo>
                  <a:lnTo>
                    <a:pt x="23454" y="52504"/>
                  </a:lnTo>
                  <a:lnTo>
                    <a:pt x="24189" y="52327"/>
                  </a:lnTo>
                  <a:lnTo>
                    <a:pt x="24908" y="52127"/>
                  </a:lnTo>
                  <a:lnTo>
                    <a:pt x="25610" y="51903"/>
                  </a:lnTo>
                  <a:lnTo>
                    <a:pt x="26294" y="51637"/>
                  </a:lnTo>
                  <a:lnTo>
                    <a:pt x="26957" y="51335"/>
                  </a:lnTo>
                  <a:lnTo>
                    <a:pt x="27599" y="50997"/>
                  </a:lnTo>
                  <a:lnTo>
                    <a:pt x="28220" y="50623"/>
                  </a:lnTo>
                  <a:lnTo>
                    <a:pt x="28819" y="50213"/>
                  </a:lnTo>
                  <a:lnTo>
                    <a:pt x="29398" y="49768"/>
                  </a:lnTo>
                  <a:lnTo>
                    <a:pt x="29956" y="49286"/>
                  </a:lnTo>
                  <a:lnTo>
                    <a:pt x="30492" y="48768"/>
                  </a:lnTo>
                  <a:lnTo>
                    <a:pt x="31007" y="48214"/>
                  </a:lnTo>
                  <a:lnTo>
                    <a:pt x="31501" y="47625"/>
                  </a:lnTo>
                  <a:lnTo>
                    <a:pt x="31974" y="46996"/>
                  </a:lnTo>
                  <a:lnTo>
                    <a:pt x="32424" y="46325"/>
                  </a:lnTo>
                  <a:lnTo>
                    <a:pt x="32852" y="45612"/>
                  </a:lnTo>
                  <a:lnTo>
                    <a:pt x="33258" y="44856"/>
                  </a:lnTo>
                  <a:lnTo>
                    <a:pt x="33641" y="44059"/>
                  </a:lnTo>
                  <a:lnTo>
                    <a:pt x="34002" y="43219"/>
                  </a:lnTo>
                  <a:lnTo>
                    <a:pt x="34340" y="42337"/>
                  </a:lnTo>
                  <a:lnTo>
                    <a:pt x="34657" y="41413"/>
                  </a:lnTo>
                  <a:lnTo>
                    <a:pt x="34951" y="40447"/>
                  </a:lnTo>
                  <a:lnTo>
                    <a:pt x="35222" y="39439"/>
                  </a:lnTo>
                  <a:lnTo>
                    <a:pt x="35470" y="38383"/>
                  </a:lnTo>
                  <a:lnTo>
                    <a:pt x="35691" y="37274"/>
                  </a:lnTo>
                  <a:lnTo>
                    <a:pt x="35886" y="36111"/>
                  </a:lnTo>
                  <a:lnTo>
                    <a:pt x="36056" y="34895"/>
                  </a:lnTo>
                  <a:lnTo>
                    <a:pt x="36199" y="33625"/>
                  </a:lnTo>
                  <a:lnTo>
                    <a:pt x="36316" y="32303"/>
                  </a:lnTo>
                  <a:lnTo>
                    <a:pt x="36407" y="30927"/>
                  </a:lnTo>
                  <a:lnTo>
                    <a:pt x="36472" y="29497"/>
                  </a:lnTo>
                  <a:lnTo>
                    <a:pt x="36511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634784" y="5730931"/>
              <a:ext cx="11162" cy="92025"/>
            </a:xfrm>
            <a:custGeom>
              <a:avLst/>
              <a:pathLst>
                <a:path w="11162" h="92025">
                  <a:moveTo>
                    <a:pt x="0" y="92025"/>
                  </a:moveTo>
                  <a:lnTo>
                    <a:pt x="0" y="0"/>
                  </a:lnTo>
                  <a:lnTo>
                    <a:pt x="11162" y="0"/>
                  </a:lnTo>
                  <a:lnTo>
                    <a:pt x="11162" y="92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659774" y="5754620"/>
              <a:ext cx="59965" cy="69577"/>
            </a:xfrm>
            <a:custGeom>
              <a:avLst/>
              <a:pathLst>
                <a:path w="59965" h="69577">
                  <a:moveTo>
                    <a:pt x="59965" y="34726"/>
                  </a:moveTo>
                  <a:lnTo>
                    <a:pt x="59887" y="38158"/>
                  </a:lnTo>
                  <a:lnTo>
                    <a:pt x="59655" y="41411"/>
                  </a:lnTo>
                  <a:lnTo>
                    <a:pt x="59267" y="44484"/>
                  </a:lnTo>
                  <a:lnTo>
                    <a:pt x="58725" y="47376"/>
                  </a:lnTo>
                  <a:lnTo>
                    <a:pt x="58027" y="50089"/>
                  </a:lnTo>
                  <a:lnTo>
                    <a:pt x="57174" y="52623"/>
                  </a:lnTo>
                  <a:lnTo>
                    <a:pt x="56167" y="54976"/>
                  </a:lnTo>
                  <a:lnTo>
                    <a:pt x="55004" y="57150"/>
                  </a:lnTo>
                  <a:lnTo>
                    <a:pt x="53686" y="59143"/>
                  </a:lnTo>
                  <a:lnTo>
                    <a:pt x="52213" y="60957"/>
                  </a:lnTo>
                  <a:lnTo>
                    <a:pt x="50593" y="62595"/>
                  </a:lnTo>
                  <a:lnTo>
                    <a:pt x="48832" y="64060"/>
                  </a:lnTo>
                  <a:lnTo>
                    <a:pt x="46932" y="65353"/>
                  </a:lnTo>
                  <a:lnTo>
                    <a:pt x="44891" y="66474"/>
                  </a:lnTo>
                  <a:lnTo>
                    <a:pt x="42710" y="67422"/>
                  </a:lnTo>
                  <a:lnTo>
                    <a:pt x="40389" y="68198"/>
                  </a:lnTo>
                  <a:lnTo>
                    <a:pt x="37928" y="68801"/>
                  </a:lnTo>
                  <a:lnTo>
                    <a:pt x="35326" y="69232"/>
                  </a:lnTo>
                  <a:lnTo>
                    <a:pt x="32585" y="69490"/>
                  </a:lnTo>
                  <a:lnTo>
                    <a:pt x="29703" y="69577"/>
                  </a:lnTo>
                  <a:lnTo>
                    <a:pt x="28317" y="69556"/>
                  </a:lnTo>
                  <a:lnTo>
                    <a:pt x="26960" y="69492"/>
                  </a:lnTo>
                  <a:lnTo>
                    <a:pt x="25633" y="69387"/>
                  </a:lnTo>
                  <a:lnTo>
                    <a:pt x="24335" y="69239"/>
                  </a:lnTo>
                  <a:lnTo>
                    <a:pt x="23068" y="69050"/>
                  </a:lnTo>
                  <a:lnTo>
                    <a:pt x="21830" y="68818"/>
                  </a:lnTo>
                  <a:lnTo>
                    <a:pt x="20622" y="68544"/>
                  </a:lnTo>
                  <a:lnTo>
                    <a:pt x="19444" y="68227"/>
                  </a:lnTo>
                  <a:lnTo>
                    <a:pt x="18295" y="67869"/>
                  </a:lnTo>
                  <a:lnTo>
                    <a:pt x="17177" y="67468"/>
                  </a:lnTo>
                  <a:lnTo>
                    <a:pt x="16090" y="67024"/>
                  </a:lnTo>
                  <a:lnTo>
                    <a:pt x="15036" y="66536"/>
                  </a:lnTo>
                  <a:lnTo>
                    <a:pt x="14016" y="66002"/>
                  </a:lnTo>
                  <a:lnTo>
                    <a:pt x="13029" y="65424"/>
                  </a:lnTo>
                  <a:lnTo>
                    <a:pt x="12076" y="64802"/>
                  </a:lnTo>
                  <a:lnTo>
                    <a:pt x="11157" y="64135"/>
                  </a:lnTo>
                  <a:lnTo>
                    <a:pt x="10271" y="63423"/>
                  </a:lnTo>
                  <a:lnTo>
                    <a:pt x="9418" y="62666"/>
                  </a:lnTo>
                  <a:lnTo>
                    <a:pt x="8599" y="61865"/>
                  </a:lnTo>
                  <a:lnTo>
                    <a:pt x="7813" y="61019"/>
                  </a:lnTo>
                  <a:lnTo>
                    <a:pt x="7074" y="60129"/>
                  </a:lnTo>
                  <a:lnTo>
                    <a:pt x="6369" y="59196"/>
                  </a:lnTo>
                  <a:lnTo>
                    <a:pt x="5700" y="58219"/>
                  </a:lnTo>
                  <a:lnTo>
                    <a:pt x="5065" y="57199"/>
                  </a:lnTo>
                  <a:lnTo>
                    <a:pt x="4464" y="56136"/>
                  </a:lnTo>
                  <a:lnTo>
                    <a:pt x="3899" y="55029"/>
                  </a:lnTo>
                  <a:lnTo>
                    <a:pt x="3368" y="53878"/>
                  </a:lnTo>
                  <a:lnTo>
                    <a:pt x="2872" y="52685"/>
                  </a:lnTo>
                  <a:lnTo>
                    <a:pt x="2411" y="51448"/>
                  </a:lnTo>
                  <a:lnTo>
                    <a:pt x="1984" y="50167"/>
                  </a:lnTo>
                  <a:lnTo>
                    <a:pt x="1607" y="48829"/>
                  </a:lnTo>
                  <a:lnTo>
                    <a:pt x="1270" y="47446"/>
                  </a:lnTo>
                  <a:lnTo>
                    <a:pt x="972" y="46017"/>
                  </a:lnTo>
                  <a:lnTo>
                    <a:pt x="714" y="44541"/>
                  </a:lnTo>
                  <a:lnTo>
                    <a:pt x="496" y="43020"/>
                  </a:lnTo>
                  <a:lnTo>
                    <a:pt x="317" y="41453"/>
                  </a:lnTo>
                  <a:lnTo>
                    <a:pt x="178" y="39840"/>
                  </a:lnTo>
                  <a:lnTo>
                    <a:pt x="79" y="38181"/>
                  </a:lnTo>
                  <a:lnTo>
                    <a:pt x="19" y="36477"/>
                  </a:lnTo>
                  <a:lnTo>
                    <a:pt x="0" y="34726"/>
                  </a:lnTo>
                  <a:lnTo>
                    <a:pt x="300" y="28128"/>
                  </a:lnTo>
                  <a:lnTo>
                    <a:pt x="1203" y="22225"/>
                  </a:lnTo>
                  <a:lnTo>
                    <a:pt x="2706" y="17016"/>
                  </a:lnTo>
                  <a:lnTo>
                    <a:pt x="4812" y="12501"/>
                  </a:lnTo>
                  <a:lnTo>
                    <a:pt x="7518" y="8681"/>
                  </a:lnTo>
                  <a:lnTo>
                    <a:pt x="10827" y="5556"/>
                  </a:lnTo>
                  <a:lnTo>
                    <a:pt x="14737" y="3125"/>
                  </a:lnTo>
                  <a:lnTo>
                    <a:pt x="19248" y="1389"/>
                  </a:lnTo>
                  <a:lnTo>
                    <a:pt x="24361" y="347"/>
                  </a:lnTo>
                  <a:lnTo>
                    <a:pt x="30075" y="0"/>
                  </a:lnTo>
                  <a:lnTo>
                    <a:pt x="31616" y="21"/>
                  </a:lnTo>
                  <a:lnTo>
                    <a:pt x="33114" y="86"/>
                  </a:lnTo>
                  <a:lnTo>
                    <a:pt x="34568" y="195"/>
                  </a:lnTo>
                  <a:lnTo>
                    <a:pt x="35979" y="347"/>
                  </a:lnTo>
                  <a:lnTo>
                    <a:pt x="37346" y="542"/>
                  </a:lnTo>
                  <a:lnTo>
                    <a:pt x="38670" y="781"/>
                  </a:lnTo>
                  <a:lnTo>
                    <a:pt x="39951" y="1063"/>
                  </a:lnTo>
                  <a:lnTo>
                    <a:pt x="41188" y="1389"/>
                  </a:lnTo>
                  <a:lnTo>
                    <a:pt x="42381" y="1758"/>
                  </a:lnTo>
                  <a:lnTo>
                    <a:pt x="43532" y="2170"/>
                  </a:lnTo>
                  <a:lnTo>
                    <a:pt x="44652" y="2626"/>
                  </a:lnTo>
                  <a:lnTo>
                    <a:pt x="45729" y="3125"/>
                  </a:lnTo>
                  <a:lnTo>
                    <a:pt x="46765" y="3667"/>
                  </a:lnTo>
                  <a:lnTo>
                    <a:pt x="47758" y="4254"/>
                  </a:lnTo>
                  <a:lnTo>
                    <a:pt x="48710" y="4883"/>
                  </a:lnTo>
                  <a:lnTo>
                    <a:pt x="49619" y="5556"/>
                  </a:lnTo>
                  <a:lnTo>
                    <a:pt x="50486" y="6272"/>
                  </a:lnTo>
                  <a:lnTo>
                    <a:pt x="51310" y="7032"/>
                  </a:lnTo>
                  <a:lnTo>
                    <a:pt x="52093" y="7835"/>
                  </a:lnTo>
                  <a:lnTo>
                    <a:pt x="52833" y="8681"/>
                  </a:lnTo>
                  <a:lnTo>
                    <a:pt x="53546" y="9571"/>
                  </a:lnTo>
                  <a:lnTo>
                    <a:pt x="54220" y="10504"/>
                  </a:lnTo>
                  <a:lnTo>
                    <a:pt x="54856" y="11481"/>
                  </a:lnTo>
                  <a:lnTo>
                    <a:pt x="55453" y="12501"/>
                  </a:lnTo>
                  <a:lnTo>
                    <a:pt x="56012" y="13565"/>
                  </a:lnTo>
                  <a:lnTo>
                    <a:pt x="56532" y="14671"/>
                  </a:lnTo>
                  <a:lnTo>
                    <a:pt x="57014" y="15822"/>
                  </a:lnTo>
                  <a:lnTo>
                    <a:pt x="57457" y="17016"/>
                  </a:lnTo>
                  <a:lnTo>
                    <a:pt x="57862" y="18253"/>
                  </a:lnTo>
                  <a:lnTo>
                    <a:pt x="58229" y="19533"/>
                  </a:lnTo>
                  <a:lnTo>
                    <a:pt x="58558" y="20857"/>
                  </a:lnTo>
                  <a:lnTo>
                    <a:pt x="58854" y="22225"/>
                  </a:lnTo>
                  <a:lnTo>
                    <a:pt x="59114" y="23635"/>
                  </a:lnTo>
                  <a:lnTo>
                    <a:pt x="59340" y="25089"/>
                  </a:lnTo>
                  <a:lnTo>
                    <a:pt x="59531" y="26587"/>
                  </a:lnTo>
                  <a:lnTo>
                    <a:pt x="59687" y="28128"/>
                  </a:lnTo>
                  <a:lnTo>
                    <a:pt x="59809" y="29712"/>
                  </a:lnTo>
                  <a:lnTo>
                    <a:pt x="59895" y="31340"/>
                  </a:lnTo>
                  <a:lnTo>
                    <a:pt x="59947" y="33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671494" y="5762867"/>
              <a:ext cx="36524" cy="53082"/>
            </a:xfrm>
            <a:custGeom>
              <a:avLst/>
              <a:pathLst>
                <a:path w="36524" h="53082">
                  <a:moveTo>
                    <a:pt x="36524" y="26479"/>
                  </a:moveTo>
                  <a:lnTo>
                    <a:pt x="36512" y="24943"/>
                  </a:lnTo>
                  <a:lnTo>
                    <a:pt x="36475" y="23462"/>
                  </a:lnTo>
                  <a:lnTo>
                    <a:pt x="36413" y="22036"/>
                  </a:lnTo>
                  <a:lnTo>
                    <a:pt x="36326" y="20664"/>
                  </a:lnTo>
                  <a:lnTo>
                    <a:pt x="36214" y="19347"/>
                  </a:lnTo>
                  <a:lnTo>
                    <a:pt x="36078" y="18085"/>
                  </a:lnTo>
                  <a:lnTo>
                    <a:pt x="35917" y="16877"/>
                  </a:lnTo>
                  <a:lnTo>
                    <a:pt x="35731" y="15723"/>
                  </a:lnTo>
                  <a:lnTo>
                    <a:pt x="35520" y="14624"/>
                  </a:lnTo>
                  <a:lnTo>
                    <a:pt x="35284" y="13580"/>
                  </a:lnTo>
                  <a:lnTo>
                    <a:pt x="35037" y="12584"/>
                  </a:lnTo>
                  <a:lnTo>
                    <a:pt x="34766" y="11628"/>
                  </a:lnTo>
                  <a:lnTo>
                    <a:pt x="34471" y="10713"/>
                  </a:lnTo>
                  <a:lnTo>
                    <a:pt x="34153" y="9840"/>
                  </a:lnTo>
                  <a:lnTo>
                    <a:pt x="33811" y="9007"/>
                  </a:lnTo>
                  <a:lnTo>
                    <a:pt x="33446" y="8215"/>
                  </a:lnTo>
                  <a:lnTo>
                    <a:pt x="33057" y="7464"/>
                  </a:lnTo>
                  <a:lnTo>
                    <a:pt x="32645" y="6754"/>
                  </a:lnTo>
                  <a:lnTo>
                    <a:pt x="32209" y="6085"/>
                  </a:lnTo>
                  <a:lnTo>
                    <a:pt x="31750" y="5457"/>
                  </a:lnTo>
                  <a:lnTo>
                    <a:pt x="31280" y="4867"/>
                  </a:lnTo>
                  <a:lnTo>
                    <a:pt x="30790" y="4316"/>
                  </a:lnTo>
                  <a:lnTo>
                    <a:pt x="30278" y="3801"/>
                  </a:lnTo>
                  <a:lnTo>
                    <a:pt x="29745" y="3323"/>
                  </a:lnTo>
                  <a:lnTo>
                    <a:pt x="29192" y="2883"/>
                  </a:lnTo>
                  <a:lnTo>
                    <a:pt x="28617" y="2480"/>
                  </a:lnTo>
                  <a:lnTo>
                    <a:pt x="28021" y="2114"/>
                  </a:lnTo>
                  <a:lnTo>
                    <a:pt x="27404" y="1785"/>
                  </a:lnTo>
                  <a:lnTo>
                    <a:pt x="26766" y="1494"/>
                  </a:lnTo>
                  <a:lnTo>
                    <a:pt x="26106" y="1240"/>
                  </a:lnTo>
                  <a:lnTo>
                    <a:pt x="25428" y="1004"/>
                  </a:lnTo>
                  <a:lnTo>
                    <a:pt x="24732" y="793"/>
                  </a:lnTo>
                  <a:lnTo>
                    <a:pt x="24019" y="607"/>
                  </a:lnTo>
                  <a:lnTo>
                    <a:pt x="23289" y="446"/>
                  </a:lnTo>
                  <a:lnTo>
                    <a:pt x="22541" y="310"/>
                  </a:lnTo>
                  <a:lnTo>
                    <a:pt x="21776" y="198"/>
                  </a:lnTo>
                  <a:lnTo>
                    <a:pt x="20993" y="111"/>
                  </a:lnTo>
                  <a:lnTo>
                    <a:pt x="20193" y="49"/>
                  </a:lnTo>
                  <a:lnTo>
                    <a:pt x="19376" y="12"/>
                  </a:lnTo>
                  <a:lnTo>
                    <a:pt x="18541" y="0"/>
                  </a:lnTo>
                  <a:lnTo>
                    <a:pt x="17693" y="13"/>
                  </a:lnTo>
                  <a:lnTo>
                    <a:pt x="16862" y="52"/>
                  </a:lnTo>
                  <a:lnTo>
                    <a:pt x="16046" y="117"/>
                  </a:lnTo>
                  <a:lnTo>
                    <a:pt x="15247" y="208"/>
                  </a:lnTo>
                  <a:lnTo>
                    <a:pt x="14464" y="325"/>
                  </a:lnTo>
                  <a:lnTo>
                    <a:pt x="13697" y="468"/>
                  </a:lnTo>
                  <a:lnTo>
                    <a:pt x="12946" y="638"/>
                  </a:lnTo>
                  <a:lnTo>
                    <a:pt x="12211" y="833"/>
                  </a:lnTo>
                  <a:lnTo>
                    <a:pt x="11492" y="1054"/>
                  </a:lnTo>
                  <a:lnTo>
                    <a:pt x="10790" y="1302"/>
                  </a:lnTo>
                  <a:lnTo>
                    <a:pt x="10117" y="1568"/>
                  </a:lnTo>
                  <a:lnTo>
                    <a:pt x="9465" y="1872"/>
                  </a:lnTo>
                  <a:lnTo>
                    <a:pt x="8832" y="2213"/>
                  </a:lnTo>
                  <a:lnTo>
                    <a:pt x="8220" y="2592"/>
                  </a:lnTo>
                  <a:lnTo>
                    <a:pt x="7627" y="3007"/>
                  </a:lnTo>
                  <a:lnTo>
                    <a:pt x="7054" y="3460"/>
                  </a:lnTo>
                  <a:lnTo>
                    <a:pt x="6501" y="3950"/>
                  </a:lnTo>
                  <a:lnTo>
                    <a:pt x="5968" y="4477"/>
                  </a:lnTo>
                  <a:lnTo>
                    <a:pt x="5454" y="5041"/>
                  </a:lnTo>
                  <a:lnTo>
                    <a:pt x="4960" y="5643"/>
                  </a:lnTo>
                  <a:lnTo>
                    <a:pt x="4488" y="6271"/>
                  </a:lnTo>
                  <a:lnTo>
                    <a:pt x="4038" y="6940"/>
                  </a:lnTo>
                  <a:lnTo>
                    <a:pt x="3610" y="7650"/>
                  </a:lnTo>
                  <a:lnTo>
                    <a:pt x="3204" y="8401"/>
                  </a:lnTo>
                  <a:lnTo>
                    <a:pt x="2821" y="9193"/>
                  </a:lnTo>
                  <a:lnTo>
                    <a:pt x="2460" y="10026"/>
                  </a:lnTo>
                  <a:lnTo>
                    <a:pt x="2122" y="10899"/>
                  </a:lnTo>
                  <a:lnTo>
                    <a:pt x="1805" y="11814"/>
                  </a:lnTo>
                  <a:lnTo>
                    <a:pt x="1511" y="12770"/>
                  </a:lnTo>
                  <a:lnTo>
                    <a:pt x="1240" y="13766"/>
                  </a:lnTo>
                  <a:lnTo>
                    <a:pt x="1004" y="14809"/>
                  </a:lnTo>
                  <a:lnTo>
                    <a:pt x="793" y="15902"/>
                  </a:lnTo>
                  <a:lnTo>
                    <a:pt x="607" y="17046"/>
                  </a:lnTo>
                  <a:lnTo>
                    <a:pt x="446" y="18241"/>
                  </a:lnTo>
                  <a:lnTo>
                    <a:pt x="310" y="19487"/>
                  </a:lnTo>
                  <a:lnTo>
                    <a:pt x="198" y="20783"/>
                  </a:lnTo>
                  <a:lnTo>
                    <a:pt x="111" y="22131"/>
                  </a:lnTo>
                  <a:lnTo>
                    <a:pt x="49" y="23529"/>
                  </a:lnTo>
                  <a:lnTo>
                    <a:pt x="12" y="24978"/>
                  </a:lnTo>
                  <a:lnTo>
                    <a:pt x="0" y="26479"/>
                  </a:lnTo>
                  <a:lnTo>
                    <a:pt x="13" y="28015"/>
                  </a:lnTo>
                  <a:lnTo>
                    <a:pt x="54" y="29497"/>
                  </a:lnTo>
                  <a:lnTo>
                    <a:pt x="122" y="30927"/>
                  </a:lnTo>
                  <a:lnTo>
                    <a:pt x="218" y="32303"/>
                  </a:lnTo>
                  <a:lnTo>
                    <a:pt x="341" y="33625"/>
                  </a:lnTo>
                  <a:lnTo>
                    <a:pt x="491" y="34895"/>
                  </a:lnTo>
                  <a:lnTo>
                    <a:pt x="668" y="36111"/>
                  </a:lnTo>
                  <a:lnTo>
                    <a:pt x="873" y="37274"/>
                  </a:lnTo>
                  <a:lnTo>
                    <a:pt x="1105" y="38383"/>
                  </a:lnTo>
                  <a:lnTo>
                    <a:pt x="1364" y="39439"/>
                  </a:lnTo>
                  <a:lnTo>
                    <a:pt x="1647" y="40435"/>
                  </a:lnTo>
                  <a:lnTo>
                    <a:pt x="1949" y="41391"/>
                  </a:lnTo>
                  <a:lnTo>
                    <a:pt x="2272" y="42306"/>
                  </a:lnTo>
                  <a:lnTo>
                    <a:pt x="2614" y="43180"/>
                  </a:lnTo>
                  <a:lnTo>
                    <a:pt x="2976" y="44012"/>
                  </a:lnTo>
                  <a:lnTo>
                    <a:pt x="3358" y="44804"/>
                  </a:lnTo>
                  <a:lnTo>
                    <a:pt x="3760" y="45555"/>
                  </a:lnTo>
                  <a:lnTo>
                    <a:pt x="4182" y="46265"/>
                  </a:lnTo>
                  <a:lnTo>
                    <a:pt x="4623" y="46934"/>
                  </a:lnTo>
                  <a:lnTo>
                    <a:pt x="5084" y="47562"/>
                  </a:lnTo>
                  <a:lnTo>
                    <a:pt x="5576" y="48152"/>
                  </a:lnTo>
                  <a:lnTo>
                    <a:pt x="6084" y="48706"/>
                  </a:lnTo>
                  <a:lnTo>
                    <a:pt x="6608" y="49224"/>
                  </a:lnTo>
                  <a:lnTo>
                    <a:pt x="7148" y="49706"/>
                  </a:lnTo>
                  <a:lnTo>
                    <a:pt x="7704" y="50151"/>
                  </a:lnTo>
                  <a:lnTo>
                    <a:pt x="8277" y="50561"/>
                  </a:lnTo>
                  <a:lnTo>
                    <a:pt x="8865" y="50935"/>
                  </a:lnTo>
                  <a:lnTo>
                    <a:pt x="9470" y="51273"/>
                  </a:lnTo>
                  <a:lnTo>
                    <a:pt x="10091" y="51575"/>
                  </a:lnTo>
                  <a:lnTo>
                    <a:pt x="10728" y="51841"/>
                  </a:lnTo>
                  <a:lnTo>
                    <a:pt x="11390" y="52077"/>
                  </a:lnTo>
                  <a:lnTo>
                    <a:pt x="12065" y="52288"/>
                  </a:lnTo>
                  <a:lnTo>
                    <a:pt x="12750" y="52474"/>
                  </a:lnTo>
                  <a:lnTo>
                    <a:pt x="13446" y="52635"/>
                  </a:lnTo>
                  <a:lnTo>
                    <a:pt x="14154" y="52771"/>
                  </a:lnTo>
                  <a:lnTo>
                    <a:pt x="14872" y="52883"/>
                  </a:lnTo>
                  <a:lnTo>
                    <a:pt x="15602" y="52970"/>
                  </a:lnTo>
                  <a:lnTo>
                    <a:pt x="16343" y="53032"/>
                  </a:lnTo>
                  <a:lnTo>
                    <a:pt x="17096" y="53069"/>
                  </a:lnTo>
                  <a:lnTo>
                    <a:pt x="17859" y="53082"/>
                  </a:lnTo>
                  <a:lnTo>
                    <a:pt x="18707" y="53070"/>
                  </a:lnTo>
                  <a:lnTo>
                    <a:pt x="19538" y="53034"/>
                  </a:lnTo>
                  <a:lnTo>
                    <a:pt x="20354" y="52975"/>
                  </a:lnTo>
                  <a:lnTo>
                    <a:pt x="21153" y="52893"/>
                  </a:lnTo>
                  <a:lnTo>
                    <a:pt x="21936" y="52787"/>
                  </a:lnTo>
                  <a:lnTo>
                    <a:pt x="22703" y="52657"/>
                  </a:lnTo>
                  <a:lnTo>
                    <a:pt x="23454" y="52504"/>
                  </a:lnTo>
                  <a:lnTo>
                    <a:pt x="24189" y="52327"/>
                  </a:lnTo>
                  <a:lnTo>
                    <a:pt x="24908" y="52127"/>
                  </a:lnTo>
                  <a:lnTo>
                    <a:pt x="25610" y="51903"/>
                  </a:lnTo>
                  <a:lnTo>
                    <a:pt x="26294" y="51637"/>
                  </a:lnTo>
                  <a:lnTo>
                    <a:pt x="26957" y="51335"/>
                  </a:lnTo>
                  <a:lnTo>
                    <a:pt x="27599" y="50997"/>
                  </a:lnTo>
                  <a:lnTo>
                    <a:pt x="28220" y="50623"/>
                  </a:lnTo>
                  <a:lnTo>
                    <a:pt x="28819" y="50213"/>
                  </a:lnTo>
                  <a:lnTo>
                    <a:pt x="29398" y="49768"/>
                  </a:lnTo>
                  <a:lnTo>
                    <a:pt x="29956" y="49286"/>
                  </a:lnTo>
                  <a:lnTo>
                    <a:pt x="30492" y="48768"/>
                  </a:lnTo>
                  <a:lnTo>
                    <a:pt x="31007" y="48214"/>
                  </a:lnTo>
                  <a:lnTo>
                    <a:pt x="31501" y="47625"/>
                  </a:lnTo>
                  <a:lnTo>
                    <a:pt x="31974" y="46996"/>
                  </a:lnTo>
                  <a:lnTo>
                    <a:pt x="32424" y="46325"/>
                  </a:lnTo>
                  <a:lnTo>
                    <a:pt x="32852" y="45612"/>
                  </a:lnTo>
                  <a:lnTo>
                    <a:pt x="33258" y="44856"/>
                  </a:lnTo>
                  <a:lnTo>
                    <a:pt x="33641" y="44059"/>
                  </a:lnTo>
                  <a:lnTo>
                    <a:pt x="34002" y="43219"/>
                  </a:lnTo>
                  <a:lnTo>
                    <a:pt x="34340" y="42337"/>
                  </a:lnTo>
                  <a:lnTo>
                    <a:pt x="34657" y="41413"/>
                  </a:lnTo>
                  <a:lnTo>
                    <a:pt x="34951" y="40447"/>
                  </a:lnTo>
                  <a:lnTo>
                    <a:pt x="35222" y="39439"/>
                  </a:lnTo>
                  <a:lnTo>
                    <a:pt x="35470" y="38383"/>
                  </a:lnTo>
                  <a:lnTo>
                    <a:pt x="35691" y="37274"/>
                  </a:lnTo>
                  <a:lnTo>
                    <a:pt x="35886" y="36111"/>
                  </a:lnTo>
                  <a:lnTo>
                    <a:pt x="36056" y="34895"/>
                  </a:lnTo>
                  <a:lnTo>
                    <a:pt x="36199" y="33625"/>
                  </a:lnTo>
                  <a:lnTo>
                    <a:pt x="36316" y="32303"/>
                  </a:lnTo>
                  <a:lnTo>
                    <a:pt x="36407" y="30927"/>
                  </a:lnTo>
                  <a:lnTo>
                    <a:pt x="36472" y="29497"/>
                  </a:lnTo>
                  <a:lnTo>
                    <a:pt x="36511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733506" y="5754620"/>
              <a:ext cx="31750" cy="68336"/>
            </a:xfrm>
            <a:custGeom>
              <a:avLst/>
              <a:pathLst>
                <a:path w="31750" h="68336">
                  <a:moveTo>
                    <a:pt x="372" y="68336"/>
                  </a:moveTo>
                  <a:lnTo>
                    <a:pt x="372" y="16867"/>
                  </a:lnTo>
                  <a:lnTo>
                    <a:pt x="371" y="16444"/>
                  </a:lnTo>
                  <a:lnTo>
                    <a:pt x="369" y="16021"/>
                  </a:lnTo>
                  <a:lnTo>
                    <a:pt x="366" y="15596"/>
                  </a:lnTo>
                  <a:lnTo>
                    <a:pt x="362" y="15170"/>
                  </a:lnTo>
                  <a:lnTo>
                    <a:pt x="356" y="14743"/>
                  </a:lnTo>
                  <a:lnTo>
                    <a:pt x="349" y="14314"/>
                  </a:lnTo>
                  <a:lnTo>
                    <a:pt x="341" y="13885"/>
                  </a:lnTo>
                  <a:lnTo>
                    <a:pt x="332" y="13454"/>
                  </a:lnTo>
                  <a:lnTo>
                    <a:pt x="321" y="13021"/>
                  </a:lnTo>
                  <a:lnTo>
                    <a:pt x="310" y="12588"/>
                  </a:lnTo>
                  <a:lnTo>
                    <a:pt x="309" y="12143"/>
                  </a:lnTo>
                  <a:lnTo>
                    <a:pt x="307" y="11702"/>
                  </a:lnTo>
                  <a:lnTo>
                    <a:pt x="304" y="11265"/>
                  </a:lnTo>
                  <a:lnTo>
                    <a:pt x="300" y="10832"/>
                  </a:lnTo>
                  <a:lnTo>
                    <a:pt x="294" y="10402"/>
                  </a:lnTo>
                  <a:lnTo>
                    <a:pt x="287" y="9976"/>
                  </a:lnTo>
                  <a:lnTo>
                    <a:pt x="279" y="9554"/>
                  </a:lnTo>
                  <a:lnTo>
                    <a:pt x="270" y="9135"/>
                  </a:lnTo>
                  <a:lnTo>
                    <a:pt x="259" y="8720"/>
                  </a:lnTo>
                  <a:lnTo>
                    <a:pt x="248" y="8309"/>
                  </a:lnTo>
                  <a:lnTo>
                    <a:pt x="235" y="7902"/>
                  </a:lnTo>
                  <a:lnTo>
                    <a:pt x="223" y="7500"/>
                  </a:lnTo>
                  <a:lnTo>
                    <a:pt x="210" y="7104"/>
                  </a:lnTo>
                  <a:lnTo>
                    <a:pt x="198" y="6712"/>
                  </a:lnTo>
                  <a:lnTo>
                    <a:pt x="186" y="6325"/>
                  </a:lnTo>
                  <a:lnTo>
                    <a:pt x="173" y="5943"/>
                  </a:lnTo>
                  <a:lnTo>
                    <a:pt x="161" y="5566"/>
                  </a:lnTo>
                  <a:lnTo>
                    <a:pt x="148" y="5194"/>
                  </a:lnTo>
                  <a:lnTo>
                    <a:pt x="136" y="4826"/>
                  </a:lnTo>
                  <a:lnTo>
                    <a:pt x="124" y="4464"/>
                  </a:lnTo>
                  <a:lnTo>
                    <a:pt x="111" y="4108"/>
                  </a:lnTo>
                  <a:lnTo>
                    <a:pt x="99" y="3760"/>
                  </a:lnTo>
                  <a:lnTo>
                    <a:pt x="86" y="3419"/>
                  </a:lnTo>
                  <a:lnTo>
                    <a:pt x="74" y="3085"/>
                  </a:lnTo>
                  <a:lnTo>
                    <a:pt x="62" y="2759"/>
                  </a:lnTo>
                  <a:lnTo>
                    <a:pt x="49" y="2440"/>
                  </a:lnTo>
                  <a:lnTo>
                    <a:pt x="37" y="2129"/>
                  </a:lnTo>
                  <a:lnTo>
                    <a:pt x="24" y="1825"/>
                  </a:lnTo>
                  <a:lnTo>
                    <a:pt x="12" y="1529"/>
                  </a:lnTo>
                  <a:lnTo>
                    <a:pt x="0" y="1240"/>
                  </a:lnTo>
                  <a:lnTo>
                    <a:pt x="10541" y="1240"/>
                  </a:lnTo>
                  <a:lnTo>
                    <a:pt x="10554" y="1529"/>
                  </a:lnTo>
                  <a:lnTo>
                    <a:pt x="10566" y="1828"/>
                  </a:lnTo>
                  <a:lnTo>
                    <a:pt x="10579" y="2135"/>
                  </a:lnTo>
                  <a:lnTo>
                    <a:pt x="10591" y="2450"/>
                  </a:lnTo>
                  <a:lnTo>
                    <a:pt x="10604" y="2775"/>
                  </a:lnTo>
                  <a:lnTo>
                    <a:pt x="10616" y="3108"/>
                  </a:lnTo>
                  <a:lnTo>
                    <a:pt x="10628" y="3449"/>
                  </a:lnTo>
                  <a:lnTo>
                    <a:pt x="10641" y="3800"/>
                  </a:lnTo>
                  <a:lnTo>
                    <a:pt x="10653" y="4159"/>
                  </a:lnTo>
                  <a:lnTo>
                    <a:pt x="10666" y="4526"/>
                  </a:lnTo>
                  <a:lnTo>
                    <a:pt x="10690" y="4887"/>
                  </a:lnTo>
                  <a:lnTo>
                    <a:pt x="10713" y="5251"/>
                  </a:lnTo>
                  <a:lnTo>
                    <a:pt x="10734" y="5617"/>
                  </a:lnTo>
                  <a:lnTo>
                    <a:pt x="10755" y="5985"/>
                  </a:lnTo>
                  <a:lnTo>
                    <a:pt x="10774" y="6356"/>
                  </a:lnTo>
                  <a:lnTo>
                    <a:pt x="10792" y="6729"/>
                  </a:lnTo>
                  <a:lnTo>
                    <a:pt x="10809" y="7105"/>
                  </a:lnTo>
                  <a:lnTo>
                    <a:pt x="10824" y="7483"/>
                  </a:lnTo>
                  <a:lnTo>
                    <a:pt x="10839" y="7864"/>
                  </a:lnTo>
                  <a:lnTo>
                    <a:pt x="10852" y="8247"/>
                  </a:lnTo>
                  <a:lnTo>
                    <a:pt x="10875" y="8630"/>
                  </a:lnTo>
                  <a:lnTo>
                    <a:pt x="10896" y="9011"/>
                  </a:lnTo>
                  <a:lnTo>
                    <a:pt x="10915" y="9389"/>
                  </a:lnTo>
                  <a:lnTo>
                    <a:pt x="10931" y="9765"/>
                  </a:lnTo>
                  <a:lnTo>
                    <a:pt x="10945" y="10138"/>
                  </a:lnTo>
                  <a:lnTo>
                    <a:pt x="10956" y="10509"/>
                  </a:lnTo>
                  <a:lnTo>
                    <a:pt x="10964" y="10878"/>
                  </a:lnTo>
                  <a:lnTo>
                    <a:pt x="10971" y="11243"/>
                  </a:lnTo>
                  <a:lnTo>
                    <a:pt x="10974" y="11607"/>
                  </a:lnTo>
                  <a:lnTo>
                    <a:pt x="10976" y="11968"/>
                  </a:lnTo>
                  <a:lnTo>
                    <a:pt x="10987" y="12310"/>
                  </a:lnTo>
                  <a:lnTo>
                    <a:pt x="10998" y="12642"/>
                  </a:lnTo>
                  <a:lnTo>
                    <a:pt x="11007" y="12965"/>
                  </a:lnTo>
                  <a:lnTo>
                    <a:pt x="11015" y="13277"/>
                  </a:lnTo>
                  <a:lnTo>
                    <a:pt x="11022" y="13580"/>
                  </a:lnTo>
                  <a:lnTo>
                    <a:pt x="11028" y="13873"/>
                  </a:lnTo>
                  <a:lnTo>
                    <a:pt x="11032" y="14156"/>
                  </a:lnTo>
                  <a:lnTo>
                    <a:pt x="11035" y="14428"/>
                  </a:lnTo>
                  <a:lnTo>
                    <a:pt x="11037" y="14691"/>
                  </a:lnTo>
                  <a:lnTo>
                    <a:pt x="11038" y="14944"/>
                  </a:lnTo>
                  <a:lnTo>
                    <a:pt x="11286" y="14944"/>
                  </a:lnTo>
                  <a:lnTo>
                    <a:pt x="11523" y="14186"/>
                  </a:lnTo>
                  <a:lnTo>
                    <a:pt x="11762" y="13449"/>
                  </a:lnTo>
                  <a:lnTo>
                    <a:pt x="12004" y="12732"/>
                  </a:lnTo>
                  <a:lnTo>
                    <a:pt x="12248" y="12037"/>
                  </a:lnTo>
                  <a:lnTo>
                    <a:pt x="12495" y="11363"/>
                  </a:lnTo>
                  <a:lnTo>
                    <a:pt x="12744" y="10710"/>
                  </a:lnTo>
                  <a:lnTo>
                    <a:pt x="12996" y="10078"/>
                  </a:lnTo>
                  <a:lnTo>
                    <a:pt x="13250" y="9467"/>
                  </a:lnTo>
                  <a:lnTo>
                    <a:pt x="13507" y="8878"/>
                  </a:lnTo>
                  <a:lnTo>
                    <a:pt x="13766" y="8309"/>
                  </a:lnTo>
                  <a:lnTo>
                    <a:pt x="14043" y="7749"/>
                  </a:lnTo>
                  <a:lnTo>
                    <a:pt x="14329" y="7210"/>
                  </a:lnTo>
                  <a:lnTo>
                    <a:pt x="14624" y="6692"/>
                  </a:lnTo>
                  <a:lnTo>
                    <a:pt x="14927" y="6196"/>
                  </a:lnTo>
                  <a:lnTo>
                    <a:pt x="15239" y="5720"/>
                  </a:lnTo>
                  <a:lnTo>
                    <a:pt x="15559" y="5266"/>
                  </a:lnTo>
                  <a:lnTo>
                    <a:pt x="15889" y="4832"/>
                  </a:lnTo>
                  <a:lnTo>
                    <a:pt x="16227" y="4420"/>
                  </a:lnTo>
                  <a:lnTo>
                    <a:pt x="16573" y="4028"/>
                  </a:lnTo>
                  <a:lnTo>
                    <a:pt x="16929" y="3658"/>
                  </a:lnTo>
                  <a:lnTo>
                    <a:pt x="17295" y="3296"/>
                  </a:lnTo>
                  <a:lnTo>
                    <a:pt x="17675" y="2954"/>
                  </a:lnTo>
                  <a:lnTo>
                    <a:pt x="18069" y="2631"/>
                  </a:lnTo>
                  <a:lnTo>
                    <a:pt x="18477" y="2329"/>
                  </a:lnTo>
                  <a:lnTo>
                    <a:pt x="18898" y="2046"/>
                  </a:lnTo>
                  <a:lnTo>
                    <a:pt x="19332" y="1783"/>
                  </a:lnTo>
                  <a:lnTo>
                    <a:pt x="19781" y="1540"/>
                  </a:lnTo>
                  <a:lnTo>
                    <a:pt x="20243" y="1317"/>
                  </a:lnTo>
                  <a:lnTo>
                    <a:pt x="20718" y="1113"/>
                  </a:lnTo>
                  <a:lnTo>
                    <a:pt x="21208" y="930"/>
                  </a:lnTo>
                  <a:lnTo>
                    <a:pt x="21714" y="753"/>
                  </a:lnTo>
                  <a:lnTo>
                    <a:pt x="22242" y="595"/>
                  </a:lnTo>
                  <a:lnTo>
                    <a:pt x="22791" y="455"/>
                  </a:lnTo>
                  <a:lnTo>
                    <a:pt x="23361" y="334"/>
                  </a:lnTo>
                  <a:lnTo>
                    <a:pt x="23952" y="232"/>
                  </a:lnTo>
                  <a:lnTo>
                    <a:pt x="24564" y="148"/>
                  </a:lnTo>
                  <a:lnTo>
                    <a:pt x="25197" y="83"/>
                  </a:lnTo>
                  <a:lnTo>
                    <a:pt x="25851" y="37"/>
                  </a:lnTo>
                  <a:lnTo>
                    <a:pt x="26526" y="9"/>
                  </a:lnTo>
                  <a:lnTo>
                    <a:pt x="27223" y="0"/>
                  </a:lnTo>
                  <a:lnTo>
                    <a:pt x="27494" y="2"/>
                  </a:lnTo>
                  <a:lnTo>
                    <a:pt x="27763" y="9"/>
                  </a:lnTo>
                  <a:lnTo>
                    <a:pt x="28030" y="22"/>
                  </a:lnTo>
                  <a:lnTo>
                    <a:pt x="28294" y="39"/>
                  </a:lnTo>
                  <a:lnTo>
                    <a:pt x="28556" y="62"/>
                  </a:lnTo>
                  <a:lnTo>
                    <a:pt x="28815" y="89"/>
                  </a:lnTo>
                  <a:lnTo>
                    <a:pt x="29072" y="121"/>
                  </a:lnTo>
                  <a:lnTo>
                    <a:pt x="29326" y="158"/>
                  </a:lnTo>
                  <a:lnTo>
                    <a:pt x="29578" y="200"/>
                  </a:lnTo>
                  <a:lnTo>
                    <a:pt x="29827" y="248"/>
                  </a:lnTo>
                  <a:lnTo>
                    <a:pt x="30070" y="285"/>
                  </a:lnTo>
                  <a:lnTo>
                    <a:pt x="30301" y="322"/>
                  </a:lnTo>
                  <a:lnTo>
                    <a:pt x="30521" y="359"/>
                  </a:lnTo>
                  <a:lnTo>
                    <a:pt x="30730" y="396"/>
                  </a:lnTo>
                  <a:lnTo>
                    <a:pt x="30928" y="434"/>
                  </a:lnTo>
                  <a:lnTo>
                    <a:pt x="31115" y="471"/>
                  </a:lnTo>
                  <a:lnTo>
                    <a:pt x="31290" y="508"/>
                  </a:lnTo>
                  <a:lnTo>
                    <a:pt x="31454" y="545"/>
                  </a:lnTo>
                  <a:lnTo>
                    <a:pt x="31607" y="582"/>
                  </a:lnTo>
                  <a:lnTo>
                    <a:pt x="31750" y="620"/>
                  </a:lnTo>
                  <a:lnTo>
                    <a:pt x="31750" y="10852"/>
                  </a:lnTo>
                  <a:lnTo>
                    <a:pt x="31523" y="10791"/>
                  </a:lnTo>
                  <a:lnTo>
                    <a:pt x="31288" y="10735"/>
                  </a:lnTo>
                  <a:lnTo>
                    <a:pt x="31046" y="10682"/>
                  </a:lnTo>
                  <a:lnTo>
                    <a:pt x="30797" y="10633"/>
                  </a:lnTo>
                  <a:lnTo>
                    <a:pt x="30540" y="10588"/>
                  </a:lnTo>
                  <a:lnTo>
                    <a:pt x="30276" y="10546"/>
                  </a:lnTo>
                  <a:lnTo>
                    <a:pt x="30004" y="10509"/>
                  </a:lnTo>
                  <a:lnTo>
                    <a:pt x="29725" y="10475"/>
                  </a:lnTo>
                  <a:lnTo>
                    <a:pt x="29439" y="10444"/>
                  </a:lnTo>
                  <a:lnTo>
                    <a:pt x="29145" y="10417"/>
                  </a:lnTo>
                  <a:lnTo>
                    <a:pt x="28844" y="10382"/>
                  </a:lnTo>
                  <a:lnTo>
                    <a:pt x="28535" y="10350"/>
                  </a:lnTo>
                  <a:lnTo>
                    <a:pt x="28219" y="10323"/>
                  </a:lnTo>
                  <a:lnTo>
                    <a:pt x="27895" y="10298"/>
                  </a:lnTo>
                  <a:lnTo>
                    <a:pt x="27564" y="10278"/>
                  </a:lnTo>
                  <a:lnTo>
                    <a:pt x="27225" y="10261"/>
                  </a:lnTo>
                  <a:lnTo>
                    <a:pt x="26879" y="10248"/>
                  </a:lnTo>
                  <a:lnTo>
                    <a:pt x="26526" y="10239"/>
                  </a:lnTo>
                  <a:lnTo>
                    <a:pt x="26165" y="10233"/>
                  </a:lnTo>
                  <a:lnTo>
                    <a:pt x="25796" y="10231"/>
                  </a:lnTo>
                  <a:lnTo>
                    <a:pt x="25039" y="10249"/>
                  </a:lnTo>
                  <a:lnTo>
                    <a:pt x="24303" y="10301"/>
                  </a:lnTo>
                  <a:lnTo>
                    <a:pt x="23590" y="10388"/>
                  </a:lnTo>
                  <a:lnTo>
                    <a:pt x="22899" y="10509"/>
                  </a:lnTo>
                  <a:lnTo>
                    <a:pt x="22231" y="10666"/>
                  </a:lnTo>
                  <a:lnTo>
                    <a:pt x="21585" y="10857"/>
                  </a:lnTo>
                  <a:lnTo>
                    <a:pt x="20961" y="11082"/>
                  </a:lnTo>
                  <a:lnTo>
                    <a:pt x="20359" y="11343"/>
                  </a:lnTo>
                  <a:lnTo>
                    <a:pt x="19780" y="11638"/>
                  </a:lnTo>
                  <a:lnTo>
                    <a:pt x="19223" y="11968"/>
                  </a:lnTo>
                  <a:lnTo>
                    <a:pt x="18699" y="12329"/>
                  </a:lnTo>
                  <a:lnTo>
                    <a:pt x="18194" y="12717"/>
                  </a:lnTo>
                  <a:lnTo>
                    <a:pt x="17707" y="13132"/>
                  </a:lnTo>
                  <a:lnTo>
                    <a:pt x="17239" y="13575"/>
                  </a:lnTo>
                  <a:lnTo>
                    <a:pt x="16789" y="14045"/>
                  </a:lnTo>
                  <a:lnTo>
                    <a:pt x="16358" y="14542"/>
                  </a:lnTo>
                  <a:lnTo>
                    <a:pt x="15946" y="15067"/>
                  </a:lnTo>
                  <a:lnTo>
                    <a:pt x="15552" y="15619"/>
                  </a:lnTo>
                  <a:lnTo>
                    <a:pt x="15177" y="16198"/>
                  </a:lnTo>
                  <a:lnTo>
                    <a:pt x="14820" y="16805"/>
                  </a:lnTo>
                  <a:lnTo>
                    <a:pt x="14494" y="17425"/>
                  </a:lnTo>
                  <a:lnTo>
                    <a:pt x="14185" y="18070"/>
                  </a:lnTo>
                  <a:lnTo>
                    <a:pt x="13894" y="18739"/>
                  </a:lnTo>
                  <a:lnTo>
                    <a:pt x="13620" y="19434"/>
                  </a:lnTo>
                  <a:lnTo>
                    <a:pt x="13363" y="20153"/>
                  </a:lnTo>
                  <a:lnTo>
                    <a:pt x="13124" y="20897"/>
                  </a:lnTo>
                  <a:lnTo>
                    <a:pt x="12902" y="21666"/>
                  </a:lnTo>
                  <a:lnTo>
                    <a:pt x="12697" y="22460"/>
                  </a:lnTo>
                  <a:lnTo>
                    <a:pt x="12510" y="23279"/>
                  </a:lnTo>
                  <a:lnTo>
                    <a:pt x="12340" y="24122"/>
                  </a:lnTo>
                  <a:lnTo>
                    <a:pt x="12187" y="24973"/>
                  </a:lnTo>
                  <a:lnTo>
                    <a:pt x="12050" y="25841"/>
                  </a:lnTo>
                  <a:lnTo>
                    <a:pt x="11929" y="26725"/>
                  </a:lnTo>
                  <a:lnTo>
                    <a:pt x="11824" y="27624"/>
                  </a:lnTo>
                  <a:lnTo>
                    <a:pt x="11735" y="28540"/>
                  </a:lnTo>
                  <a:lnTo>
                    <a:pt x="11663" y="29472"/>
                  </a:lnTo>
                  <a:lnTo>
                    <a:pt x="11606" y="30421"/>
                  </a:lnTo>
                  <a:lnTo>
                    <a:pt x="11566" y="31385"/>
                  </a:lnTo>
                  <a:lnTo>
                    <a:pt x="11542" y="32365"/>
                  </a:lnTo>
                  <a:lnTo>
                    <a:pt x="11534" y="33362"/>
                  </a:lnTo>
                  <a:lnTo>
                    <a:pt x="11534" y="68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556823" y="5755860"/>
              <a:ext cx="62631" cy="67096"/>
            </a:xfrm>
            <a:custGeom>
              <a:avLst/>
              <a:pathLst>
                <a:path w="62631" h="67096">
                  <a:moveTo>
                    <a:pt x="37579" y="67096"/>
                  </a:moveTo>
                  <a:lnTo>
                    <a:pt x="24370" y="67096"/>
                  </a:lnTo>
                  <a:lnTo>
                    <a:pt x="0" y="0"/>
                  </a:lnTo>
                  <a:lnTo>
                    <a:pt x="11906" y="0"/>
                  </a:lnTo>
                  <a:lnTo>
                    <a:pt x="26665" y="43656"/>
                  </a:lnTo>
                  <a:lnTo>
                    <a:pt x="26753" y="43935"/>
                  </a:lnTo>
                  <a:lnTo>
                    <a:pt x="26843" y="44226"/>
                  </a:lnTo>
                  <a:lnTo>
                    <a:pt x="26936" y="44530"/>
                  </a:lnTo>
                  <a:lnTo>
                    <a:pt x="27032" y="44846"/>
                  </a:lnTo>
                  <a:lnTo>
                    <a:pt x="27130" y="45175"/>
                  </a:lnTo>
                  <a:lnTo>
                    <a:pt x="27230" y="45516"/>
                  </a:lnTo>
                  <a:lnTo>
                    <a:pt x="27333" y="45870"/>
                  </a:lnTo>
                  <a:lnTo>
                    <a:pt x="27438" y="46235"/>
                  </a:lnTo>
                  <a:lnTo>
                    <a:pt x="27546" y="46614"/>
                  </a:lnTo>
                  <a:lnTo>
                    <a:pt x="27657" y="47004"/>
                  </a:lnTo>
                  <a:lnTo>
                    <a:pt x="27781" y="47391"/>
                  </a:lnTo>
                  <a:lnTo>
                    <a:pt x="27905" y="47781"/>
                  </a:lnTo>
                  <a:lnTo>
                    <a:pt x="28029" y="48175"/>
                  </a:lnTo>
                  <a:lnTo>
                    <a:pt x="28153" y="48572"/>
                  </a:lnTo>
                  <a:lnTo>
                    <a:pt x="28277" y="48973"/>
                  </a:lnTo>
                  <a:lnTo>
                    <a:pt x="28401" y="49378"/>
                  </a:lnTo>
                  <a:lnTo>
                    <a:pt x="28525" y="49787"/>
                  </a:lnTo>
                  <a:lnTo>
                    <a:pt x="28649" y="50199"/>
                  </a:lnTo>
                  <a:lnTo>
                    <a:pt x="28773" y="50615"/>
                  </a:lnTo>
                  <a:lnTo>
                    <a:pt x="28897" y="51035"/>
                  </a:lnTo>
                  <a:lnTo>
                    <a:pt x="29020" y="51456"/>
                  </a:lnTo>
                  <a:lnTo>
                    <a:pt x="29140" y="51874"/>
                  </a:lnTo>
                  <a:lnTo>
                    <a:pt x="29258" y="52289"/>
                  </a:lnTo>
                  <a:lnTo>
                    <a:pt x="29373" y="52702"/>
                  </a:lnTo>
                  <a:lnTo>
                    <a:pt x="29486" y="53113"/>
                  </a:lnTo>
                  <a:lnTo>
                    <a:pt x="29596" y="53521"/>
                  </a:lnTo>
                  <a:lnTo>
                    <a:pt x="29704" y="53926"/>
                  </a:lnTo>
                  <a:lnTo>
                    <a:pt x="29810" y="54329"/>
                  </a:lnTo>
                  <a:lnTo>
                    <a:pt x="29913" y="54730"/>
                  </a:lnTo>
                  <a:lnTo>
                    <a:pt x="30013" y="55128"/>
                  </a:lnTo>
                  <a:lnTo>
                    <a:pt x="30123" y="55506"/>
                  </a:lnTo>
                  <a:lnTo>
                    <a:pt x="30229" y="55872"/>
                  </a:lnTo>
                  <a:lnTo>
                    <a:pt x="30331" y="56226"/>
                  </a:lnTo>
                  <a:lnTo>
                    <a:pt x="30430" y="56567"/>
                  </a:lnTo>
                  <a:lnTo>
                    <a:pt x="30525" y="56895"/>
                  </a:lnTo>
                  <a:lnTo>
                    <a:pt x="30616" y="57212"/>
                  </a:lnTo>
                  <a:lnTo>
                    <a:pt x="30703" y="57515"/>
                  </a:lnTo>
                  <a:lnTo>
                    <a:pt x="30787" y="57807"/>
                  </a:lnTo>
                  <a:lnTo>
                    <a:pt x="30867" y="58086"/>
                  </a:lnTo>
                  <a:lnTo>
                    <a:pt x="30943" y="58353"/>
                  </a:lnTo>
                  <a:lnTo>
                    <a:pt x="31020" y="58086"/>
                  </a:lnTo>
                  <a:lnTo>
                    <a:pt x="31100" y="57807"/>
                  </a:lnTo>
                  <a:lnTo>
                    <a:pt x="31183" y="57515"/>
                  </a:lnTo>
                  <a:lnTo>
                    <a:pt x="31271" y="57212"/>
                  </a:lnTo>
                  <a:lnTo>
                    <a:pt x="31362" y="56895"/>
                  </a:lnTo>
                  <a:lnTo>
                    <a:pt x="31457" y="56567"/>
                  </a:lnTo>
                  <a:lnTo>
                    <a:pt x="31555" y="56226"/>
                  </a:lnTo>
                  <a:lnTo>
                    <a:pt x="31658" y="55872"/>
                  </a:lnTo>
                  <a:lnTo>
                    <a:pt x="31764" y="55506"/>
                  </a:lnTo>
                  <a:lnTo>
                    <a:pt x="31874" y="55128"/>
                  </a:lnTo>
                  <a:lnTo>
                    <a:pt x="31998" y="54730"/>
                  </a:lnTo>
                  <a:lnTo>
                    <a:pt x="32122" y="54332"/>
                  </a:lnTo>
                  <a:lnTo>
                    <a:pt x="32246" y="53932"/>
                  </a:lnTo>
                  <a:lnTo>
                    <a:pt x="32370" y="53530"/>
                  </a:lnTo>
                  <a:lnTo>
                    <a:pt x="32494" y="53128"/>
                  </a:lnTo>
                  <a:lnTo>
                    <a:pt x="32618" y="52724"/>
                  </a:lnTo>
                  <a:lnTo>
                    <a:pt x="32742" y="52319"/>
                  </a:lnTo>
                  <a:lnTo>
                    <a:pt x="32866" y="51913"/>
                  </a:lnTo>
                  <a:lnTo>
                    <a:pt x="32990" y="51506"/>
                  </a:lnTo>
                  <a:lnTo>
                    <a:pt x="33114" y="51097"/>
                  </a:lnTo>
                  <a:lnTo>
                    <a:pt x="33238" y="50689"/>
                  </a:lnTo>
                  <a:lnTo>
                    <a:pt x="33362" y="50284"/>
                  </a:lnTo>
                  <a:lnTo>
                    <a:pt x="33486" y="49880"/>
                  </a:lnTo>
                  <a:lnTo>
                    <a:pt x="33610" y="49480"/>
                  </a:lnTo>
                  <a:lnTo>
                    <a:pt x="33734" y="49082"/>
                  </a:lnTo>
                  <a:lnTo>
                    <a:pt x="33858" y="48686"/>
                  </a:lnTo>
                  <a:lnTo>
                    <a:pt x="33982" y="48293"/>
                  </a:lnTo>
                  <a:lnTo>
                    <a:pt x="34106" y="47902"/>
                  </a:lnTo>
                  <a:lnTo>
                    <a:pt x="34230" y="47514"/>
                  </a:lnTo>
                  <a:lnTo>
                    <a:pt x="34354" y="47128"/>
                  </a:lnTo>
                  <a:lnTo>
                    <a:pt x="34489" y="46738"/>
                  </a:lnTo>
                  <a:lnTo>
                    <a:pt x="34619" y="46359"/>
                  </a:lnTo>
                  <a:lnTo>
                    <a:pt x="34747" y="45994"/>
                  </a:lnTo>
                  <a:lnTo>
                    <a:pt x="34870" y="45640"/>
                  </a:lnTo>
                  <a:lnTo>
                    <a:pt x="34990" y="45299"/>
                  </a:lnTo>
                  <a:lnTo>
                    <a:pt x="35106" y="44970"/>
                  </a:lnTo>
                  <a:lnTo>
                    <a:pt x="35218" y="44654"/>
                  </a:lnTo>
                  <a:lnTo>
                    <a:pt x="35326" y="44350"/>
                  </a:lnTo>
                  <a:lnTo>
                    <a:pt x="35431" y="44059"/>
                  </a:lnTo>
                  <a:lnTo>
                    <a:pt x="35532" y="43780"/>
                  </a:lnTo>
                  <a:lnTo>
                    <a:pt x="50787" y="0"/>
                  </a:lnTo>
                  <a:lnTo>
                    <a:pt x="626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628385" y="5730931"/>
              <a:ext cx="11162" cy="10666"/>
            </a:xfrm>
            <a:custGeom>
              <a:avLst/>
              <a:pathLst>
                <a:path w="11162" h="10666">
                  <a:moveTo>
                    <a:pt x="0" y="10666"/>
                  </a:moveTo>
                  <a:lnTo>
                    <a:pt x="0" y="0"/>
                  </a:lnTo>
                  <a:lnTo>
                    <a:pt x="11162" y="0"/>
                  </a:lnTo>
                  <a:lnTo>
                    <a:pt x="11162" y="10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628385" y="5755860"/>
              <a:ext cx="11162" cy="67096"/>
            </a:xfrm>
            <a:custGeom>
              <a:avLst/>
              <a:pathLst>
                <a:path w="11162" h="67096">
                  <a:moveTo>
                    <a:pt x="0" y="67096"/>
                  </a:moveTo>
                  <a:lnTo>
                    <a:pt x="0" y="0"/>
                  </a:lnTo>
                  <a:lnTo>
                    <a:pt x="11162" y="0"/>
                  </a:lnTo>
                  <a:lnTo>
                    <a:pt x="11162" y="67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656538" y="5754620"/>
              <a:ext cx="31750" cy="68336"/>
            </a:xfrm>
            <a:custGeom>
              <a:avLst/>
              <a:pathLst>
                <a:path w="31750" h="68336">
                  <a:moveTo>
                    <a:pt x="372" y="68336"/>
                  </a:moveTo>
                  <a:lnTo>
                    <a:pt x="372" y="16867"/>
                  </a:lnTo>
                  <a:lnTo>
                    <a:pt x="371" y="16444"/>
                  </a:lnTo>
                  <a:lnTo>
                    <a:pt x="369" y="16021"/>
                  </a:lnTo>
                  <a:lnTo>
                    <a:pt x="366" y="15596"/>
                  </a:lnTo>
                  <a:lnTo>
                    <a:pt x="362" y="15170"/>
                  </a:lnTo>
                  <a:lnTo>
                    <a:pt x="356" y="14743"/>
                  </a:lnTo>
                  <a:lnTo>
                    <a:pt x="349" y="14314"/>
                  </a:lnTo>
                  <a:lnTo>
                    <a:pt x="341" y="13885"/>
                  </a:lnTo>
                  <a:lnTo>
                    <a:pt x="332" y="13454"/>
                  </a:lnTo>
                  <a:lnTo>
                    <a:pt x="321" y="13021"/>
                  </a:lnTo>
                  <a:lnTo>
                    <a:pt x="310" y="12588"/>
                  </a:lnTo>
                  <a:lnTo>
                    <a:pt x="309" y="12143"/>
                  </a:lnTo>
                  <a:lnTo>
                    <a:pt x="307" y="11702"/>
                  </a:lnTo>
                  <a:lnTo>
                    <a:pt x="304" y="11265"/>
                  </a:lnTo>
                  <a:lnTo>
                    <a:pt x="300" y="10832"/>
                  </a:lnTo>
                  <a:lnTo>
                    <a:pt x="294" y="10402"/>
                  </a:lnTo>
                  <a:lnTo>
                    <a:pt x="287" y="9976"/>
                  </a:lnTo>
                  <a:lnTo>
                    <a:pt x="279" y="9554"/>
                  </a:lnTo>
                  <a:lnTo>
                    <a:pt x="270" y="9135"/>
                  </a:lnTo>
                  <a:lnTo>
                    <a:pt x="259" y="8720"/>
                  </a:lnTo>
                  <a:lnTo>
                    <a:pt x="248" y="8309"/>
                  </a:lnTo>
                  <a:lnTo>
                    <a:pt x="235" y="7902"/>
                  </a:lnTo>
                  <a:lnTo>
                    <a:pt x="223" y="7500"/>
                  </a:lnTo>
                  <a:lnTo>
                    <a:pt x="210" y="7104"/>
                  </a:lnTo>
                  <a:lnTo>
                    <a:pt x="198" y="6712"/>
                  </a:lnTo>
                  <a:lnTo>
                    <a:pt x="186" y="6325"/>
                  </a:lnTo>
                  <a:lnTo>
                    <a:pt x="173" y="5943"/>
                  </a:lnTo>
                  <a:lnTo>
                    <a:pt x="161" y="5566"/>
                  </a:lnTo>
                  <a:lnTo>
                    <a:pt x="148" y="5194"/>
                  </a:lnTo>
                  <a:lnTo>
                    <a:pt x="136" y="4826"/>
                  </a:lnTo>
                  <a:lnTo>
                    <a:pt x="124" y="4464"/>
                  </a:lnTo>
                  <a:lnTo>
                    <a:pt x="111" y="4108"/>
                  </a:lnTo>
                  <a:lnTo>
                    <a:pt x="99" y="3760"/>
                  </a:lnTo>
                  <a:lnTo>
                    <a:pt x="86" y="3419"/>
                  </a:lnTo>
                  <a:lnTo>
                    <a:pt x="74" y="3085"/>
                  </a:lnTo>
                  <a:lnTo>
                    <a:pt x="62" y="2759"/>
                  </a:lnTo>
                  <a:lnTo>
                    <a:pt x="49" y="2440"/>
                  </a:lnTo>
                  <a:lnTo>
                    <a:pt x="37" y="2129"/>
                  </a:lnTo>
                  <a:lnTo>
                    <a:pt x="24" y="1825"/>
                  </a:lnTo>
                  <a:lnTo>
                    <a:pt x="12" y="1529"/>
                  </a:lnTo>
                  <a:lnTo>
                    <a:pt x="0" y="1240"/>
                  </a:lnTo>
                  <a:lnTo>
                    <a:pt x="10541" y="1240"/>
                  </a:lnTo>
                  <a:lnTo>
                    <a:pt x="10554" y="1529"/>
                  </a:lnTo>
                  <a:lnTo>
                    <a:pt x="10566" y="1828"/>
                  </a:lnTo>
                  <a:lnTo>
                    <a:pt x="10579" y="2135"/>
                  </a:lnTo>
                  <a:lnTo>
                    <a:pt x="10591" y="2450"/>
                  </a:lnTo>
                  <a:lnTo>
                    <a:pt x="10604" y="2775"/>
                  </a:lnTo>
                  <a:lnTo>
                    <a:pt x="10616" y="3108"/>
                  </a:lnTo>
                  <a:lnTo>
                    <a:pt x="10628" y="3449"/>
                  </a:lnTo>
                  <a:lnTo>
                    <a:pt x="10641" y="3800"/>
                  </a:lnTo>
                  <a:lnTo>
                    <a:pt x="10653" y="4159"/>
                  </a:lnTo>
                  <a:lnTo>
                    <a:pt x="10666" y="4526"/>
                  </a:lnTo>
                  <a:lnTo>
                    <a:pt x="10690" y="4887"/>
                  </a:lnTo>
                  <a:lnTo>
                    <a:pt x="10713" y="5251"/>
                  </a:lnTo>
                  <a:lnTo>
                    <a:pt x="10734" y="5617"/>
                  </a:lnTo>
                  <a:lnTo>
                    <a:pt x="10755" y="5985"/>
                  </a:lnTo>
                  <a:lnTo>
                    <a:pt x="10774" y="6356"/>
                  </a:lnTo>
                  <a:lnTo>
                    <a:pt x="10792" y="6729"/>
                  </a:lnTo>
                  <a:lnTo>
                    <a:pt x="10809" y="7105"/>
                  </a:lnTo>
                  <a:lnTo>
                    <a:pt x="10824" y="7483"/>
                  </a:lnTo>
                  <a:lnTo>
                    <a:pt x="10839" y="7864"/>
                  </a:lnTo>
                  <a:lnTo>
                    <a:pt x="10852" y="8247"/>
                  </a:lnTo>
                  <a:lnTo>
                    <a:pt x="10875" y="8630"/>
                  </a:lnTo>
                  <a:lnTo>
                    <a:pt x="10896" y="9011"/>
                  </a:lnTo>
                  <a:lnTo>
                    <a:pt x="10915" y="9389"/>
                  </a:lnTo>
                  <a:lnTo>
                    <a:pt x="10931" y="9765"/>
                  </a:lnTo>
                  <a:lnTo>
                    <a:pt x="10945" y="10138"/>
                  </a:lnTo>
                  <a:lnTo>
                    <a:pt x="10956" y="10509"/>
                  </a:lnTo>
                  <a:lnTo>
                    <a:pt x="10964" y="10878"/>
                  </a:lnTo>
                  <a:lnTo>
                    <a:pt x="10971" y="11243"/>
                  </a:lnTo>
                  <a:lnTo>
                    <a:pt x="10974" y="11607"/>
                  </a:lnTo>
                  <a:lnTo>
                    <a:pt x="10976" y="11968"/>
                  </a:lnTo>
                  <a:lnTo>
                    <a:pt x="10987" y="12310"/>
                  </a:lnTo>
                  <a:lnTo>
                    <a:pt x="10998" y="12642"/>
                  </a:lnTo>
                  <a:lnTo>
                    <a:pt x="11007" y="12965"/>
                  </a:lnTo>
                  <a:lnTo>
                    <a:pt x="11015" y="13277"/>
                  </a:lnTo>
                  <a:lnTo>
                    <a:pt x="11022" y="13580"/>
                  </a:lnTo>
                  <a:lnTo>
                    <a:pt x="11028" y="13873"/>
                  </a:lnTo>
                  <a:lnTo>
                    <a:pt x="11032" y="14156"/>
                  </a:lnTo>
                  <a:lnTo>
                    <a:pt x="11035" y="14428"/>
                  </a:lnTo>
                  <a:lnTo>
                    <a:pt x="11037" y="14691"/>
                  </a:lnTo>
                  <a:lnTo>
                    <a:pt x="11038" y="14944"/>
                  </a:lnTo>
                  <a:lnTo>
                    <a:pt x="11286" y="14944"/>
                  </a:lnTo>
                  <a:lnTo>
                    <a:pt x="11523" y="14186"/>
                  </a:lnTo>
                  <a:lnTo>
                    <a:pt x="11762" y="13449"/>
                  </a:lnTo>
                  <a:lnTo>
                    <a:pt x="12004" y="12732"/>
                  </a:lnTo>
                  <a:lnTo>
                    <a:pt x="12248" y="12037"/>
                  </a:lnTo>
                  <a:lnTo>
                    <a:pt x="12495" y="11363"/>
                  </a:lnTo>
                  <a:lnTo>
                    <a:pt x="12744" y="10710"/>
                  </a:lnTo>
                  <a:lnTo>
                    <a:pt x="12996" y="10078"/>
                  </a:lnTo>
                  <a:lnTo>
                    <a:pt x="13250" y="9467"/>
                  </a:lnTo>
                  <a:lnTo>
                    <a:pt x="13507" y="8878"/>
                  </a:lnTo>
                  <a:lnTo>
                    <a:pt x="13766" y="8309"/>
                  </a:lnTo>
                  <a:lnTo>
                    <a:pt x="14043" y="7749"/>
                  </a:lnTo>
                  <a:lnTo>
                    <a:pt x="14329" y="7210"/>
                  </a:lnTo>
                  <a:lnTo>
                    <a:pt x="14624" y="6692"/>
                  </a:lnTo>
                  <a:lnTo>
                    <a:pt x="14927" y="6196"/>
                  </a:lnTo>
                  <a:lnTo>
                    <a:pt x="15239" y="5720"/>
                  </a:lnTo>
                  <a:lnTo>
                    <a:pt x="15559" y="5266"/>
                  </a:lnTo>
                  <a:lnTo>
                    <a:pt x="15889" y="4832"/>
                  </a:lnTo>
                  <a:lnTo>
                    <a:pt x="16227" y="4420"/>
                  </a:lnTo>
                  <a:lnTo>
                    <a:pt x="16573" y="4028"/>
                  </a:lnTo>
                  <a:lnTo>
                    <a:pt x="16929" y="3658"/>
                  </a:lnTo>
                  <a:lnTo>
                    <a:pt x="17295" y="3296"/>
                  </a:lnTo>
                  <a:lnTo>
                    <a:pt x="17675" y="2954"/>
                  </a:lnTo>
                  <a:lnTo>
                    <a:pt x="18069" y="2631"/>
                  </a:lnTo>
                  <a:lnTo>
                    <a:pt x="18477" y="2329"/>
                  </a:lnTo>
                  <a:lnTo>
                    <a:pt x="18898" y="2046"/>
                  </a:lnTo>
                  <a:lnTo>
                    <a:pt x="19332" y="1783"/>
                  </a:lnTo>
                  <a:lnTo>
                    <a:pt x="19781" y="1540"/>
                  </a:lnTo>
                  <a:lnTo>
                    <a:pt x="20243" y="1317"/>
                  </a:lnTo>
                  <a:lnTo>
                    <a:pt x="20718" y="1113"/>
                  </a:lnTo>
                  <a:lnTo>
                    <a:pt x="21208" y="930"/>
                  </a:lnTo>
                  <a:lnTo>
                    <a:pt x="21714" y="753"/>
                  </a:lnTo>
                  <a:lnTo>
                    <a:pt x="22242" y="595"/>
                  </a:lnTo>
                  <a:lnTo>
                    <a:pt x="22791" y="455"/>
                  </a:lnTo>
                  <a:lnTo>
                    <a:pt x="23361" y="334"/>
                  </a:lnTo>
                  <a:lnTo>
                    <a:pt x="23952" y="232"/>
                  </a:lnTo>
                  <a:lnTo>
                    <a:pt x="24564" y="148"/>
                  </a:lnTo>
                  <a:lnTo>
                    <a:pt x="25197" y="83"/>
                  </a:lnTo>
                  <a:lnTo>
                    <a:pt x="25851" y="37"/>
                  </a:lnTo>
                  <a:lnTo>
                    <a:pt x="26526" y="9"/>
                  </a:lnTo>
                  <a:lnTo>
                    <a:pt x="27223" y="0"/>
                  </a:lnTo>
                  <a:lnTo>
                    <a:pt x="27494" y="2"/>
                  </a:lnTo>
                  <a:lnTo>
                    <a:pt x="27763" y="9"/>
                  </a:lnTo>
                  <a:lnTo>
                    <a:pt x="28030" y="22"/>
                  </a:lnTo>
                  <a:lnTo>
                    <a:pt x="28294" y="39"/>
                  </a:lnTo>
                  <a:lnTo>
                    <a:pt x="28556" y="62"/>
                  </a:lnTo>
                  <a:lnTo>
                    <a:pt x="28815" y="89"/>
                  </a:lnTo>
                  <a:lnTo>
                    <a:pt x="29072" y="121"/>
                  </a:lnTo>
                  <a:lnTo>
                    <a:pt x="29326" y="158"/>
                  </a:lnTo>
                  <a:lnTo>
                    <a:pt x="29578" y="200"/>
                  </a:lnTo>
                  <a:lnTo>
                    <a:pt x="29827" y="248"/>
                  </a:lnTo>
                  <a:lnTo>
                    <a:pt x="30070" y="285"/>
                  </a:lnTo>
                  <a:lnTo>
                    <a:pt x="30301" y="322"/>
                  </a:lnTo>
                  <a:lnTo>
                    <a:pt x="30521" y="359"/>
                  </a:lnTo>
                  <a:lnTo>
                    <a:pt x="30730" y="396"/>
                  </a:lnTo>
                  <a:lnTo>
                    <a:pt x="30928" y="434"/>
                  </a:lnTo>
                  <a:lnTo>
                    <a:pt x="31115" y="471"/>
                  </a:lnTo>
                  <a:lnTo>
                    <a:pt x="31290" y="508"/>
                  </a:lnTo>
                  <a:lnTo>
                    <a:pt x="31454" y="545"/>
                  </a:lnTo>
                  <a:lnTo>
                    <a:pt x="31607" y="582"/>
                  </a:lnTo>
                  <a:lnTo>
                    <a:pt x="31750" y="620"/>
                  </a:lnTo>
                  <a:lnTo>
                    <a:pt x="31750" y="10852"/>
                  </a:lnTo>
                  <a:lnTo>
                    <a:pt x="31523" y="10791"/>
                  </a:lnTo>
                  <a:lnTo>
                    <a:pt x="31288" y="10735"/>
                  </a:lnTo>
                  <a:lnTo>
                    <a:pt x="31046" y="10682"/>
                  </a:lnTo>
                  <a:lnTo>
                    <a:pt x="30797" y="10633"/>
                  </a:lnTo>
                  <a:lnTo>
                    <a:pt x="30540" y="10588"/>
                  </a:lnTo>
                  <a:lnTo>
                    <a:pt x="30276" y="10546"/>
                  </a:lnTo>
                  <a:lnTo>
                    <a:pt x="30004" y="10509"/>
                  </a:lnTo>
                  <a:lnTo>
                    <a:pt x="29725" y="10475"/>
                  </a:lnTo>
                  <a:lnTo>
                    <a:pt x="29439" y="10444"/>
                  </a:lnTo>
                  <a:lnTo>
                    <a:pt x="29145" y="10417"/>
                  </a:lnTo>
                  <a:lnTo>
                    <a:pt x="28844" y="10382"/>
                  </a:lnTo>
                  <a:lnTo>
                    <a:pt x="28535" y="10350"/>
                  </a:lnTo>
                  <a:lnTo>
                    <a:pt x="28219" y="10323"/>
                  </a:lnTo>
                  <a:lnTo>
                    <a:pt x="27895" y="10298"/>
                  </a:lnTo>
                  <a:lnTo>
                    <a:pt x="27564" y="10278"/>
                  </a:lnTo>
                  <a:lnTo>
                    <a:pt x="27225" y="10261"/>
                  </a:lnTo>
                  <a:lnTo>
                    <a:pt x="26879" y="10248"/>
                  </a:lnTo>
                  <a:lnTo>
                    <a:pt x="26526" y="10239"/>
                  </a:lnTo>
                  <a:lnTo>
                    <a:pt x="26165" y="10233"/>
                  </a:lnTo>
                  <a:lnTo>
                    <a:pt x="25796" y="10231"/>
                  </a:lnTo>
                  <a:lnTo>
                    <a:pt x="25039" y="10249"/>
                  </a:lnTo>
                  <a:lnTo>
                    <a:pt x="24303" y="10301"/>
                  </a:lnTo>
                  <a:lnTo>
                    <a:pt x="23590" y="10388"/>
                  </a:lnTo>
                  <a:lnTo>
                    <a:pt x="22899" y="10509"/>
                  </a:lnTo>
                  <a:lnTo>
                    <a:pt x="22231" y="10666"/>
                  </a:lnTo>
                  <a:lnTo>
                    <a:pt x="21585" y="10857"/>
                  </a:lnTo>
                  <a:lnTo>
                    <a:pt x="20961" y="11082"/>
                  </a:lnTo>
                  <a:lnTo>
                    <a:pt x="20359" y="11343"/>
                  </a:lnTo>
                  <a:lnTo>
                    <a:pt x="19780" y="11638"/>
                  </a:lnTo>
                  <a:lnTo>
                    <a:pt x="19223" y="11968"/>
                  </a:lnTo>
                  <a:lnTo>
                    <a:pt x="18699" y="12329"/>
                  </a:lnTo>
                  <a:lnTo>
                    <a:pt x="18194" y="12717"/>
                  </a:lnTo>
                  <a:lnTo>
                    <a:pt x="17707" y="13132"/>
                  </a:lnTo>
                  <a:lnTo>
                    <a:pt x="17239" y="13575"/>
                  </a:lnTo>
                  <a:lnTo>
                    <a:pt x="16789" y="14045"/>
                  </a:lnTo>
                  <a:lnTo>
                    <a:pt x="16358" y="14542"/>
                  </a:lnTo>
                  <a:lnTo>
                    <a:pt x="15946" y="15067"/>
                  </a:lnTo>
                  <a:lnTo>
                    <a:pt x="15552" y="15619"/>
                  </a:lnTo>
                  <a:lnTo>
                    <a:pt x="15177" y="16198"/>
                  </a:lnTo>
                  <a:lnTo>
                    <a:pt x="14820" y="16805"/>
                  </a:lnTo>
                  <a:lnTo>
                    <a:pt x="14494" y="17425"/>
                  </a:lnTo>
                  <a:lnTo>
                    <a:pt x="14185" y="18070"/>
                  </a:lnTo>
                  <a:lnTo>
                    <a:pt x="13894" y="18739"/>
                  </a:lnTo>
                  <a:lnTo>
                    <a:pt x="13620" y="19434"/>
                  </a:lnTo>
                  <a:lnTo>
                    <a:pt x="13363" y="20153"/>
                  </a:lnTo>
                  <a:lnTo>
                    <a:pt x="13124" y="20897"/>
                  </a:lnTo>
                  <a:lnTo>
                    <a:pt x="12902" y="21666"/>
                  </a:lnTo>
                  <a:lnTo>
                    <a:pt x="12697" y="22460"/>
                  </a:lnTo>
                  <a:lnTo>
                    <a:pt x="12510" y="23279"/>
                  </a:lnTo>
                  <a:lnTo>
                    <a:pt x="12340" y="24122"/>
                  </a:lnTo>
                  <a:lnTo>
                    <a:pt x="12187" y="24973"/>
                  </a:lnTo>
                  <a:lnTo>
                    <a:pt x="12050" y="25841"/>
                  </a:lnTo>
                  <a:lnTo>
                    <a:pt x="11929" y="26725"/>
                  </a:lnTo>
                  <a:lnTo>
                    <a:pt x="11824" y="27624"/>
                  </a:lnTo>
                  <a:lnTo>
                    <a:pt x="11735" y="28540"/>
                  </a:lnTo>
                  <a:lnTo>
                    <a:pt x="11663" y="29472"/>
                  </a:lnTo>
                  <a:lnTo>
                    <a:pt x="11606" y="30421"/>
                  </a:lnTo>
                  <a:lnTo>
                    <a:pt x="11566" y="31385"/>
                  </a:lnTo>
                  <a:lnTo>
                    <a:pt x="11542" y="32365"/>
                  </a:lnTo>
                  <a:lnTo>
                    <a:pt x="11534" y="33362"/>
                  </a:lnTo>
                  <a:lnTo>
                    <a:pt x="11534" y="68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695729" y="5754806"/>
              <a:ext cx="57100" cy="94505"/>
            </a:xfrm>
            <a:custGeom>
              <a:avLst/>
              <a:pathLst>
                <a:path w="57100" h="94505">
                  <a:moveTo>
                    <a:pt x="28649" y="94505"/>
                  </a:moveTo>
                  <a:lnTo>
                    <a:pt x="27509" y="94494"/>
                  </a:lnTo>
                  <a:lnTo>
                    <a:pt x="26394" y="94458"/>
                  </a:lnTo>
                  <a:lnTo>
                    <a:pt x="25306" y="94399"/>
                  </a:lnTo>
                  <a:lnTo>
                    <a:pt x="24244" y="94317"/>
                  </a:lnTo>
                  <a:lnTo>
                    <a:pt x="23207" y="94211"/>
                  </a:lnTo>
                  <a:lnTo>
                    <a:pt x="22197" y="94081"/>
                  </a:lnTo>
                  <a:lnTo>
                    <a:pt x="21213" y="93928"/>
                  </a:lnTo>
                  <a:lnTo>
                    <a:pt x="20255" y="93751"/>
                  </a:lnTo>
                  <a:lnTo>
                    <a:pt x="19323" y="93551"/>
                  </a:lnTo>
                  <a:lnTo>
                    <a:pt x="18417" y="93327"/>
                  </a:lnTo>
                  <a:lnTo>
                    <a:pt x="17537" y="93081"/>
                  </a:lnTo>
                  <a:lnTo>
                    <a:pt x="16683" y="92814"/>
                  </a:lnTo>
                  <a:lnTo>
                    <a:pt x="15855" y="92525"/>
                  </a:lnTo>
                  <a:lnTo>
                    <a:pt x="15053" y="92216"/>
                  </a:lnTo>
                  <a:lnTo>
                    <a:pt x="14278" y="91885"/>
                  </a:lnTo>
                  <a:lnTo>
                    <a:pt x="13528" y="91534"/>
                  </a:lnTo>
                  <a:lnTo>
                    <a:pt x="12804" y="91161"/>
                  </a:lnTo>
                  <a:lnTo>
                    <a:pt x="12107" y="90767"/>
                  </a:lnTo>
                  <a:lnTo>
                    <a:pt x="11435" y="90352"/>
                  </a:lnTo>
                  <a:lnTo>
                    <a:pt x="10790" y="89916"/>
                  </a:lnTo>
                  <a:lnTo>
                    <a:pt x="10169" y="89474"/>
                  </a:lnTo>
                  <a:lnTo>
                    <a:pt x="9572" y="89014"/>
                  </a:lnTo>
                  <a:lnTo>
                    <a:pt x="8998" y="88536"/>
                  </a:lnTo>
                  <a:lnTo>
                    <a:pt x="8448" y="88041"/>
                  </a:lnTo>
                  <a:lnTo>
                    <a:pt x="7921" y="87529"/>
                  </a:lnTo>
                  <a:lnTo>
                    <a:pt x="7419" y="86999"/>
                  </a:lnTo>
                  <a:lnTo>
                    <a:pt x="6939" y="86453"/>
                  </a:lnTo>
                  <a:lnTo>
                    <a:pt x="6483" y="85888"/>
                  </a:lnTo>
                  <a:lnTo>
                    <a:pt x="6051" y="85307"/>
                  </a:lnTo>
                  <a:lnTo>
                    <a:pt x="5643" y="84708"/>
                  </a:lnTo>
                  <a:lnTo>
                    <a:pt x="5257" y="84093"/>
                  </a:lnTo>
                  <a:lnTo>
                    <a:pt x="4893" y="83465"/>
                  </a:lnTo>
                  <a:lnTo>
                    <a:pt x="4552" y="82823"/>
                  </a:lnTo>
                  <a:lnTo>
                    <a:pt x="4234" y="82168"/>
                  </a:lnTo>
                  <a:lnTo>
                    <a:pt x="3937" y="81498"/>
                  </a:lnTo>
                  <a:lnTo>
                    <a:pt x="3663" y="80816"/>
                  </a:lnTo>
                  <a:lnTo>
                    <a:pt x="3411" y="80119"/>
                  </a:lnTo>
                  <a:lnTo>
                    <a:pt x="3182" y="79409"/>
                  </a:lnTo>
                  <a:lnTo>
                    <a:pt x="2975" y="78686"/>
                  </a:lnTo>
                  <a:lnTo>
                    <a:pt x="2790" y="77948"/>
                  </a:lnTo>
                  <a:lnTo>
                    <a:pt x="14014" y="76336"/>
                  </a:lnTo>
                  <a:lnTo>
                    <a:pt x="14264" y="77244"/>
                  </a:lnTo>
                  <a:lnTo>
                    <a:pt x="14567" y="78109"/>
                  </a:lnTo>
                  <a:lnTo>
                    <a:pt x="14924" y="78931"/>
                  </a:lnTo>
                  <a:lnTo>
                    <a:pt x="15334" y="79709"/>
                  </a:lnTo>
                  <a:lnTo>
                    <a:pt x="15797" y="80444"/>
                  </a:lnTo>
                  <a:lnTo>
                    <a:pt x="16314" y="81136"/>
                  </a:lnTo>
                  <a:lnTo>
                    <a:pt x="16883" y="81784"/>
                  </a:lnTo>
                  <a:lnTo>
                    <a:pt x="17507" y="82388"/>
                  </a:lnTo>
                  <a:lnTo>
                    <a:pt x="18183" y="82949"/>
                  </a:lnTo>
                  <a:lnTo>
                    <a:pt x="18913" y="83467"/>
                  </a:lnTo>
                  <a:lnTo>
                    <a:pt x="19706" y="83950"/>
                  </a:lnTo>
                  <a:lnTo>
                    <a:pt x="20545" y="84383"/>
                  </a:lnTo>
                  <a:lnTo>
                    <a:pt x="21432" y="84764"/>
                  </a:lnTo>
                  <a:lnTo>
                    <a:pt x="22366" y="85094"/>
                  </a:lnTo>
                  <a:lnTo>
                    <a:pt x="23347" y="85374"/>
                  </a:lnTo>
                  <a:lnTo>
                    <a:pt x="24375" y="85603"/>
                  </a:lnTo>
                  <a:lnTo>
                    <a:pt x="25450" y="85781"/>
                  </a:lnTo>
                  <a:lnTo>
                    <a:pt x="26573" y="85908"/>
                  </a:lnTo>
                  <a:lnTo>
                    <a:pt x="27742" y="85984"/>
                  </a:lnTo>
                  <a:lnTo>
                    <a:pt x="28959" y="86010"/>
                  </a:lnTo>
                  <a:lnTo>
                    <a:pt x="29709" y="85999"/>
                  </a:lnTo>
                  <a:lnTo>
                    <a:pt x="30445" y="85968"/>
                  </a:lnTo>
                  <a:lnTo>
                    <a:pt x="31167" y="85915"/>
                  </a:lnTo>
                  <a:lnTo>
                    <a:pt x="31876" y="85841"/>
                  </a:lnTo>
                  <a:lnTo>
                    <a:pt x="32571" y="85746"/>
                  </a:lnTo>
                  <a:lnTo>
                    <a:pt x="33253" y="85630"/>
                  </a:lnTo>
                  <a:lnTo>
                    <a:pt x="33921" y="85493"/>
                  </a:lnTo>
                  <a:lnTo>
                    <a:pt x="34575" y="85335"/>
                  </a:lnTo>
                  <a:lnTo>
                    <a:pt x="35215" y="85156"/>
                  </a:lnTo>
                  <a:lnTo>
                    <a:pt x="35842" y="84956"/>
                  </a:lnTo>
                  <a:lnTo>
                    <a:pt x="36453" y="84732"/>
                  </a:lnTo>
                  <a:lnTo>
                    <a:pt x="37045" y="84482"/>
                  </a:lnTo>
                  <a:lnTo>
                    <a:pt x="37619" y="84206"/>
                  </a:lnTo>
                  <a:lnTo>
                    <a:pt x="38174" y="83904"/>
                  </a:lnTo>
                  <a:lnTo>
                    <a:pt x="38710" y="83576"/>
                  </a:lnTo>
                  <a:lnTo>
                    <a:pt x="39228" y="83222"/>
                  </a:lnTo>
                  <a:lnTo>
                    <a:pt x="39727" y="82842"/>
                  </a:lnTo>
                  <a:lnTo>
                    <a:pt x="40208" y="82435"/>
                  </a:lnTo>
                  <a:lnTo>
                    <a:pt x="40670" y="82003"/>
                  </a:lnTo>
                  <a:lnTo>
                    <a:pt x="41113" y="81545"/>
                  </a:lnTo>
                  <a:lnTo>
                    <a:pt x="41537" y="81072"/>
                  </a:lnTo>
                  <a:lnTo>
                    <a:pt x="41942" y="80570"/>
                  </a:lnTo>
                  <a:lnTo>
                    <a:pt x="42326" y="80040"/>
                  </a:lnTo>
                  <a:lnTo>
                    <a:pt x="42691" y="79481"/>
                  </a:lnTo>
                  <a:lnTo>
                    <a:pt x="43036" y="78894"/>
                  </a:lnTo>
                  <a:lnTo>
                    <a:pt x="43361" y="78278"/>
                  </a:lnTo>
                  <a:lnTo>
                    <a:pt x="43666" y="77634"/>
                  </a:lnTo>
                  <a:lnTo>
                    <a:pt x="43951" y="76961"/>
                  </a:lnTo>
                  <a:lnTo>
                    <a:pt x="44216" y="76260"/>
                  </a:lnTo>
                  <a:lnTo>
                    <a:pt x="44462" y="75530"/>
                  </a:lnTo>
                  <a:lnTo>
                    <a:pt x="44686" y="74770"/>
                  </a:lnTo>
                  <a:lnTo>
                    <a:pt x="44886" y="73977"/>
                  </a:lnTo>
                  <a:lnTo>
                    <a:pt x="45063" y="73152"/>
                  </a:lnTo>
                  <a:lnTo>
                    <a:pt x="45216" y="72295"/>
                  </a:lnTo>
                  <a:lnTo>
                    <a:pt x="45346" y="71406"/>
                  </a:lnTo>
                  <a:lnTo>
                    <a:pt x="45452" y="70485"/>
                  </a:lnTo>
                  <a:lnTo>
                    <a:pt x="45534" y="69531"/>
                  </a:lnTo>
                  <a:lnTo>
                    <a:pt x="45593" y="68545"/>
                  </a:lnTo>
                  <a:lnTo>
                    <a:pt x="45628" y="67527"/>
                  </a:lnTo>
                  <a:lnTo>
                    <a:pt x="45640" y="66476"/>
                  </a:lnTo>
                  <a:lnTo>
                    <a:pt x="45516" y="55686"/>
                  </a:lnTo>
                  <a:lnTo>
                    <a:pt x="45262" y="56193"/>
                  </a:lnTo>
                  <a:lnTo>
                    <a:pt x="44995" y="56696"/>
                  </a:lnTo>
                  <a:lnTo>
                    <a:pt x="44716" y="57195"/>
                  </a:lnTo>
                  <a:lnTo>
                    <a:pt x="44425" y="57690"/>
                  </a:lnTo>
                  <a:lnTo>
                    <a:pt x="44121" y="58182"/>
                  </a:lnTo>
                  <a:lnTo>
                    <a:pt x="43805" y="58670"/>
                  </a:lnTo>
                  <a:lnTo>
                    <a:pt x="43476" y="59154"/>
                  </a:lnTo>
                  <a:lnTo>
                    <a:pt x="43135" y="59635"/>
                  </a:lnTo>
                  <a:lnTo>
                    <a:pt x="42781" y="60112"/>
                  </a:lnTo>
                  <a:lnTo>
                    <a:pt x="42416" y="60585"/>
                  </a:lnTo>
                  <a:lnTo>
                    <a:pt x="42047" y="61039"/>
                  </a:lnTo>
                  <a:lnTo>
                    <a:pt x="41661" y="61483"/>
                  </a:lnTo>
                  <a:lnTo>
                    <a:pt x="41258" y="61917"/>
                  </a:lnTo>
                  <a:lnTo>
                    <a:pt x="40838" y="62341"/>
                  </a:lnTo>
                  <a:lnTo>
                    <a:pt x="40400" y="62755"/>
                  </a:lnTo>
                  <a:lnTo>
                    <a:pt x="39945" y="63160"/>
                  </a:lnTo>
                  <a:lnTo>
                    <a:pt x="39472" y="63554"/>
                  </a:lnTo>
                  <a:lnTo>
                    <a:pt x="38983" y="63939"/>
                  </a:lnTo>
                  <a:lnTo>
                    <a:pt x="38475" y="64313"/>
                  </a:lnTo>
                  <a:lnTo>
                    <a:pt x="37951" y="64678"/>
                  </a:lnTo>
                  <a:lnTo>
                    <a:pt x="37421" y="65031"/>
                  </a:lnTo>
                  <a:lnTo>
                    <a:pt x="36874" y="65370"/>
                  </a:lnTo>
                  <a:lnTo>
                    <a:pt x="36310" y="65695"/>
                  </a:lnTo>
                  <a:lnTo>
                    <a:pt x="35728" y="66007"/>
                  </a:lnTo>
                  <a:lnTo>
                    <a:pt x="35129" y="66306"/>
                  </a:lnTo>
                  <a:lnTo>
                    <a:pt x="34513" y="66590"/>
                  </a:lnTo>
                  <a:lnTo>
                    <a:pt x="33879" y="66861"/>
                  </a:lnTo>
                  <a:lnTo>
                    <a:pt x="33228" y="67119"/>
                  </a:lnTo>
                  <a:lnTo>
                    <a:pt x="32559" y="67362"/>
                  </a:lnTo>
                  <a:lnTo>
                    <a:pt x="31874" y="67592"/>
                  </a:lnTo>
                  <a:lnTo>
                    <a:pt x="31169" y="67793"/>
                  </a:lnTo>
                  <a:lnTo>
                    <a:pt x="30445" y="67972"/>
                  </a:lnTo>
                  <a:lnTo>
                    <a:pt x="29701" y="68130"/>
                  </a:lnTo>
                  <a:lnTo>
                    <a:pt x="28937" y="68267"/>
                  </a:lnTo>
                  <a:lnTo>
                    <a:pt x="28153" y="68383"/>
                  </a:lnTo>
                  <a:lnTo>
                    <a:pt x="27349" y="68478"/>
                  </a:lnTo>
                  <a:lnTo>
                    <a:pt x="26526" y="68552"/>
                  </a:lnTo>
                  <a:lnTo>
                    <a:pt x="25682" y="68604"/>
                  </a:lnTo>
                  <a:lnTo>
                    <a:pt x="24819" y="68636"/>
                  </a:lnTo>
                  <a:lnTo>
                    <a:pt x="23936" y="68646"/>
                  </a:lnTo>
                  <a:lnTo>
                    <a:pt x="22677" y="68625"/>
                  </a:lnTo>
                  <a:lnTo>
                    <a:pt x="21453" y="68562"/>
                  </a:lnTo>
                  <a:lnTo>
                    <a:pt x="20266" y="68457"/>
                  </a:lnTo>
                  <a:lnTo>
                    <a:pt x="19114" y="68309"/>
                  </a:lnTo>
                  <a:lnTo>
                    <a:pt x="17998" y="68119"/>
                  </a:lnTo>
                  <a:lnTo>
                    <a:pt x="16919" y="67887"/>
                  </a:lnTo>
                  <a:lnTo>
                    <a:pt x="15875" y="67613"/>
                  </a:lnTo>
                  <a:lnTo>
                    <a:pt x="14867" y="67297"/>
                  </a:lnTo>
                  <a:lnTo>
                    <a:pt x="13896" y="66939"/>
                  </a:lnTo>
                  <a:lnTo>
                    <a:pt x="12960" y="66538"/>
                  </a:lnTo>
                  <a:lnTo>
                    <a:pt x="12071" y="66083"/>
                  </a:lnTo>
                  <a:lnTo>
                    <a:pt x="11214" y="65586"/>
                  </a:lnTo>
                  <a:lnTo>
                    <a:pt x="10389" y="65046"/>
                  </a:lnTo>
                  <a:lnTo>
                    <a:pt x="9596" y="64464"/>
                  </a:lnTo>
                  <a:lnTo>
                    <a:pt x="8836" y="63841"/>
                  </a:lnTo>
                  <a:lnTo>
                    <a:pt x="8108" y="63175"/>
                  </a:lnTo>
                  <a:lnTo>
                    <a:pt x="7412" y="62466"/>
                  </a:lnTo>
                  <a:lnTo>
                    <a:pt x="6749" y="61716"/>
                  </a:lnTo>
                  <a:lnTo>
                    <a:pt x="6118" y="60924"/>
                  </a:lnTo>
                  <a:lnTo>
                    <a:pt x="5519" y="60089"/>
                  </a:lnTo>
                  <a:lnTo>
                    <a:pt x="4963" y="59213"/>
                  </a:lnTo>
                  <a:lnTo>
                    <a:pt x="4437" y="58295"/>
                  </a:lnTo>
                  <a:lnTo>
                    <a:pt x="3941" y="57337"/>
                  </a:lnTo>
                  <a:lnTo>
                    <a:pt x="3475" y="56338"/>
                  </a:lnTo>
                  <a:lnTo>
                    <a:pt x="3038" y="55298"/>
                  </a:lnTo>
                  <a:lnTo>
                    <a:pt x="2631" y="54218"/>
                  </a:lnTo>
                  <a:lnTo>
                    <a:pt x="2254" y="53096"/>
                  </a:lnTo>
                  <a:lnTo>
                    <a:pt x="1907" y="51933"/>
                  </a:lnTo>
                  <a:lnTo>
                    <a:pt x="1589" y="50729"/>
                  </a:lnTo>
                  <a:lnTo>
                    <a:pt x="1302" y="49485"/>
                  </a:lnTo>
                  <a:lnTo>
                    <a:pt x="1054" y="48188"/>
                  </a:lnTo>
                  <a:lnTo>
                    <a:pt x="833" y="46851"/>
                  </a:lnTo>
                  <a:lnTo>
                    <a:pt x="638" y="45474"/>
                  </a:lnTo>
                  <a:lnTo>
                    <a:pt x="468" y="44058"/>
                  </a:lnTo>
                  <a:lnTo>
                    <a:pt x="325" y="42602"/>
                  </a:lnTo>
                  <a:lnTo>
                    <a:pt x="208" y="41106"/>
                  </a:lnTo>
                  <a:lnTo>
                    <a:pt x="117" y="39570"/>
                  </a:lnTo>
                  <a:lnTo>
                    <a:pt x="52" y="37995"/>
                  </a:lnTo>
                  <a:lnTo>
                    <a:pt x="13" y="36381"/>
                  </a:lnTo>
                  <a:lnTo>
                    <a:pt x="0" y="34726"/>
                  </a:lnTo>
                  <a:lnTo>
                    <a:pt x="13" y="33130"/>
                  </a:lnTo>
                  <a:lnTo>
                    <a:pt x="52" y="31566"/>
                  </a:lnTo>
                  <a:lnTo>
                    <a:pt x="117" y="30034"/>
                  </a:lnTo>
                  <a:lnTo>
                    <a:pt x="208" y="28535"/>
                  </a:lnTo>
                  <a:lnTo>
                    <a:pt x="325" y="27068"/>
                  </a:lnTo>
                  <a:lnTo>
                    <a:pt x="468" y="25633"/>
                  </a:lnTo>
                  <a:lnTo>
                    <a:pt x="638" y="24230"/>
                  </a:lnTo>
                  <a:lnTo>
                    <a:pt x="833" y="22860"/>
                  </a:lnTo>
                  <a:lnTo>
                    <a:pt x="1054" y="21521"/>
                  </a:lnTo>
                  <a:lnTo>
                    <a:pt x="1302" y="20215"/>
                  </a:lnTo>
                  <a:lnTo>
                    <a:pt x="1591" y="18945"/>
                  </a:lnTo>
                  <a:lnTo>
                    <a:pt x="1912" y="17715"/>
                  </a:lnTo>
                  <a:lnTo>
                    <a:pt x="2265" y="16524"/>
                  </a:lnTo>
                  <a:lnTo>
                    <a:pt x="2651" y="15373"/>
                  </a:lnTo>
                  <a:lnTo>
                    <a:pt x="3069" y="14262"/>
                  </a:lnTo>
                  <a:lnTo>
                    <a:pt x="3519" y="13191"/>
                  </a:lnTo>
                  <a:lnTo>
                    <a:pt x="4002" y="12159"/>
                  </a:lnTo>
                  <a:lnTo>
                    <a:pt x="4516" y="11167"/>
                  </a:lnTo>
                  <a:lnTo>
                    <a:pt x="5063" y="10214"/>
                  </a:lnTo>
                  <a:lnTo>
                    <a:pt x="5643" y="9301"/>
                  </a:lnTo>
                  <a:lnTo>
                    <a:pt x="6268" y="8418"/>
                  </a:lnTo>
                  <a:lnTo>
                    <a:pt x="6927" y="7577"/>
                  </a:lnTo>
                  <a:lnTo>
                    <a:pt x="7622" y="6780"/>
                  </a:lnTo>
                  <a:lnTo>
                    <a:pt x="8351" y="6027"/>
                  </a:lnTo>
                  <a:lnTo>
                    <a:pt x="9115" y="5317"/>
                  </a:lnTo>
                  <a:lnTo>
                    <a:pt x="9914" y="4650"/>
                  </a:lnTo>
                  <a:lnTo>
                    <a:pt x="10747" y="4027"/>
                  </a:lnTo>
                  <a:lnTo>
                    <a:pt x="11616" y="3447"/>
                  </a:lnTo>
                  <a:lnTo>
                    <a:pt x="12518" y="2911"/>
                  </a:lnTo>
                  <a:lnTo>
                    <a:pt x="13456" y="2418"/>
                  </a:lnTo>
                  <a:lnTo>
                    <a:pt x="14444" y="1958"/>
                  </a:lnTo>
                  <a:lnTo>
                    <a:pt x="15473" y="1547"/>
                  </a:lnTo>
                  <a:lnTo>
                    <a:pt x="16542" y="1185"/>
                  </a:lnTo>
                  <a:lnTo>
                    <a:pt x="17653" y="870"/>
                  </a:lnTo>
                  <a:lnTo>
                    <a:pt x="18805" y="604"/>
                  </a:lnTo>
                  <a:lnTo>
                    <a:pt x="19997" y="386"/>
                  </a:lnTo>
                  <a:lnTo>
                    <a:pt x="21230" y="217"/>
                  </a:lnTo>
                  <a:lnTo>
                    <a:pt x="22505" y="96"/>
                  </a:lnTo>
                  <a:lnTo>
                    <a:pt x="23820" y="24"/>
                  </a:lnTo>
                  <a:lnTo>
                    <a:pt x="25176" y="0"/>
                  </a:lnTo>
                  <a:lnTo>
                    <a:pt x="26583" y="32"/>
                  </a:lnTo>
                  <a:lnTo>
                    <a:pt x="27952" y="131"/>
                  </a:lnTo>
                  <a:lnTo>
                    <a:pt x="29282" y="295"/>
                  </a:lnTo>
                  <a:lnTo>
                    <a:pt x="30574" y="525"/>
                  </a:lnTo>
                  <a:lnTo>
                    <a:pt x="31827" y="821"/>
                  </a:lnTo>
                  <a:lnTo>
                    <a:pt x="33042" y="1183"/>
                  </a:lnTo>
                  <a:lnTo>
                    <a:pt x="34218" y="1610"/>
                  </a:lnTo>
                  <a:lnTo>
                    <a:pt x="35356" y="2103"/>
                  </a:lnTo>
                  <a:lnTo>
                    <a:pt x="36456" y="2662"/>
                  </a:lnTo>
                  <a:lnTo>
                    <a:pt x="37517" y="3286"/>
                  </a:lnTo>
                  <a:lnTo>
                    <a:pt x="38547" y="3959"/>
                  </a:lnTo>
                  <a:lnTo>
                    <a:pt x="39528" y="4688"/>
                  </a:lnTo>
                  <a:lnTo>
                    <a:pt x="40462" y="5472"/>
                  </a:lnTo>
                  <a:lnTo>
                    <a:pt x="41346" y="6312"/>
                  </a:lnTo>
                  <a:lnTo>
                    <a:pt x="42183" y="7208"/>
                  </a:lnTo>
                  <a:lnTo>
                    <a:pt x="42971" y="8160"/>
                  </a:lnTo>
                  <a:lnTo>
                    <a:pt x="43711" y="9168"/>
                  </a:lnTo>
                  <a:lnTo>
                    <a:pt x="44402" y="10231"/>
                  </a:lnTo>
                  <a:lnTo>
                    <a:pt x="45045" y="11351"/>
                  </a:lnTo>
                  <a:lnTo>
                    <a:pt x="45764" y="12526"/>
                  </a:lnTo>
                  <a:lnTo>
                    <a:pt x="45765" y="12212"/>
                  </a:lnTo>
                  <a:lnTo>
                    <a:pt x="45767" y="11891"/>
                  </a:lnTo>
                  <a:lnTo>
                    <a:pt x="45770" y="11562"/>
                  </a:lnTo>
                  <a:lnTo>
                    <a:pt x="45774" y="11226"/>
                  </a:lnTo>
                  <a:lnTo>
                    <a:pt x="45780" y="10883"/>
                  </a:lnTo>
                  <a:lnTo>
                    <a:pt x="45786" y="10532"/>
                  </a:lnTo>
                  <a:lnTo>
                    <a:pt x="45795" y="10173"/>
                  </a:lnTo>
                  <a:lnTo>
                    <a:pt x="45804" y="9807"/>
                  </a:lnTo>
                  <a:lnTo>
                    <a:pt x="45814" y="9434"/>
                  </a:lnTo>
                  <a:lnTo>
                    <a:pt x="45826" y="9053"/>
                  </a:lnTo>
                  <a:lnTo>
                    <a:pt x="45850" y="8671"/>
                  </a:lnTo>
                  <a:lnTo>
                    <a:pt x="45873" y="8294"/>
                  </a:lnTo>
                  <a:lnTo>
                    <a:pt x="45895" y="7922"/>
                  </a:lnTo>
                  <a:lnTo>
                    <a:pt x="45915" y="7555"/>
                  </a:lnTo>
                  <a:lnTo>
                    <a:pt x="45935" y="7193"/>
                  </a:lnTo>
                  <a:lnTo>
                    <a:pt x="45953" y="6836"/>
                  </a:lnTo>
                  <a:lnTo>
                    <a:pt x="45969" y="6483"/>
                  </a:lnTo>
                  <a:lnTo>
                    <a:pt x="45985" y="6136"/>
                  </a:lnTo>
                  <a:lnTo>
                    <a:pt x="45999" y="5794"/>
                  </a:lnTo>
                  <a:lnTo>
                    <a:pt x="46012" y="5457"/>
                  </a:lnTo>
                  <a:lnTo>
                    <a:pt x="46037" y="5114"/>
                  </a:lnTo>
                  <a:lnTo>
                    <a:pt x="46062" y="4782"/>
                  </a:lnTo>
                  <a:lnTo>
                    <a:pt x="46087" y="4459"/>
                  </a:lnTo>
                  <a:lnTo>
                    <a:pt x="46111" y="4147"/>
                  </a:lnTo>
                  <a:lnTo>
                    <a:pt x="46136" y="3844"/>
                  </a:lnTo>
                  <a:lnTo>
                    <a:pt x="46161" y="3552"/>
                  </a:lnTo>
                  <a:lnTo>
                    <a:pt x="46186" y="3269"/>
                  </a:lnTo>
                  <a:lnTo>
                    <a:pt x="46211" y="2996"/>
                  </a:lnTo>
                  <a:lnTo>
                    <a:pt x="46235" y="2733"/>
                  </a:lnTo>
                  <a:lnTo>
                    <a:pt x="46260" y="2480"/>
                  </a:lnTo>
                  <a:lnTo>
                    <a:pt x="46285" y="2242"/>
                  </a:lnTo>
                  <a:lnTo>
                    <a:pt x="46310" y="2026"/>
                  </a:lnTo>
                  <a:lnTo>
                    <a:pt x="46335" y="1831"/>
                  </a:lnTo>
                  <a:lnTo>
                    <a:pt x="46359" y="1656"/>
                  </a:lnTo>
                  <a:lnTo>
                    <a:pt x="46384" y="1503"/>
                  </a:lnTo>
                  <a:lnTo>
                    <a:pt x="46508" y="1054"/>
                  </a:lnTo>
                  <a:lnTo>
                    <a:pt x="57100" y="1173"/>
                  </a:lnTo>
                  <a:lnTo>
                    <a:pt x="57087" y="1309"/>
                  </a:lnTo>
                  <a:lnTo>
                    <a:pt x="57075" y="1461"/>
                  </a:lnTo>
                  <a:lnTo>
                    <a:pt x="57063" y="1629"/>
                  </a:lnTo>
                  <a:lnTo>
                    <a:pt x="57050" y="1813"/>
                  </a:lnTo>
                  <a:lnTo>
                    <a:pt x="57038" y="2014"/>
                  </a:lnTo>
                  <a:lnTo>
                    <a:pt x="57025" y="2230"/>
                  </a:lnTo>
                  <a:lnTo>
                    <a:pt x="57013" y="2463"/>
                  </a:lnTo>
                  <a:lnTo>
                    <a:pt x="57001" y="2711"/>
                  </a:lnTo>
                  <a:lnTo>
                    <a:pt x="56988" y="2976"/>
                  </a:lnTo>
                  <a:lnTo>
                    <a:pt x="56976" y="3242"/>
                  </a:lnTo>
                  <a:lnTo>
                    <a:pt x="56963" y="3519"/>
                  </a:lnTo>
                  <a:lnTo>
                    <a:pt x="56951" y="3808"/>
                  </a:lnTo>
                  <a:lnTo>
                    <a:pt x="56939" y="4107"/>
                  </a:lnTo>
                  <a:lnTo>
                    <a:pt x="56926" y="4418"/>
                  </a:lnTo>
                  <a:lnTo>
                    <a:pt x="56914" y="4740"/>
                  </a:lnTo>
                  <a:lnTo>
                    <a:pt x="56901" y="5073"/>
                  </a:lnTo>
                  <a:lnTo>
                    <a:pt x="56889" y="5417"/>
                  </a:lnTo>
                  <a:lnTo>
                    <a:pt x="56877" y="5772"/>
                  </a:lnTo>
                  <a:lnTo>
                    <a:pt x="56864" y="6139"/>
                  </a:lnTo>
                  <a:lnTo>
                    <a:pt x="56852" y="6515"/>
                  </a:lnTo>
                  <a:lnTo>
                    <a:pt x="56839" y="6900"/>
                  </a:lnTo>
                  <a:lnTo>
                    <a:pt x="56827" y="7294"/>
                  </a:lnTo>
                  <a:lnTo>
                    <a:pt x="56815" y="7696"/>
                  </a:lnTo>
                  <a:lnTo>
                    <a:pt x="56802" y="8108"/>
                  </a:lnTo>
                  <a:lnTo>
                    <a:pt x="56790" y="8527"/>
                  </a:lnTo>
                  <a:lnTo>
                    <a:pt x="56777" y="8956"/>
                  </a:lnTo>
                  <a:lnTo>
                    <a:pt x="56765" y="9393"/>
                  </a:lnTo>
                  <a:lnTo>
                    <a:pt x="56753" y="9839"/>
                  </a:lnTo>
                  <a:lnTo>
                    <a:pt x="56740" y="10293"/>
                  </a:lnTo>
                  <a:lnTo>
                    <a:pt x="56740" y="10742"/>
                  </a:lnTo>
                  <a:lnTo>
                    <a:pt x="56740" y="11194"/>
                  </a:lnTo>
                  <a:lnTo>
                    <a:pt x="56740" y="11650"/>
                  </a:lnTo>
                  <a:lnTo>
                    <a:pt x="56740" y="12109"/>
                  </a:lnTo>
                  <a:lnTo>
                    <a:pt x="56740" y="12572"/>
                  </a:lnTo>
                  <a:lnTo>
                    <a:pt x="56740" y="13039"/>
                  </a:lnTo>
                  <a:lnTo>
                    <a:pt x="56740" y="13510"/>
                  </a:lnTo>
                  <a:lnTo>
                    <a:pt x="56740" y="13984"/>
                  </a:lnTo>
                  <a:lnTo>
                    <a:pt x="56740" y="14462"/>
                  </a:lnTo>
                  <a:lnTo>
                    <a:pt x="56740" y="14944"/>
                  </a:lnTo>
                  <a:lnTo>
                    <a:pt x="56740" y="66228"/>
                  </a:lnTo>
                  <a:lnTo>
                    <a:pt x="56671" y="68973"/>
                  </a:lnTo>
                  <a:lnTo>
                    <a:pt x="56462" y="71578"/>
                  </a:lnTo>
                  <a:lnTo>
                    <a:pt x="56115" y="74043"/>
                  </a:lnTo>
                  <a:lnTo>
                    <a:pt x="55629" y="76368"/>
                  </a:lnTo>
                  <a:lnTo>
                    <a:pt x="55004" y="78553"/>
                  </a:lnTo>
                  <a:lnTo>
                    <a:pt x="54240" y="80597"/>
                  </a:lnTo>
                  <a:lnTo>
                    <a:pt x="53337" y="82502"/>
                  </a:lnTo>
                  <a:lnTo>
                    <a:pt x="52295" y="84266"/>
                  </a:lnTo>
                  <a:lnTo>
                    <a:pt x="51115" y="85890"/>
                  </a:lnTo>
                  <a:lnTo>
                    <a:pt x="49795" y="87374"/>
                  </a:lnTo>
                  <a:lnTo>
                    <a:pt x="48344" y="88729"/>
                  </a:lnTo>
                  <a:lnTo>
                    <a:pt x="46746" y="89941"/>
                  </a:lnTo>
                  <a:lnTo>
                    <a:pt x="45001" y="91011"/>
                  </a:lnTo>
                  <a:lnTo>
                    <a:pt x="43108" y="91938"/>
                  </a:lnTo>
                  <a:lnTo>
                    <a:pt x="41067" y="92723"/>
                  </a:lnTo>
                  <a:lnTo>
                    <a:pt x="38878" y="93364"/>
                  </a:lnTo>
                  <a:lnTo>
                    <a:pt x="36542" y="93864"/>
                  </a:lnTo>
                  <a:lnTo>
                    <a:pt x="34059" y="94220"/>
                  </a:lnTo>
                  <a:lnTo>
                    <a:pt x="31428" y="94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707264" y="5763115"/>
              <a:ext cx="34106" cy="52089"/>
            </a:xfrm>
            <a:custGeom>
              <a:avLst/>
              <a:pathLst>
                <a:path w="34106" h="52089">
                  <a:moveTo>
                    <a:pt x="34106" y="26292"/>
                  </a:moveTo>
                  <a:lnTo>
                    <a:pt x="34090" y="24911"/>
                  </a:lnTo>
                  <a:lnTo>
                    <a:pt x="34044" y="23571"/>
                  </a:lnTo>
                  <a:lnTo>
                    <a:pt x="33966" y="22272"/>
                  </a:lnTo>
                  <a:lnTo>
                    <a:pt x="33858" y="21014"/>
                  </a:lnTo>
                  <a:lnTo>
                    <a:pt x="33718" y="19797"/>
                  </a:lnTo>
                  <a:lnTo>
                    <a:pt x="33548" y="18620"/>
                  </a:lnTo>
                  <a:lnTo>
                    <a:pt x="33346" y="17485"/>
                  </a:lnTo>
                  <a:lnTo>
                    <a:pt x="33114" y="16390"/>
                  </a:lnTo>
                  <a:lnTo>
                    <a:pt x="32850" y="15337"/>
                  </a:lnTo>
                  <a:lnTo>
                    <a:pt x="32556" y="14324"/>
                  </a:lnTo>
                  <a:lnTo>
                    <a:pt x="32248" y="13338"/>
                  </a:lnTo>
                  <a:lnTo>
                    <a:pt x="31921" y="12389"/>
                  </a:lnTo>
                  <a:lnTo>
                    <a:pt x="31573" y="11478"/>
                  </a:lnTo>
                  <a:lnTo>
                    <a:pt x="31206" y="10604"/>
                  </a:lnTo>
                  <a:lnTo>
                    <a:pt x="30819" y="9766"/>
                  </a:lnTo>
                  <a:lnTo>
                    <a:pt x="30413" y="8966"/>
                  </a:lnTo>
                  <a:lnTo>
                    <a:pt x="29986" y="8204"/>
                  </a:lnTo>
                  <a:lnTo>
                    <a:pt x="29539" y="7478"/>
                  </a:lnTo>
                  <a:lnTo>
                    <a:pt x="29073" y="6790"/>
                  </a:lnTo>
                  <a:lnTo>
                    <a:pt x="28587" y="6139"/>
                  </a:lnTo>
                  <a:lnTo>
                    <a:pt x="28083" y="5523"/>
                  </a:lnTo>
                  <a:lnTo>
                    <a:pt x="27565" y="4941"/>
                  </a:lnTo>
                  <a:lnTo>
                    <a:pt x="27032" y="4392"/>
                  </a:lnTo>
                  <a:lnTo>
                    <a:pt x="26483" y="3876"/>
                  </a:lnTo>
                  <a:lnTo>
                    <a:pt x="25920" y="3395"/>
                  </a:lnTo>
                  <a:lnTo>
                    <a:pt x="25342" y="2946"/>
                  </a:lnTo>
                  <a:lnTo>
                    <a:pt x="24750" y="2531"/>
                  </a:lnTo>
                  <a:lnTo>
                    <a:pt x="24142" y="2150"/>
                  </a:lnTo>
                  <a:lnTo>
                    <a:pt x="23519" y="1802"/>
                  </a:lnTo>
                  <a:lnTo>
                    <a:pt x="22882" y="1488"/>
                  </a:lnTo>
                  <a:lnTo>
                    <a:pt x="22247" y="1205"/>
                  </a:lnTo>
                  <a:lnTo>
                    <a:pt x="21609" y="952"/>
                  </a:lnTo>
                  <a:lnTo>
                    <a:pt x="20968" y="729"/>
                  </a:lnTo>
                  <a:lnTo>
                    <a:pt x="20322" y="535"/>
                  </a:lnTo>
                  <a:lnTo>
                    <a:pt x="19673" y="372"/>
                  </a:lnTo>
                  <a:lnTo>
                    <a:pt x="19020" y="238"/>
                  </a:lnTo>
                  <a:lnTo>
                    <a:pt x="18363" y="133"/>
                  </a:lnTo>
                  <a:lnTo>
                    <a:pt x="17703" y="59"/>
                  </a:lnTo>
                  <a:lnTo>
                    <a:pt x="17038" y="14"/>
                  </a:lnTo>
                  <a:lnTo>
                    <a:pt x="16371" y="0"/>
                  </a:lnTo>
                  <a:lnTo>
                    <a:pt x="15527" y="14"/>
                  </a:lnTo>
                  <a:lnTo>
                    <a:pt x="14706" y="59"/>
                  </a:lnTo>
                  <a:lnTo>
                    <a:pt x="13909" y="133"/>
                  </a:lnTo>
                  <a:lnTo>
                    <a:pt x="13136" y="238"/>
                  </a:lnTo>
                  <a:lnTo>
                    <a:pt x="12386" y="372"/>
                  </a:lnTo>
                  <a:lnTo>
                    <a:pt x="11660" y="535"/>
                  </a:lnTo>
                  <a:lnTo>
                    <a:pt x="10958" y="729"/>
                  </a:lnTo>
                  <a:lnTo>
                    <a:pt x="10279" y="952"/>
                  </a:lnTo>
                  <a:lnTo>
                    <a:pt x="9623" y="1205"/>
                  </a:lnTo>
                  <a:lnTo>
                    <a:pt x="8991" y="1488"/>
                  </a:lnTo>
                  <a:lnTo>
                    <a:pt x="8393" y="1803"/>
                  </a:lnTo>
                  <a:lnTo>
                    <a:pt x="7815" y="2153"/>
                  </a:lnTo>
                  <a:lnTo>
                    <a:pt x="7257" y="2537"/>
                  </a:lnTo>
                  <a:lnTo>
                    <a:pt x="6719" y="2956"/>
                  </a:lnTo>
                  <a:lnTo>
                    <a:pt x="6201" y="3410"/>
                  </a:lnTo>
                  <a:lnTo>
                    <a:pt x="5702" y="3899"/>
                  </a:lnTo>
                  <a:lnTo>
                    <a:pt x="5223" y="4422"/>
                  </a:lnTo>
                  <a:lnTo>
                    <a:pt x="4764" y="4980"/>
                  </a:lnTo>
                  <a:lnTo>
                    <a:pt x="4325" y="5573"/>
                  </a:lnTo>
                  <a:lnTo>
                    <a:pt x="3906" y="6201"/>
                  </a:lnTo>
                  <a:lnTo>
                    <a:pt x="3519" y="6852"/>
                  </a:lnTo>
                  <a:lnTo>
                    <a:pt x="3152" y="7540"/>
                  </a:lnTo>
                  <a:lnTo>
                    <a:pt x="2805" y="8266"/>
                  </a:lnTo>
                  <a:lnTo>
                    <a:pt x="2477" y="9028"/>
                  </a:lnTo>
                  <a:lnTo>
                    <a:pt x="2170" y="9828"/>
                  </a:lnTo>
                  <a:lnTo>
                    <a:pt x="1882" y="10666"/>
                  </a:lnTo>
                  <a:lnTo>
                    <a:pt x="1614" y="11540"/>
                  </a:lnTo>
                  <a:lnTo>
                    <a:pt x="1366" y="12451"/>
                  </a:lnTo>
                  <a:lnTo>
                    <a:pt x="1138" y="13400"/>
                  </a:lnTo>
                  <a:lnTo>
                    <a:pt x="930" y="14386"/>
                  </a:lnTo>
                  <a:lnTo>
                    <a:pt x="753" y="15398"/>
                  </a:lnTo>
                  <a:lnTo>
                    <a:pt x="595" y="16450"/>
                  </a:lnTo>
                  <a:lnTo>
                    <a:pt x="455" y="17541"/>
                  </a:lnTo>
                  <a:lnTo>
                    <a:pt x="334" y="18672"/>
                  </a:lnTo>
                  <a:lnTo>
                    <a:pt x="232" y="19843"/>
                  </a:lnTo>
                  <a:lnTo>
                    <a:pt x="148" y="21054"/>
                  </a:lnTo>
                  <a:lnTo>
                    <a:pt x="83" y="22304"/>
                  </a:lnTo>
                  <a:lnTo>
                    <a:pt x="37" y="23594"/>
                  </a:lnTo>
                  <a:lnTo>
                    <a:pt x="9" y="24923"/>
                  </a:lnTo>
                  <a:lnTo>
                    <a:pt x="0" y="26292"/>
                  </a:lnTo>
                  <a:lnTo>
                    <a:pt x="9" y="27721"/>
                  </a:lnTo>
                  <a:lnTo>
                    <a:pt x="37" y="29103"/>
                  </a:lnTo>
                  <a:lnTo>
                    <a:pt x="83" y="30439"/>
                  </a:lnTo>
                  <a:lnTo>
                    <a:pt x="148" y="31730"/>
                  </a:lnTo>
                  <a:lnTo>
                    <a:pt x="232" y="32974"/>
                  </a:lnTo>
                  <a:lnTo>
                    <a:pt x="334" y="34173"/>
                  </a:lnTo>
                  <a:lnTo>
                    <a:pt x="455" y="35326"/>
                  </a:lnTo>
                  <a:lnTo>
                    <a:pt x="595" y="36433"/>
                  </a:lnTo>
                  <a:lnTo>
                    <a:pt x="753" y="37494"/>
                  </a:lnTo>
                  <a:lnTo>
                    <a:pt x="930" y="38509"/>
                  </a:lnTo>
                  <a:lnTo>
                    <a:pt x="1138" y="39470"/>
                  </a:lnTo>
                  <a:lnTo>
                    <a:pt x="1366" y="40394"/>
                  </a:lnTo>
                  <a:lnTo>
                    <a:pt x="1614" y="41281"/>
                  </a:lnTo>
                  <a:lnTo>
                    <a:pt x="1882" y="42130"/>
                  </a:lnTo>
                  <a:lnTo>
                    <a:pt x="2170" y="42943"/>
                  </a:lnTo>
                  <a:lnTo>
                    <a:pt x="2477" y="43718"/>
                  </a:lnTo>
                  <a:lnTo>
                    <a:pt x="2805" y="44456"/>
                  </a:lnTo>
                  <a:lnTo>
                    <a:pt x="3152" y="45156"/>
                  </a:lnTo>
                  <a:lnTo>
                    <a:pt x="3519" y="45820"/>
                  </a:lnTo>
                  <a:lnTo>
                    <a:pt x="3906" y="46446"/>
                  </a:lnTo>
                  <a:lnTo>
                    <a:pt x="4314" y="47037"/>
                  </a:lnTo>
                  <a:lnTo>
                    <a:pt x="4742" y="47592"/>
                  </a:lnTo>
                  <a:lnTo>
                    <a:pt x="5192" y="48113"/>
                  </a:lnTo>
                  <a:lnTo>
                    <a:pt x="5662" y="48599"/>
                  </a:lnTo>
                  <a:lnTo>
                    <a:pt x="6154" y="49051"/>
                  </a:lnTo>
                  <a:lnTo>
                    <a:pt x="6667" y="49467"/>
                  </a:lnTo>
                  <a:lnTo>
                    <a:pt x="7201" y="49849"/>
                  </a:lnTo>
                  <a:lnTo>
                    <a:pt x="7756" y="50197"/>
                  </a:lnTo>
                  <a:lnTo>
                    <a:pt x="8332" y="50509"/>
                  </a:lnTo>
                  <a:lnTo>
                    <a:pt x="8929" y="50787"/>
                  </a:lnTo>
                  <a:lnTo>
                    <a:pt x="9549" y="51035"/>
                  </a:lnTo>
                  <a:lnTo>
                    <a:pt x="10192" y="51256"/>
                  </a:lnTo>
                  <a:lnTo>
                    <a:pt x="10858" y="51451"/>
                  </a:lnTo>
                  <a:lnTo>
                    <a:pt x="11549" y="51621"/>
                  </a:lnTo>
                  <a:lnTo>
                    <a:pt x="12262" y="51764"/>
                  </a:lnTo>
                  <a:lnTo>
                    <a:pt x="13000" y="51881"/>
                  </a:lnTo>
                  <a:lnTo>
                    <a:pt x="13761" y="51972"/>
                  </a:lnTo>
                  <a:lnTo>
                    <a:pt x="14545" y="52037"/>
                  </a:lnTo>
                  <a:lnTo>
                    <a:pt x="15353" y="52076"/>
                  </a:lnTo>
                  <a:lnTo>
                    <a:pt x="16185" y="52089"/>
                  </a:lnTo>
                  <a:lnTo>
                    <a:pt x="16852" y="52075"/>
                  </a:lnTo>
                  <a:lnTo>
                    <a:pt x="17517" y="52032"/>
                  </a:lnTo>
                  <a:lnTo>
                    <a:pt x="18177" y="51961"/>
                  </a:lnTo>
                  <a:lnTo>
                    <a:pt x="18834" y="51861"/>
                  </a:lnTo>
                  <a:lnTo>
                    <a:pt x="19487" y="51733"/>
                  </a:lnTo>
                  <a:lnTo>
                    <a:pt x="20136" y="51576"/>
                  </a:lnTo>
                  <a:lnTo>
                    <a:pt x="20781" y="51390"/>
                  </a:lnTo>
                  <a:lnTo>
                    <a:pt x="21423" y="51177"/>
                  </a:lnTo>
                  <a:lnTo>
                    <a:pt x="22061" y="50934"/>
                  </a:lnTo>
                  <a:lnTo>
                    <a:pt x="22696" y="50663"/>
                  </a:lnTo>
                  <a:lnTo>
                    <a:pt x="23334" y="50361"/>
                  </a:lnTo>
                  <a:lnTo>
                    <a:pt x="23958" y="50026"/>
                  </a:lnTo>
                  <a:lnTo>
                    <a:pt x="24569" y="49657"/>
                  </a:lnTo>
                  <a:lnTo>
                    <a:pt x="25166" y="49254"/>
                  </a:lnTo>
                  <a:lnTo>
                    <a:pt x="25750" y="48818"/>
                  </a:lnTo>
                  <a:lnTo>
                    <a:pt x="26320" y="48349"/>
                  </a:lnTo>
                  <a:lnTo>
                    <a:pt x="26876" y="47846"/>
                  </a:lnTo>
                  <a:lnTo>
                    <a:pt x="27419" y="47309"/>
                  </a:lnTo>
                  <a:lnTo>
                    <a:pt x="27948" y="46740"/>
                  </a:lnTo>
                  <a:lnTo>
                    <a:pt x="28463" y="46136"/>
                  </a:lnTo>
                  <a:lnTo>
                    <a:pt x="28961" y="45498"/>
                  </a:lnTo>
                  <a:lnTo>
                    <a:pt x="29440" y="44824"/>
                  </a:lnTo>
                  <a:lnTo>
                    <a:pt x="29899" y="44114"/>
                  </a:lnTo>
                  <a:lnTo>
                    <a:pt x="30338" y="43368"/>
                  </a:lnTo>
                  <a:lnTo>
                    <a:pt x="30757" y="42586"/>
                  </a:lnTo>
                  <a:lnTo>
                    <a:pt x="31157" y="41768"/>
                  </a:lnTo>
                  <a:lnTo>
                    <a:pt x="31536" y="40914"/>
                  </a:lnTo>
                  <a:lnTo>
                    <a:pt x="31896" y="40024"/>
                  </a:lnTo>
                  <a:lnTo>
                    <a:pt x="32236" y="39099"/>
                  </a:lnTo>
                  <a:lnTo>
                    <a:pt x="32556" y="38137"/>
                  </a:lnTo>
                  <a:lnTo>
                    <a:pt x="32850" y="37136"/>
                  </a:lnTo>
                  <a:lnTo>
                    <a:pt x="33114" y="36095"/>
                  </a:lnTo>
                  <a:lnTo>
                    <a:pt x="33346" y="35013"/>
                  </a:lnTo>
                  <a:lnTo>
                    <a:pt x="33548" y="33890"/>
                  </a:lnTo>
                  <a:lnTo>
                    <a:pt x="33718" y="32726"/>
                  </a:lnTo>
                  <a:lnTo>
                    <a:pt x="33858" y="31521"/>
                  </a:lnTo>
                  <a:lnTo>
                    <a:pt x="33966" y="30275"/>
                  </a:lnTo>
                  <a:lnTo>
                    <a:pt x="34044" y="28989"/>
                  </a:lnTo>
                  <a:lnTo>
                    <a:pt x="34090" y="276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769523" y="5730931"/>
              <a:ext cx="11162" cy="10666"/>
            </a:xfrm>
            <a:custGeom>
              <a:avLst/>
              <a:pathLst>
                <a:path w="11162" h="10666">
                  <a:moveTo>
                    <a:pt x="0" y="10666"/>
                  </a:moveTo>
                  <a:lnTo>
                    <a:pt x="0" y="0"/>
                  </a:lnTo>
                  <a:lnTo>
                    <a:pt x="11162" y="0"/>
                  </a:lnTo>
                  <a:lnTo>
                    <a:pt x="11162" y="10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769523" y="5755860"/>
              <a:ext cx="11162" cy="67096"/>
            </a:xfrm>
            <a:custGeom>
              <a:avLst/>
              <a:pathLst>
                <a:path w="11162" h="67096">
                  <a:moveTo>
                    <a:pt x="0" y="67096"/>
                  </a:moveTo>
                  <a:lnTo>
                    <a:pt x="0" y="0"/>
                  </a:lnTo>
                  <a:lnTo>
                    <a:pt x="11162" y="0"/>
                  </a:lnTo>
                  <a:lnTo>
                    <a:pt x="11162" y="67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797677" y="5754620"/>
              <a:ext cx="53950" cy="68336"/>
            </a:xfrm>
            <a:custGeom>
              <a:avLst/>
              <a:pathLst>
                <a:path w="53950" h="68336">
                  <a:moveTo>
                    <a:pt x="42726" y="68336"/>
                  </a:moveTo>
                  <a:lnTo>
                    <a:pt x="42726" y="25796"/>
                  </a:lnTo>
                  <a:lnTo>
                    <a:pt x="42718" y="24833"/>
                  </a:lnTo>
                  <a:lnTo>
                    <a:pt x="42696" y="23901"/>
                  </a:lnTo>
                  <a:lnTo>
                    <a:pt x="42659" y="23002"/>
                  </a:lnTo>
                  <a:lnTo>
                    <a:pt x="42607" y="22135"/>
                  </a:lnTo>
                  <a:lnTo>
                    <a:pt x="42540" y="21301"/>
                  </a:lnTo>
                  <a:lnTo>
                    <a:pt x="42458" y="20498"/>
                  </a:lnTo>
                  <a:lnTo>
                    <a:pt x="42361" y="19728"/>
                  </a:lnTo>
                  <a:lnTo>
                    <a:pt x="42249" y="18990"/>
                  </a:lnTo>
                  <a:lnTo>
                    <a:pt x="42123" y="18284"/>
                  </a:lnTo>
                  <a:lnTo>
                    <a:pt x="41981" y="17611"/>
                  </a:lnTo>
                  <a:lnTo>
                    <a:pt x="41836" y="16967"/>
                  </a:lnTo>
                  <a:lnTo>
                    <a:pt x="41671" y="16348"/>
                  </a:lnTo>
                  <a:lnTo>
                    <a:pt x="41488" y="15756"/>
                  </a:lnTo>
                  <a:lnTo>
                    <a:pt x="41287" y="15190"/>
                  </a:lnTo>
                  <a:lnTo>
                    <a:pt x="41067" y="14650"/>
                  </a:lnTo>
                  <a:lnTo>
                    <a:pt x="40828" y="14136"/>
                  </a:lnTo>
                  <a:lnTo>
                    <a:pt x="40571" y="13648"/>
                  </a:lnTo>
                  <a:lnTo>
                    <a:pt x="40295" y="13186"/>
                  </a:lnTo>
                  <a:lnTo>
                    <a:pt x="40000" y="12750"/>
                  </a:lnTo>
                  <a:lnTo>
                    <a:pt x="39687" y="12340"/>
                  </a:lnTo>
                  <a:lnTo>
                    <a:pt x="39354" y="11943"/>
                  </a:lnTo>
                  <a:lnTo>
                    <a:pt x="39000" y="11571"/>
                  </a:lnTo>
                  <a:lnTo>
                    <a:pt x="38625" y="11224"/>
                  </a:lnTo>
                  <a:lnTo>
                    <a:pt x="38228" y="10901"/>
                  </a:lnTo>
                  <a:lnTo>
                    <a:pt x="37811" y="10604"/>
                  </a:lnTo>
                  <a:lnTo>
                    <a:pt x="37373" y="10331"/>
                  </a:lnTo>
                  <a:lnTo>
                    <a:pt x="36913" y="10083"/>
                  </a:lnTo>
                  <a:lnTo>
                    <a:pt x="36433" y="9859"/>
                  </a:lnTo>
                  <a:lnTo>
                    <a:pt x="35931" y="9661"/>
                  </a:lnTo>
                  <a:lnTo>
                    <a:pt x="35408" y="9487"/>
                  </a:lnTo>
                  <a:lnTo>
                    <a:pt x="34874" y="9322"/>
                  </a:lnTo>
                  <a:lnTo>
                    <a:pt x="34314" y="9175"/>
                  </a:lnTo>
                  <a:lnTo>
                    <a:pt x="33728" y="9045"/>
                  </a:lnTo>
                  <a:lnTo>
                    <a:pt x="33116" y="8932"/>
                  </a:lnTo>
                  <a:lnTo>
                    <a:pt x="32478" y="8836"/>
                  </a:lnTo>
                  <a:lnTo>
                    <a:pt x="31814" y="8758"/>
                  </a:lnTo>
                  <a:lnTo>
                    <a:pt x="31124" y="8697"/>
                  </a:lnTo>
                  <a:lnTo>
                    <a:pt x="30408" y="8654"/>
                  </a:lnTo>
                  <a:lnTo>
                    <a:pt x="29665" y="8628"/>
                  </a:lnTo>
                  <a:lnTo>
                    <a:pt x="28897" y="8619"/>
                  </a:lnTo>
                  <a:lnTo>
                    <a:pt x="28111" y="8633"/>
                  </a:lnTo>
                  <a:lnTo>
                    <a:pt x="27339" y="8676"/>
                  </a:lnTo>
                  <a:lnTo>
                    <a:pt x="26583" y="8747"/>
                  </a:lnTo>
                  <a:lnTo>
                    <a:pt x="25841" y="8847"/>
                  </a:lnTo>
                  <a:lnTo>
                    <a:pt x="25114" y="8976"/>
                  </a:lnTo>
                  <a:lnTo>
                    <a:pt x="24402" y="9133"/>
                  </a:lnTo>
                  <a:lnTo>
                    <a:pt x="23705" y="9318"/>
                  </a:lnTo>
                  <a:lnTo>
                    <a:pt x="23023" y="9532"/>
                  </a:lnTo>
                  <a:lnTo>
                    <a:pt x="22356" y="9774"/>
                  </a:lnTo>
                  <a:lnTo>
                    <a:pt x="21704" y="10045"/>
                  </a:lnTo>
                  <a:lnTo>
                    <a:pt x="21080" y="10331"/>
                  </a:lnTo>
                  <a:lnTo>
                    <a:pt x="20473" y="10643"/>
                  </a:lnTo>
                  <a:lnTo>
                    <a:pt x="19884" y="10981"/>
                  </a:lnTo>
                  <a:lnTo>
                    <a:pt x="19312" y="11345"/>
                  </a:lnTo>
                  <a:lnTo>
                    <a:pt x="18758" y="11735"/>
                  </a:lnTo>
                  <a:lnTo>
                    <a:pt x="18221" y="12151"/>
                  </a:lnTo>
                  <a:lnTo>
                    <a:pt x="17701" y="12593"/>
                  </a:lnTo>
                  <a:lnTo>
                    <a:pt x="17199" y="13062"/>
                  </a:lnTo>
                  <a:lnTo>
                    <a:pt x="16714" y="13556"/>
                  </a:lnTo>
                  <a:lnTo>
                    <a:pt x="16247" y="14076"/>
                  </a:lnTo>
                  <a:lnTo>
                    <a:pt x="15810" y="14610"/>
                  </a:lnTo>
                  <a:lnTo>
                    <a:pt x="15393" y="15170"/>
                  </a:lnTo>
                  <a:lnTo>
                    <a:pt x="14996" y="15756"/>
                  </a:lnTo>
                  <a:lnTo>
                    <a:pt x="14619" y="16368"/>
                  </a:lnTo>
                  <a:lnTo>
                    <a:pt x="14262" y="17006"/>
                  </a:lnTo>
                  <a:lnTo>
                    <a:pt x="13925" y="17670"/>
                  </a:lnTo>
                  <a:lnTo>
                    <a:pt x="13607" y="18361"/>
                  </a:lnTo>
                  <a:lnTo>
                    <a:pt x="13310" y="19077"/>
                  </a:lnTo>
                  <a:lnTo>
                    <a:pt x="13032" y="19819"/>
                  </a:lnTo>
                  <a:lnTo>
                    <a:pt x="12774" y="20587"/>
                  </a:lnTo>
                  <a:lnTo>
                    <a:pt x="12538" y="21368"/>
                  </a:lnTo>
                  <a:lnTo>
                    <a:pt x="12327" y="22172"/>
                  </a:lnTo>
                  <a:lnTo>
                    <a:pt x="12141" y="23000"/>
                  </a:lnTo>
                  <a:lnTo>
                    <a:pt x="11980" y="23852"/>
                  </a:lnTo>
                  <a:lnTo>
                    <a:pt x="11844" y="24727"/>
                  </a:lnTo>
                  <a:lnTo>
                    <a:pt x="11732" y="25625"/>
                  </a:lnTo>
                  <a:lnTo>
                    <a:pt x="11645" y="26547"/>
                  </a:lnTo>
                  <a:lnTo>
                    <a:pt x="11583" y="27493"/>
                  </a:lnTo>
                  <a:lnTo>
                    <a:pt x="11546" y="28462"/>
                  </a:lnTo>
                  <a:lnTo>
                    <a:pt x="11534" y="29455"/>
                  </a:lnTo>
                  <a:lnTo>
                    <a:pt x="11534" y="68336"/>
                  </a:lnTo>
                  <a:lnTo>
                    <a:pt x="372" y="68336"/>
                  </a:lnTo>
                  <a:lnTo>
                    <a:pt x="372" y="15564"/>
                  </a:lnTo>
                  <a:lnTo>
                    <a:pt x="371" y="15141"/>
                  </a:lnTo>
                  <a:lnTo>
                    <a:pt x="369" y="14714"/>
                  </a:lnTo>
                  <a:lnTo>
                    <a:pt x="366" y="14283"/>
                  </a:lnTo>
                  <a:lnTo>
                    <a:pt x="362" y="13848"/>
                  </a:lnTo>
                  <a:lnTo>
                    <a:pt x="356" y="13410"/>
                  </a:lnTo>
                  <a:lnTo>
                    <a:pt x="349" y="12967"/>
                  </a:lnTo>
                  <a:lnTo>
                    <a:pt x="341" y="12522"/>
                  </a:lnTo>
                  <a:lnTo>
                    <a:pt x="332" y="12072"/>
                  </a:lnTo>
                  <a:lnTo>
                    <a:pt x="321" y="11619"/>
                  </a:lnTo>
                  <a:lnTo>
                    <a:pt x="310" y="11162"/>
                  </a:lnTo>
                  <a:lnTo>
                    <a:pt x="309" y="10693"/>
                  </a:lnTo>
                  <a:lnTo>
                    <a:pt x="307" y="10231"/>
                  </a:lnTo>
                  <a:lnTo>
                    <a:pt x="304" y="9776"/>
                  </a:lnTo>
                  <a:lnTo>
                    <a:pt x="300" y="9326"/>
                  </a:lnTo>
                  <a:lnTo>
                    <a:pt x="294" y="8883"/>
                  </a:lnTo>
                  <a:lnTo>
                    <a:pt x="287" y="8445"/>
                  </a:lnTo>
                  <a:lnTo>
                    <a:pt x="279" y="8015"/>
                  </a:lnTo>
                  <a:lnTo>
                    <a:pt x="270" y="7590"/>
                  </a:lnTo>
                  <a:lnTo>
                    <a:pt x="259" y="7171"/>
                  </a:lnTo>
                  <a:lnTo>
                    <a:pt x="248" y="6759"/>
                  </a:lnTo>
                  <a:lnTo>
                    <a:pt x="235" y="6343"/>
                  </a:lnTo>
                  <a:lnTo>
                    <a:pt x="223" y="5940"/>
                  </a:lnTo>
                  <a:lnTo>
                    <a:pt x="210" y="5550"/>
                  </a:lnTo>
                  <a:lnTo>
                    <a:pt x="198" y="5171"/>
                  </a:lnTo>
                  <a:lnTo>
                    <a:pt x="186" y="4805"/>
                  </a:lnTo>
                  <a:lnTo>
                    <a:pt x="173" y="4452"/>
                  </a:lnTo>
                  <a:lnTo>
                    <a:pt x="161" y="4111"/>
                  </a:lnTo>
                  <a:lnTo>
                    <a:pt x="148" y="3782"/>
                  </a:lnTo>
                  <a:lnTo>
                    <a:pt x="136" y="3466"/>
                  </a:lnTo>
                  <a:lnTo>
                    <a:pt x="124" y="3162"/>
                  </a:lnTo>
                  <a:lnTo>
                    <a:pt x="111" y="2875"/>
                  </a:lnTo>
                  <a:lnTo>
                    <a:pt x="99" y="2609"/>
                  </a:lnTo>
                  <a:lnTo>
                    <a:pt x="86" y="2364"/>
                  </a:lnTo>
                  <a:lnTo>
                    <a:pt x="74" y="2140"/>
                  </a:lnTo>
                  <a:lnTo>
                    <a:pt x="62" y="1937"/>
                  </a:lnTo>
                  <a:lnTo>
                    <a:pt x="49" y="1756"/>
                  </a:lnTo>
                  <a:lnTo>
                    <a:pt x="37" y="1595"/>
                  </a:lnTo>
                  <a:lnTo>
                    <a:pt x="0" y="1240"/>
                  </a:lnTo>
                  <a:lnTo>
                    <a:pt x="10579" y="1521"/>
                  </a:lnTo>
                  <a:lnTo>
                    <a:pt x="10591" y="1656"/>
                  </a:lnTo>
                  <a:lnTo>
                    <a:pt x="10604" y="1813"/>
                  </a:lnTo>
                  <a:lnTo>
                    <a:pt x="10616" y="1991"/>
                  </a:lnTo>
                  <a:lnTo>
                    <a:pt x="10628" y="2190"/>
                  </a:lnTo>
                  <a:lnTo>
                    <a:pt x="10641" y="2411"/>
                  </a:lnTo>
                  <a:lnTo>
                    <a:pt x="10653" y="2652"/>
                  </a:lnTo>
                  <a:lnTo>
                    <a:pt x="10666" y="2914"/>
                  </a:lnTo>
                  <a:lnTo>
                    <a:pt x="10678" y="3191"/>
                  </a:lnTo>
                  <a:lnTo>
                    <a:pt x="10690" y="3477"/>
                  </a:lnTo>
                  <a:lnTo>
                    <a:pt x="10703" y="3772"/>
                  </a:lnTo>
                  <a:lnTo>
                    <a:pt x="10715" y="4075"/>
                  </a:lnTo>
                  <a:lnTo>
                    <a:pt x="10728" y="4387"/>
                  </a:lnTo>
                  <a:lnTo>
                    <a:pt x="10740" y="4707"/>
                  </a:lnTo>
                  <a:lnTo>
                    <a:pt x="10752" y="5037"/>
                  </a:lnTo>
                  <a:lnTo>
                    <a:pt x="10765" y="5375"/>
                  </a:lnTo>
                  <a:lnTo>
                    <a:pt x="10777" y="5721"/>
                  </a:lnTo>
                  <a:lnTo>
                    <a:pt x="10790" y="6077"/>
                  </a:lnTo>
                  <a:lnTo>
                    <a:pt x="10814" y="6425"/>
                  </a:lnTo>
                  <a:lnTo>
                    <a:pt x="10837" y="6776"/>
                  </a:lnTo>
                  <a:lnTo>
                    <a:pt x="10858" y="7130"/>
                  </a:lnTo>
                  <a:lnTo>
                    <a:pt x="10879" y="7486"/>
                  </a:lnTo>
                  <a:lnTo>
                    <a:pt x="10898" y="7844"/>
                  </a:lnTo>
                  <a:lnTo>
                    <a:pt x="10916" y="8205"/>
                  </a:lnTo>
                  <a:lnTo>
                    <a:pt x="10933" y="8568"/>
                  </a:lnTo>
                  <a:lnTo>
                    <a:pt x="10948" y="8934"/>
                  </a:lnTo>
                  <a:lnTo>
                    <a:pt x="10963" y="9302"/>
                  </a:lnTo>
                  <a:lnTo>
                    <a:pt x="10976" y="9673"/>
                  </a:lnTo>
                  <a:lnTo>
                    <a:pt x="10987" y="10027"/>
                  </a:lnTo>
                  <a:lnTo>
                    <a:pt x="10998" y="10370"/>
                  </a:lnTo>
                  <a:lnTo>
                    <a:pt x="11007" y="10702"/>
                  </a:lnTo>
                  <a:lnTo>
                    <a:pt x="11015" y="11023"/>
                  </a:lnTo>
                  <a:lnTo>
                    <a:pt x="11022" y="11332"/>
                  </a:lnTo>
                  <a:lnTo>
                    <a:pt x="11028" y="11630"/>
                  </a:lnTo>
                  <a:lnTo>
                    <a:pt x="11032" y="11918"/>
                  </a:lnTo>
                  <a:lnTo>
                    <a:pt x="11035" y="12193"/>
                  </a:lnTo>
                  <a:lnTo>
                    <a:pt x="11037" y="12458"/>
                  </a:lnTo>
                  <a:lnTo>
                    <a:pt x="11038" y="12712"/>
                  </a:lnTo>
                  <a:lnTo>
                    <a:pt x="11224" y="12712"/>
                  </a:lnTo>
                  <a:lnTo>
                    <a:pt x="11549" y="12135"/>
                  </a:lnTo>
                  <a:lnTo>
                    <a:pt x="11881" y="11568"/>
                  </a:lnTo>
                  <a:lnTo>
                    <a:pt x="12219" y="11013"/>
                  </a:lnTo>
                  <a:lnTo>
                    <a:pt x="12563" y="10470"/>
                  </a:lnTo>
                  <a:lnTo>
                    <a:pt x="12913" y="9937"/>
                  </a:lnTo>
                  <a:lnTo>
                    <a:pt x="13270" y="9415"/>
                  </a:lnTo>
                  <a:lnTo>
                    <a:pt x="13633" y="8905"/>
                  </a:lnTo>
                  <a:lnTo>
                    <a:pt x="14002" y="8406"/>
                  </a:lnTo>
                  <a:lnTo>
                    <a:pt x="14377" y="7918"/>
                  </a:lnTo>
                  <a:lnTo>
                    <a:pt x="14758" y="7441"/>
                  </a:lnTo>
                  <a:lnTo>
                    <a:pt x="15149" y="6977"/>
                  </a:lnTo>
                  <a:lnTo>
                    <a:pt x="15552" y="6528"/>
                  </a:lnTo>
                  <a:lnTo>
                    <a:pt x="15968" y="6094"/>
                  </a:lnTo>
                  <a:lnTo>
                    <a:pt x="16395" y="5675"/>
                  </a:lnTo>
                  <a:lnTo>
                    <a:pt x="16836" y="5270"/>
                  </a:lnTo>
                  <a:lnTo>
                    <a:pt x="17288" y="4881"/>
                  </a:lnTo>
                  <a:lnTo>
                    <a:pt x="17753" y="4507"/>
                  </a:lnTo>
                  <a:lnTo>
                    <a:pt x="18231" y="4147"/>
                  </a:lnTo>
                  <a:lnTo>
                    <a:pt x="18721" y="3802"/>
                  </a:lnTo>
                  <a:lnTo>
                    <a:pt x="19223" y="3472"/>
                  </a:lnTo>
                  <a:lnTo>
                    <a:pt x="19739" y="3145"/>
                  </a:lnTo>
                  <a:lnTo>
                    <a:pt x="20270" y="2835"/>
                  </a:lnTo>
                  <a:lnTo>
                    <a:pt x="20816" y="2540"/>
                  </a:lnTo>
                  <a:lnTo>
                    <a:pt x="21376" y="2262"/>
                  </a:lnTo>
                  <a:lnTo>
                    <a:pt x="21952" y="1999"/>
                  </a:lnTo>
                  <a:lnTo>
                    <a:pt x="22542" y="1753"/>
                  </a:lnTo>
                  <a:lnTo>
                    <a:pt x="23147" y="1523"/>
                  </a:lnTo>
                  <a:lnTo>
                    <a:pt x="23767" y="1309"/>
                  </a:lnTo>
                  <a:lnTo>
                    <a:pt x="24402" y="1111"/>
                  </a:lnTo>
                  <a:lnTo>
                    <a:pt x="25052" y="930"/>
                  </a:lnTo>
                  <a:lnTo>
                    <a:pt x="25720" y="753"/>
                  </a:lnTo>
                  <a:lnTo>
                    <a:pt x="26409" y="595"/>
                  </a:lnTo>
                  <a:lnTo>
                    <a:pt x="27119" y="455"/>
                  </a:lnTo>
                  <a:lnTo>
                    <a:pt x="27850" y="334"/>
                  </a:lnTo>
                  <a:lnTo>
                    <a:pt x="28602" y="232"/>
                  </a:lnTo>
                  <a:lnTo>
                    <a:pt x="29376" y="148"/>
                  </a:lnTo>
                  <a:lnTo>
                    <a:pt x="30170" y="83"/>
                  </a:lnTo>
                  <a:lnTo>
                    <a:pt x="30986" y="37"/>
                  </a:lnTo>
                  <a:lnTo>
                    <a:pt x="31822" y="9"/>
                  </a:lnTo>
                  <a:lnTo>
                    <a:pt x="32680" y="0"/>
                  </a:lnTo>
                  <a:lnTo>
                    <a:pt x="33780" y="13"/>
                  </a:lnTo>
                  <a:lnTo>
                    <a:pt x="34850" y="54"/>
                  </a:lnTo>
                  <a:lnTo>
                    <a:pt x="35889" y="122"/>
                  </a:lnTo>
                  <a:lnTo>
                    <a:pt x="36896" y="218"/>
                  </a:lnTo>
                  <a:lnTo>
                    <a:pt x="37873" y="341"/>
                  </a:lnTo>
                  <a:lnTo>
                    <a:pt x="38819" y="491"/>
                  </a:lnTo>
                  <a:lnTo>
                    <a:pt x="39734" y="668"/>
                  </a:lnTo>
                  <a:lnTo>
                    <a:pt x="40617" y="873"/>
                  </a:lnTo>
                  <a:lnTo>
                    <a:pt x="41470" y="1105"/>
                  </a:lnTo>
                  <a:lnTo>
                    <a:pt x="42291" y="1364"/>
                  </a:lnTo>
                  <a:lnTo>
                    <a:pt x="43083" y="1651"/>
                  </a:lnTo>
                  <a:lnTo>
                    <a:pt x="43847" y="1969"/>
                  </a:lnTo>
                  <a:lnTo>
                    <a:pt x="44582" y="2316"/>
                  </a:lnTo>
                  <a:lnTo>
                    <a:pt x="45288" y="2693"/>
                  </a:lnTo>
                  <a:lnTo>
                    <a:pt x="45966" y="3100"/>
                  </a:lnTo>
                  <a:lnTo>
                    <a:pt x="46615" y="3537"/>
                  </a:lnTo>
                  <a:lnTo>
                    <a:pt x="47236" y="4003"/>
                  </a:lnTo>
                  <a:lnTo>
                    <a:pt x="47828" y="4499"/>
                  </a:lnTo>
                  <a:lnTo>
                    <a:pt x="48392" y="5025"/>
                  </a:lnTo>
                  <a:lnTo>
                    <a:pt x="48927" y="5581"/>
                  </a:lnTo>
                  <a:lnTo>
                    <a:pt x="49433" y="6168"/>
                  </a:lnTo>
                  <a:lnTo>
                    <a:pt x="49911" y="6789"/>
                  </a:lnTo>
                  <a:lnTo>
                    <a:pt x="50361" y="7443"/>
                  </a:lnTo>
                  <a:lnTo>
                    <a:pt x="50782" y="8130"/>
                  </a:lnTo>
                  <a:lnTo>
                    <a:pt x="51175" y="8852"/>
                  </a:lnTo>
                  <a:lnTo>
                    <a:pt x="51539" y="9606"/>
                  </a:lnTo>
                  <a:lnTo>
                    <a:pt x="51874" y="10395"/>
                  </a:lnTo>
                  <a:lnTo>
                    <a:pt x="52181" y="11216"/>
                  </a:lnTo>
                  <a:lnTo>
                    <a:pt x="52460" y="12071"/>
                  </a:lnTo>
                  <a:lnTo>
                    <a:pt x="52709" y="12960"/>
                  </a:lnTo>
                  <a:lnTo>
                    <a:pt x="52945" y="13870"/>
                  </a:lnTo>
                  <a:lnTo>
                    <a:pt x="53156" y="14815"/>
                  </a:lnTo>
                  <a:lnTo>
                    <a:pt x="53342" y="15795"/>
                  </a:lnTo>
                  <a:lnTo>
                    <a:pt x="53503" y="16810"/>
                  </a:lnTo>
                  <a:lnTo>
                    <a:pt x="53640" y="17859"/>
                  </a:lnTo>
                  <a:lnTo>
                    <a:pt x="53751" y="18943"/>
                  </a:lnTo>
                  <a:lnTo>
                    <a:pt x="53838" y="20062"/>
                  </a:lnTo>
                  <a:lnTo>
                    <a:pt x="53900" y="21215"/>
                  </a:lnTo>
                  <a:lnTo>
                    <a:pt x="53937" y="22403"/>
                  </a:lnTo>
                  <a:lnTo>
                    <a:pt x="53950" y="23626"/>
                  </a:lnTo>
                  <a:lnTo>
                    <a:pt x="53950" y="68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868370" y="5730931"/>
              <a:ext cx="11162" cy="10666"/>
            </a:xfrm>
            <a:custGeom>
              <a:avLst/>
              <a:pathLst>
                <a:path w="11162" h="10666">
                  <a:moveTo>
                    <a:pt x="0" y="10666"/>
                  </a:moveTo>
                  <a:lnTo>
                    <a:pt x="0" y="0"/>
                  </a:lnTo>
                  <a:lnTo>
                    <a:pt x="11162" y="0"/>
                  </a:lnTo>
                  <a:lnTo>
                    <a:pt x="11162" y="10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868370" y="5755860"/>
              <a:ext cx="11162" cy="67096"/>
            </a:xfrm>
            <a:custGeom>
              <a:avLst/>
              <a:pathLst>
                <a:path w="11162" h="67096">
                  <a:moveTo>
                    <a:pt x="0" y="67096"/>
                  </a:moveTo>
                  <a:lnTo>
                    <a:pt x="0" y="0"/>
                  </a:lnTo>
                  <a:lnTo>
                    <a:pt x="11162" y="0"/>
                  </a:lnTo>
                  <a:lnTo>
                    <a:pt x="11162" y="67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893485" y="5754620"/>
              <a:ext cx="54756" cy="69577"/>
            </a:xfrm>
            <a:custGeom>
              <a:avLst/>
              <a:pathLst>
                <a:path w="54756" h="69577">
                  <a:moveTo>
                    <a:pt x="11658" y="34478"/>
                  </a:moveTo>
                  <a:lnTo>
                    <a:pt x="11666" y="35622"/>
                  </a:lnTo>
                  <a:lnTo>
                    <a:pt x="11690" y="36748"/>
                  </a:lnTo>
                  <a:lnTo>
                    <a:pt x="11730" y="37855"/>
                  </a:lnTo>
                  <a:lnTo>
                    <a:pt x="11787" y="38943"/>
                  </a:lnTo>
                  <a:lnTo>
                    <a:pt x="11859" y="40013"/>
                  </a:lnTo>
                  <a:lnTo>
                    <a:pt x="11948" y="41064"/>
                  </a:lnTo>
                  <a:lnTo>
                    <a:pt x="12053" y="42096"/>
                  </a:lnTo>
                  <a:lnTo>
                    <a:pt x="12174" y="43110"/>
                  </a:lnTo>
                  <a:lnTo>
                    <a:pt x="12311" y="44105"/>
                  </a:lnTo>
                  <a:lnTo>
                    <a:pt x="12464" y="45082"/>
                  </a:lnTo>
                  <a:lnTo>
                    <a:pt x="12649" y="46036"/>
                  </a:lnTo>
                  <a:lnTo>
                    <a:pt x="12856" y="46965"/>
                  </a:lnTo>
                  <a:lnTo>
                    <a:pt x="13085" y="47867"/>
                  </a:lnTo>
                  <a:lnTo>
                    <a:pt x="13337" y="48743"/>
                  </a:lnTo>
                  <a:lnTo>
                    <a:pt x="13611" y="49593"/>
                  </a:lnTo>
                  <a:lnTo>
                    <a:pt x="13907" y="50418"/>
                  </a:lnTo>
                  <a:lnTo>
                    <a:pt x="14226" y="51216"/>
                  </a:lnTo>
                  <a:lnTo>
                    <a:pt x="14567" y="51988"/>
                  </a:lnTo>
                  <a:lnTo>
                    <a:pt x="14931" y="52734"/>
                  </a:lnTo>
                  <a:lnTo>
                    <a:pt x="15316" y="53454"/>
                  </a:lnTo>
                  <a:lnTo>
                    <a:pt x="15726" y="54133"/>
                  </a:lnTo>
                  <a:lnTo>
                    <a:pt x="16160" y="54781"/>
                  </a:lnTo>
                  <a:lnTo>
                    <a:pt x="16619" y="55398"/>
                  </a:lnTo>
                  <a:lnTo>
                    <a:pt x="17102" y="55984"/>
                  </a:lnTo>
                  <a:lnTo>
                    <a:pt x="17611" y="56539"/>
                  </a:lnTo>
                  <a:lnTo>
                    <a:pt x="18144" y="57063"/>
                  </a:lnTo>
                  <a:lnTo>
                    <a:pt x="18702" y="57556"/>
                  </a:lnTo>
                  <a:lnTo>
                    <a:pt x="19285" y="58018"/>
                  </a:lnTo>
                  <a:lnTo>
                    <a:pt x="19893" y="58449"/>
                  </a:lnTo>
                  <a:lnTo>
                    <a:pt x="20525" y="58849"/>
                  </a:lnTo>
                  <a:lnTo>
                    <a:pt x="21198" y="59214"/>
                  </a:lnTo>
                  <a:lnTo>
                    <a:pt x="21900" y="59541"/>
                  </a:lnTo>
                  <a:lnTo>
                    <a:pt x="22631" y="59829"/>
                  </a:lnTo>
                  <a:lnTo>
                    <a:pt x="23393" y="60079"/>
                  </a:lnTo>
                  <a:lnTo>
                    <a:pt x="24184" y="60290"/>
                  </a:lnTo>
                  <a:lnTo>
                    <a:pt x="25005" y="60463"/>
                  </a:lnTo>
                  <a:lnTo>
                    <a:pt x="25856" y="60598"/>
                  </a:lnTo>
                  <a:lnTo>
                    <a:pt x="26736" y="60694"/>
                  </a:lnTo>
                  <a:lnTo>
                    <a:pt x="27647" y="60752"/>
                  </a:lnTo>
                  <a:lnTo>
                    <a:pt x="28587" y="60771"/>
                  </a:lnTo>
                  <a:lnTo>
                    <a:pt x="29758" y="60739"/>
                  </a:lnTo>
                  <a:lnTo>
                    <a:pt x="30889" y="60642"/>
                  </a:lnTo>
                  <a:lnTo>
                    <a:pt x="31980" y="60481"/>
                  </a:lnTo>
                  <a:lnTo>
                    <a:pt x="33032" y="60255"/>
                  </a:lnTo>
                  <a:lnTo>
                    <a:pt x="34044" y="59965"/>
                  </a:lnTo>
                  <a:lnTo>
                    <a:pt x="35016" y="59610"/>
                  </a:lnTo>
                  <a:lnTo>
                    <a:pt x="35949" y="59191"/>
                  </a:lnTo>
                  <a:lnTo>
                    <a:pt x="36842" y="58707"/>
                  </a:lnTo>
                  <a:lnTo>
                    <a:pt x="37695" y="58159"/>
                  </a:lnTo>
                  <a:lnTo>
                    <a:pt x="38509" y="57546"/>
                  </a:lnTo>
                  <a:lnTo>
                    <a:pt x="39284" y="56867"/>
                  </a:lnTo>
                  <a:lnTo>
                    <a:pt x="39997" y="56118"/>
                  </a:lnTo>
                  <a:lnTo>
                    <a:pt x="40648" y="55299"/>
                  </a:lnTo>
                  <a:lnTo>
                    <a:pt x="41237" y="54411"/>
                  </a:lnTo>
                  <a:lnTo>
                    <a:pt x="41764" y="53454"/>
                  </a:lnTo>
                  <a:lnTo>
                    <a:pt x="42229" y="52427"/>
                  </a:lnTo>
                  <a:lnTo>
                    <a:pt x="42633" y="51330"/>
                  </a:lnTo>
                  <a:lnTo>
                    <a:pt x="42974" y="50165"/>
                  </a:lnTo>
                  <a:lnTo>
                    <a:pt x="43253" y="48929"/>
                  </a:lnTo>
                  <a:lnTo>
                    <a:pt x="43470" y="47625"/>
                  </a:lnTo>
                  <a:lnTo>
                    <a:pt x="54756" y="48369"/>
                  </a:lnTo>
                  <a:lnTo>
                    <a:pt x="54631" y="49196"/>
                  </a:lnTo>
                  <a:lnTo>
                    <a:pt x="54481" y="50018"/>
                  </a:lnTo>
                  <a:lnTo>
                    <a:pt x="54304" y="50834"/>
                  </a:lnTo>
                  <a:lnTo>
                    <a:pt x="54101" y="51643"/>
                  </a:lnTo>
                  <a:lnTo>
                    <a:pt x="53872" y="52446"/>
                  </a:lnTo>
                  <a:lnTo>
                    <a:pt x="53617" y="53243"/>
                  </a:lnTo>
                  <a:lnTo>
                    <a:pt x="53336" y="54033"/>
                  </a:lnTo>
                  <a:lnTo>
                    <a:pt x="53029" y="54818"/>
                  </a:lnTo>
                  <a:lnTo>
                    <a:pt x="52696" y="55596"/>
                  </a:lnTo>
                  <a:lnTo>
                    <a:pt x="52337" y="56368"/>
                  </a:lnTo>
                  <a:lnTo>
                    <a:pt x="51952" y="57128"/>
                  </a:lnTo>
                  <a:lnTo>
                    <a:pt x="51539" y="57869"/>
                  </a:lnTo>
                  <a:lnTo>
                    <a:pt x="51098" y="58591"/>
                  </a:lnTo>
                  <a:lnTo>
                    <a:pt x="50631" y="59295"/>
                  </a:lnTo>
                  <a:lnTo>
                    <a:pt x="50136" y="59980"/>
                  </a:lnTo>
                  <a:lnTo>
                    <a:pt x="49614" y="60647"/>
                  </a:lnTo>
                  <a:lnTo>
                    <a:pt x="49064" y="61295"/>
                  </a:lnTo>
                  <a:lnTo>
                    <a:pt x="48488" y="61924"/>
                  </a:lnTo>
                  <a:lnTo>
                    <a:pt x="47884" y="62535"/>
                  </a:lnTo>
                  <a:lnTo>
                    <a:pt x="47252" y="63127"/>
                  </a:lnTo>
                  <a:lnTo>
                    <a:pt x="46606" y="63699"/>
                  </a:lnTo>
                  <a:lnTo>
                    <a:pt x="45930" y="64249"/>
                  </a:lnTo>
                  <a:lnTo>
                    <a:pt x="45227" y="64776"/>
                  </a:lnTo>
                  <a:lnTo>
                    <a:pt x="44494" y="65280"/>
                  </a:lnTo>
                  <a:lnTo>
                    <a:pt x="43733" y="65763"/>
                  </a:lnTo>
                  <a:lnTo>
                    <a:pt x="42944" y="66223"/>
                  </a:lnTo>
                  <a:lnTo>
                    <a:pt x="42126" y="66661"/>
                  </a:lnTo>
                  <a:lnTo>
                    <a:pt x="41279" y="67076"/>
                  </a:lnTo>
                  <a:lnTo>
                    <a:pt x="40404" y="67469"/>
                  </a:lnTo>
                  <a:lnTo>
                    <a:pt x="39501" y="67840"/>
                  </a:lnTo>
                  <a:lnTo>
                    <a:pt x="38569" y="68170"/>
                  </a:lnTo>
                  <a:lnTo>
                    <a:pt x="37608" y="68465"/>
                  </a:lnTo>
                  <a:lnTo>
                    <a:pt x="36619" y="68726"/>
                  </a:lnTo>
                  <a:lnTo>
                    <a:pt x="35602" y="68952"/>
                  </a:lnTo>
                  <a:lnTo>
                    <a:pt x="34556" y="69143"/>
                  </a:lnTo>
                  <a:lnTo>
                    <a:pt x="33481" y="69299"/>
                  </a:lnTo>
                  <a:lnTo>
                    <a:pt x="32378" y="69420"/>
                  </a:lnTo>
                  <a:lnTo>
                    <a:pt x="31246" y="69507"/>
                  </a:lnTo>
                  <a:lnTo>
                    <a:pt x="30086" y="69559"/>
                  </a:lnTo>
                  <a:lnTo>
                    <a:pt x="28897" y="69577"/>
                  </a:lnTo>
                  <a:lnTo>
                    <a:pt x="27345" y="69550"/>
                  </a:lnTo>
                  <a:lnTo>
                    <a:pt x="25841" y="69470"/>
                  </a:lnTo>
                  <a:lnTo>
                    <a:pt x="24384" y="69337"/>
                  </a:lnTo>
                  <a:lnTo>
                    <a:pt x="22974" y="69150"/>
                  </a:lnTo>
                  <a:lnTo>
                    <a:pt x="21611" y="68910"/>
                  </a:lnTo>
                  <a:lnTo>
                    <a:pt x="20295" y="68617"/>
                  </a:lnTo>
                  <a:lnTo>
                    <a:pt x="19026" y="68270"/>
                  </a:lnTo>
                  <a:lnTo>
                    <a:pt x="17804" y="67870"/>
                  </a:lnTo>
                  <a:lnTo>
                    <a:pt x="16630" y="67417"/>
                  </a:lnTo>
                  <a:lnTo>
                    <a:pt x="15502" y="66910"/>
                  </a:lnTo>
                  <a:lnTo>
                    <a:pt x="14419" y="66357"/>
                  </a:lnTo>
                  <a:lnTo>
                    <a:pt x="13377" y="65764"/>
                  </a:lnTo>
                  <a:lnTo>
                    <a:pt x="12375" y="65132"/>
                  </a:lnTo>
                  <a:lnTo>
                    <a:pt x="11415" y="64459"/>
                  </a:lnTo>
                  <a:lnTo>
                    <a:pt x="10495" y="63748"/>
                  </a:lnTo>
                  <a:lnTo>
                    <a:pt x="9616" y="62996"/>
                  </a:lnTo>
                  <a:lnTo>
                    <a:pt x="8778" y="62205"/>
                  </a:lnTo>
                  <a:lnTo>
                    <a:pt x="7982" y="61374"/>
                  </a:lnTo>
                  <a:lnTo>
                    <a:pt x="7226" y="60503"/>
                  </a:lnTo>
                  <a:lnTo>
                    <a:pt x="6511" y="59593"/>
                  </a:lnTo>
                  <a:lnTo>
                    <a:pt x="5847" y="58634"/>
                  </a:lnTo>
                  <a:lnTo>
                    <a:pt x="5221" y="57643"/>
                  </a:lnTo>
                  <a:lnTo>
                    <a:pt x="4632" y="56620"/>
                  </a:lnTo>
                  <a:lnTo>
                    <a:pt x="4080" y="55564"/>
                  </a:lnTo>
                  <a:lnTo>
                    <a:pt x="3565" y="54477"/>
                  </a:lnTo>
                  <a:lnTo>
                    <a:pt x="3088" y="53357"/>
                  </a:lnTo>
                  <a:lnTo>
                    <a:pt x="2647" y="52205"/>
                  </a:lnTo>
                  <a:lnTo>
                    <a:pt x="2244" y="51020"/>
                  </a:lnTo>
                  <a:lnTo>
                    <a:pt x="1878" y="49804"/>
                  </a:lnTo>
                  <a:lnTo>
                    <a:pt x="1550" y="48555"/>
                  </a:lnTo>
                  <a:lnTo>
                    <a:pt x="1255" y="47267"/>
                  </a:lnTo>
                  <a:lnTo>
                    <a:pt x="992" y="45958"/>
                  </a:lnTo>
                  <a:lnTo>
                    <a:pt x="759" y="44627"/>
                  </a:lnTo>
                  <a:lnTo>
                    <a:pt x="558" y="43276"/>
                  </a:lnTo>
                  <a:lnTo>
                    <a:pt x="387" y="41904"/>
                  </a:lnTo>
                  <a:lnTo>
                    <a:pt x="248" y="40511"/>
                  </a:lnTo>
                  <a:lnTo>
                    <a:pt x="139" y="39096"/>
                  </a:lnTo>
                  <a:lnTo>
                    <a:pt x="62" y="37660"/>
                  </a:lnTo>
                  <a:lnTo>
                    <a:pt x="15" y="36204"/>
                  </a:lnTo>
                  <a:lnTo>
                    <a:pt x="0" y="34726"/>
                  </a:lnTo>
                  <a:lnTo>
                    <a:pt x="11" y="33390"/>
                  </a:lnTo>
                  <a:lnTo>
                    <a:pt x="44" y="32087"/>
                  </a:lnTo>
                  <a:lnTo>
                    <a:pt x="100" y="30816"/>
                  </a:lnTo>
                  <a:lnTo>
                    <a:pt x="178" y="29577"/>
                  </a:lnTo>
                  <a:lnTo>
                    <a:pt x="279" y="28370"/>
                  </a:lnTo>
                  <a:lnTo>
                    <a:pt x="401" y="27195"/>
                  </a:lnTo>
                  <a:lnTo>
                    <a:pt x="546" y="26053"/>
                  </a:lnTo>
                  <a:lnTo>
                    <a:pt x="714" y="24943"/>
                  </a:lnTo>
                  <a:lnTo>
                    <a:pt x="904" y="23865"/>
                  </a:lnTo>
                  <a:lnTo>
                    <a:pt x="1116" y="22820"/>
                  </a:lnTo>
                  <a:lnTo>
                    <a:pt x="1348" y="21792"/>
                  </a:lnTo>
                  <a:lnTo>
                    <a:pt x="1597" y="20791"/>
                  </a:lnTo>
                  <a:lnTo>
                    <a:pt x="1864" y="19817"/>
                  </a:lnTo>
                  <a:lnTo>
                    <a:pt x="2148" y="18871"/>
                  </a:lnTo>
                  <a:lnTo>
                    <a:pt x="2449" y="17952"/>
                  </a:lnTo>
                  <a:lnTo>
                    <a:pt x="2768" y="17060"/>
                  </a:lnTo>
                  <a:lnTo>
                    <a:pt x="3104" y="16196"/>
                  </a:lnTo>
                  <a:lnTo>
                    <a:pt x="3457" y="15359"/>
                  </a:lnTo>
                  <a:lnTo>
                    <a:pt x="3828" y="14549"/>
                  </a:lnTo>
                  <a:lnTo>
                    <a:pt x="4216" y="13766"/>
                  </a:lnTo>
                  <a:lnTo>
                    <a:pt x="4632" y="12998"/>
                  </a:lnTo>
                  <a:lnTo>
                    <a:pt x="5062" y="12255"/>
                  </a:lnTo>
                  <a:lnTo>
                    <a:pt x="5506" y="11539"/>
                  </a:lnTo>
                  <a:lnTo>
                    <a:pt x="5963" y="10849"/>
                  </a:lnTo>
                  <a:lnTo>
                    <a:pt x="6433" y="10185"/>
                  </a:lnTo>
                  <a:lnTo>
                    <a:pt x="6918" y="9547"/>
                  </a:lnTo>
                  <a:lnTo>
                    <a:pt x="7415" y="8935"/>
                  </a:lnTo>
                  <a:lnTo>
                    <a:pt x="7927" y="8349"/>
                  </a:lnTo>
                  <a:lnTo>
                    <a:pt x="8452" y="7789"/>
                  </a:lnTo>
                  <a:lnTo>
                    <a:pt x="8991" y="7255"/>
                  </a:lnTo>
                  <a:lnTo>
                    <a:pt x="9541" y="6733"/>
                  </a:lnTo>
                  <a:lnTo>
                    <a:pt x="10100" y="6233"/>
                  </a:lnTo>
                  <a:lnTo>
                    <a:pt x="10667" y="5755"/>
                  </a:lnTo>
                  <a:lnTo>
                    <a:pt x="11243" y="5300"/>
                  </a:lnTo>
                  <a:lnTo>
                    <a:pt x="11828" y="4867"/>
                  </a:lnTo>
                  <a:lnTo>
                    <a:pt x="12422" y="4457"/>
                  </a:lnTo>
                  <a:lnTo>
                    <a:pt x="13024" y="4069"/>
                  </a:lnTo>
                  <a:lnTo>
                    <a:pt x="13635" y="3703"/>
                  </a:lnTo>
                  <a:lnTo>
                    <a:pt x="14254" y="3359"/>
                  </a:lnTo>
                  <a:lnTo>
                    <a:pt x="14882" y="3038"/>
                  </a:lnTo>
                  <a:lnTo>
                    <a:pt x="15530" y="2725"/>
                  </a:lnTo>
                  <a:lnTo>
                    <a:pt x="16185" y="2430"/>
                  </a:lnTo>
                  <a:lnTo>
                    <a:pt x="16845" y="2154"/>
                  </a:lnTo>
                  <a:lnTo>
                    <a:pt x="17512" y="1897"/>
                  </a:lnTo>
                  <a:lnTo>
                    <a:pt x="18184" y="1658"/>
                  </a:lnTo>
                  <a:lnTo>
                    <a:pt x="18863" y="1438"/>
                  </a:lnTo>
                  <a:lnTo>
                    <a:pt x="19549" y="1237"/>
                  </a:lnTo>
                  <a:lnTo>
                    <a:pt x="20240" y="1054"/>
                  </a:lnTo>
                  <a:lnTo>
                    <a:pt x="20938" y="889"/>
                  </a:lnTo>
                  <a:lnTo>
                    <a:pt x="21642" y="744"/>
                  </a:lnTo>
                  <a:lnTo>
                    <a:pt x="22349" y="602"/>
                  </a:lnTo>
                  <a:lnTo>
                    <a:pt x="23058" y="476"/>
                  </a:lnTo>
                  <a:lnTo>
                    <a:pt x="23768" y="364"/>
                  </a:lnTo>
                  <a:lnTo>
                    <a:pt x="24479" y="267"/>
                  </a:lnTo>
                  <a:lnTo>
                    <a:pt x="25192" y="186"/>
                  </a:lnTo>
                  <a:lnTo>
                    <a:pt x="25906" y="119"/>
                  </a:lnTo>
                  <a:lnTo>
                    <a:pt x="26621" y="66"/>
                  </a:lnTo>
                  <a:lnTo>
                    <a:pt x="27337" y="29"/>
                  </a:lnTo>
                  <a:lnTo>
                    <a:pt x="28054" y="7"/>
                  </a:lnTo>
                  <a:lnTo>
                    <a:pt x="28773" y="0"/>
                  </a:lnTo>
                  <a:lnTo>
                    <a:pt x="29889" y="15"/>
                  </a:lnTo>
                  <a:lnTo>
                    <a:pt x="30981" y="62"/>
                  </a:lnTo>
                  <a:lnTo>
                    <a:pt x="32047" y="139"/>
                  </a:lnTo>
                  <a:lnTo>
                    <a:pt x="33089" y="248"/>
                  </a:lnTo>
                  <a:lnTo>
                    <a:pt x="34106" y="387"/>
                  </a:lnTo>
                  <a:lnTo>
                    <a:pt x="35098" y="558"/>
                  </a:lnTo>
                  <a:lnTo>
                    <a:pt x="36066" y="759"/>
                  </a:lnTo>
                  <a:lnTo>
                    <a:pt x="37008" y="992"/>
                  </a:lnTo>
                  <a:lnTo>
                    <a:pt x="37926" y="1255"/>
                  </a:lnTo>
                  <a:lnTo>
                    <a:pt x="38819" y="1550"/>
                  </a:lnTo>
                  <a:lnTo>
                    <a:pt x="39687" y="1872"/>
                  </a:lnTo>
                  <a:lnTo>
                    <a:pt x="40530" y="2217"/>
                  </a:lnTo>
                  <a:lnTo>
                    <a:pt x="41349" y="2586"/>
                  </a:lnTo>
                  <a:lnTo>
                    <a:pt x="42143" y="2979"/>
                  </a:lnTo>
                  <a:lnTo>
                    <a:pt x="42912" y="3395"/>
                  </a:lnTo>
                  <a:lnTo>
                    <a:pt x="43656" y="3834"/>
                  </a:lnTo>
                  <a:lnTo>
                    <a:pt x="44375" y="4298"/>
                  </a:lnTo>
                  <a:lnTo>
                    <a:pt x="45070" y="4784"/>
                  </a:lnTo>
                  <a:lnTo>
                    <a:pt x="45739" y="5295"/>
                  </a:lnTo>
                  <a:lnTo>
                    <a:pt x="46384" y="5829"/>
                  </a:lnTo>
                  <a:lnTo>
                    <a:pt x="47017" y="6372"/>
                  </a:lnTo>
                  <a:lnTo>
                    <a:pt x="47625" y="6935"/>
                  </a:lnTo>
                  <a:lnTo>
                    <a:pt x="48207" y="7518"/>
                  </a:lnTo>
                  <a:lnTo>
                    <a:pt x="48766" y="8121"/>
                  </a:lnTo>
                  <a:lnTo>
                    <a:pt x="49299" y="8743"/>
                  </a:lnTo>
                  <a:lnTo>
                    <a:pt x="49807" y="9386"/>
                  </a:lnTo>
                  <a:lnTo>
                    <a:pt x="50291" y="10048"/>
                  </a:lnTo>
                  <a:lnTo>
                    <a:pt x="50750" y="10730"/>
                  </a:lnTo>
                  <a:lnTo>
                    <a:pt x="51184" y="11432"/>
                  </a:lnTo>
                  <a:lnTo>
                    <a:pt x="51593" y="12154"/>
                  </a:lnTo>
                  <a:lnTo>
                    <a:pt x="51978" y="12891"/>
                  </a:lnTo>
                  <a:lnTo>
                    <a:pt x="52340" y="13640"/>
                  </a:lnTo>
                  <a:lnTo>
                    <a:pt x="52678" y="14399"/>
                  </a:lnTo>
                  <a:lnTo>
                    <a:pt x="52992" y="15170"/>
                  </a:lnTo>
                  <a:lnTo>
                    <a:pt x="53283" y="15952"/>
                  </a:lnTo>
                  <a:lnTo>
                    <a:pt x="53550" y="16745"/>
                  </a:lnTo>
                  <a:lnTo>
                    <a:pt x="53794" y="17549"/>
                  </a:lnTo>
                  <a:lnTo>
                    <a:pt x="54014" y="18365"/>
                  </a:lnTo>
                  <a:lnTo>
                    <a:pt x="54211" y="19192"/>
                  </a:lnTo>
                  <a:lnTo>
                    <a:pt x="54384" y="20029"/>
                  </a:lnTo>
                  <a:lnTo>
                    <a:pt x="42912" y="20897"/>
                  </a:lnTo>
                  <a:lnTo>
                    <a:pt x="42711" y="19804"/>
                  </a:lnTo>
                  <a:lnTo>
                    <a:pt x="42458" y="18757"/>
                  </a:lnTo>
                  <a:lnTo>
                    <a:pt x="42151" y="17755"/>
                  </a:lnTo>
                  <a:lnTo>
                    <a:pt x="41790" y="16800"/>
                  </a:lnTo>
                  <a:lnTo>
                    <a:pt x="41377" y="15890"/>
                  </a:lnTo>
                  <a:lnTo>
                    <a:pt x="40910" y="15026"/>
                  </a:lnTo>
                  <a:lnTo>
                    <a:pt x="40390" y="14208"/>
                  </a:lnTo>
                  <a:lnTo>
                    <a:pt x="39816" y="13436"/>
                  </a:lnTo>
                  <a:lnTo>
                    <a:pt x="39189" y="12710"/>
                  </a:lnTo>
                  <a:lnTo>
                    <a:pt x="38509" y="12030"/>
                  </a:lnTo>
                  <a:lnTo>
                    <a:pt x="37772" y="11405"/>
                  </a:lnTo>
                  <a:lnTo>
                    <a:pt x="36976" y="10847"/>
                  </a:lnTo>
                  <a:lnTo>
                    <a:pt x="36120" y="10354"/>
                  </a:lnTo>
                  <a:lnTo>
                    <a:pt x="35205" y="9926"/>
                  </a:lnTo>
                  <a:lnTo>
                    <a:pt x="34230" y="9565"/>
                  </a:lnTo>
                  <a:lnTo>
                    <a:pt x="33196" y="9269"/>
                  </a:lnTo>
                  <a:lnTo>
                    <a:pt x="32102" y="9039"/>
                  </a:lnTo>
                  <a:lnTo>
                    <a:pt x="30948" y="8875"/>
                  </a:lnTo>
                  <a:lnTo>
                    <a:pt x="29735" y="8776"/>
                  </a:lnTo>
                  <a:lnTo>
                    <a:pt x="28463" y="8743"/>
                  </a:lnTo>
                  <a:lnTo>
                    <a:pt x="27523" y="8759"/>
                  </a:lnTo>
                  <a:lnTo>
                    <a:pt x="26615" y="8808"/>
                  </a:lnTo>
                  <a:lnTo>
                    <a:pt x="25737" y="8888"/>
                  </a:lnTo>
                  <a:lnTo>
                    <a:pt x="24891" y="9001"/>
                  </a:lnTo>
                  <a:lnTo>
                    <a:pt x="24076" y="9146"/>
                  </a:lnTo>
                  <a:lnTo>
                    <a:pt x="23291" y="9324"/>
                  </a:lnTo>
                  <a:lnTo>
                    <a:pt x="22538" y="9533"/>
                  </a:lnTo>
                  <a:lnTo>
                    <a:pt x="21815" y="9775"/>
                  </a:lnTo>
                  <a:lnTo>
                    <a:pt x="21124" y="10049"/>
                  </a:lnTo>
                  <a:lnTo>
                    <a:pt x="20463" y="10355"/>
                  </a:lnTo>
                  <a:lnTo>
                    <a:pt x="19843" y="10682"/>
                  </a:lnTo>
                  <a:lnTo>
                    <a:pt x="19245" y="11043"/>
                  </a:lnTo>
                  <a:lnTo>
                    <a:pt x="18672" y="11436"/>
                  </a:lnTo>
                  <a:lnTo>
                    <a:pt x="18122" y="11864"/>
                  </a:lnTo>
                  <a:lnTo>
                    <a:pt x="17595" y="12324"/>
                  </a:lnTo>
                  <a:lnTo>
                    <a:pt x="17092" y="12819"/>
                  </a:lnTo>
                  <a:lnTo>
                    <a:pt x="16613" y="13346"/>
                  </a:lnTo>
                  <a:lnTo>
                    <a:pt x="16157" y="13907"/>
                  </a:lnTo>
                  <a:lnTo>
                    <a:pt x="15725" y="14502"/>
                  </a:lnTo>
                  <a:lnTo>
                    <a:pt x="15316" y="15130"/>
                  </a:lnTo>
                  <a:lnTo>
                    <a:pt x="14931" y="15780"/>
                  </a:lnTo>
                  <a:lnTo>
                    <a:pt x="14567" y="16462"/>
                  </a:lnTo>
                  <a:lnTo>
                    <a:pt x="14226" y="17179"/>
                  </a:lnTo>
                  <a:lnTo>
                    <a:pt x="13907" y="17928"/>
                  </a:lnTo>
                  <a:lnTo>
                    <a:pt x="13611" y="18712"/>
                  </a:lnTo>
                  <a:lnTo>
                    <a:pt x="13337" y="19528"/>
                  </a:lnTo>
                  <a:lnTo>
                    <a:pt x="13085" y="20378"/>
                  </a:lnTo>
                  <a:lnTo>
                    <a:pt x="12856" y="21262"/>
                  </a:lnTo>
                  <a:lnTo>
                    <a:pt x="12649" y="22179"/>
                  </a:lnTo>
                  <a:lnTo>
                    <a:pt x="12464" y="23130"/>
                  </a:lnTo>
                  <a:lnTo>
                    <a:pt x="12311" y="24114"/>
                  </a:lnTo>
                  <a:lnTo>
                    <a:pt x="12174" y="25132"/>
                  </a:lnTo>
                  <a:lnTo>
                    <a:pt x="12053" y="26183"/>
                  </a:lnTo>
                  <a:lnTo>
                    <a:pt x="11948" y="27267"/>
                  </a:lnTo>
                  <a:lnTo>
                    <a:pt x="11859" y="28385"/>
                  </a:lnTo>
                  <a:lnTo>
                    <a:pt x="11787" y="29537"/>
                  </a:lnTo>
                  <a:lnTo>
                    <a:pt x="11730" y="30722"/>
                  </a:lnTo>
                  <a:lnTo>
                    <a:pt x="11690" y="31940"/>
                  </a:lnTo>
                  <a:lnTo>
                    <a:pt x="11666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956985" y="5754620"/>
              <a:ext cx="65236" cy="69577"/>
            </a:xfrm>
            <a:custGeom>
              <a:avLst/>
              <a:pathLst>
                <a:path w="65236" h="69577">
                  <a:moveTo>
                    <a:pt x="20277" y="69577"/>
                  </a:moveTo>
                  <a:lnTo>
                    <a:pt x="18306" y="69523"/>
                  </a:lnTo>
                  <a:lnTo>
                    <a:pt x="16435" y="69363"/>
                  </a:lnTo>
                  <a:lnTo>
                    <a:pt x="14665" y="69097"/>
                  </a:lnTo>
                  <a:lnTo>
                    <a:pt x="12995" y="68723"/>
                  </a:lnTo>
                  <a:lnTo>
                    <a:pt x="11425" y="68243"/>
                  </a:lnTo>
                  <a:lnTo>
                    <a:pt x="9956" y="67657"/>
                  </a:lnTo>
                  <a:lnTo>
                    <a:pt x="8588" y="66963"/>
                  </a:lnTo>
                  <a:lnTo>
                    <a:pt x="7319" y="66164"/>
                  </a:lnTo>
                  <a:lnTo>
                    <a:pt x="6152" y="65257"/>
                  </a:lnTo>
                  <a:lnTo>
                    <a:pt x="5084" y="64244"/>
                  </a:lnTo>
                  <a:lnTo>
                    <a:pt x="4118" y="63137"/>
                  </a:lnTo>
                  <a:lnTo>
                    <a:pt x="3254" y="61952"/>
                  </a:lnTo>
                  <a:lnTo>
                    <a:pt x="2491" y="60687"/>
                  </a:lnTo>
                  <a:lnTo>
                    <a:pt x="1830" y="59342"/>
                  </a:lnTo>
                  <a:lnTo>
                    <a:pt x="1271" y="57918"/>
                  </a:lnTo>
                  <a:lnTo>
                    <a:pt x="813" y="56415"/>
                  </a:lnTo>
                  <a:lnTo>
                    <a:pt x="457" y="54833"/>
                  </a:lnTo>
                  <a:lnTo>
                    <a:pt x="203" y="53171"/>
                  </a:lnTo>
                  <a:lnTo>
                    <a:pt x="50" y="51430"/>
                  </a:lnTo>
                  <a:lnTo>
                    <a:pt x="0" y="49609"/>
                  </a:lnTo>
                  <a:lnTo>
                    <a:pt x="24" y="48306"/>
                  </a:lnTo>
                  <a:lnTo>
                    <a:pt x="99" y="47052"/>
                  </a:lnTo>
                  <a:lnTo>
                    <a:pt x="223" y="45845"/>
                  </a:lnTo>
                  <a:lnTo>
                    <a:pt x="396" y="44688"/>
                  </a:lnTo>
                  <a:lnTo>
                    <a:pt x="620" y="43578"/>
                  </a:lnTo>
                  <a:lnTo>
                    <a:pt x="892" y="42517"/>
                  </a:lnTo>
                  <a:lnTo>
                    <a:pt x="1215" y="41505"/>
                  </a:lnTo>
                  <a:lnTo>
                    <a:pt x="1587" y="40540"/>
                  </a:lnTo>
                  <a:lnTo>
                    <a:pt x="2009" y="39624"/>
                  </a:lnTo>
                  <a:lnTo>
                    <a:pt x="2480" y="38757"/>
                  </a:lnTo>
                  <a:lnTo>
                    <a:pt x="3003" y="37920"/>
                  </a:lnTo>
                  <a:lnTo>
                    <a:pt x="3556" y="37120"/>
                  </a:lnTo>
                  <a:lnTo>
                    <a:pt x="4139" y="36357"/>
                  </a:lnTo>
                  <a:lnTo>
                    <a:pt x="4752" y="35631"/>
                  </a:lnTo>
                  <a:lnTo>
                    <a:pt x="5395" y="34943"/>
                  </a:lnTo>
                  <a:lnTo>
                    <a:pt x="6067" y="34292"/>
                  </a:lnTo>
                  <a:lnTo>
                    <a:pt x="6769" y="33678"/>
                  </a:lnTo>
                  <a:lnTo>
                    <a:pt x="7500" y="33101"/>
                  </a:lnTo>
                  <a:lnTo>
                    <a:pt x="8262" y="32562"/>
                  </a:lnTo>
                  <a:lnTo>
                    <a:pt x="9053" y="32060"/>
                  </a:lnTo>
                  <a:lnTo>
                    <a:pt x="9883" y="31591"/>
                  </a:lnTo>
                  <a:lnTo>
                    <a:pt x="10735" y="31152"/>
                  </a:lnTo>
                  <a:lnTo>
                    <a:pt x="11609" y="30742"/>
                  </a:lnTo>
                  <a:lnTo>
                    <a:pt x="12506" y="30363"/>
                  </a:lnTo>
                  <a:lnTo>
                    <a:pt x="13425" y="30013"/>
                  </a:lnTo>
                  <a:lnTo>
                    <a:pt x="14366" y="29693"/>
                  </a:lnTo>
                  <a:lnTo>
                    <a:pt x="15330" y="29403"/>
                  </a:lnTo>
                  <a:lnTo>
                    <a:pt x="16316" y="29143"/>
                  </a:lnTo>
                  <a:lnTo>
                    <a:pt x="17324" y="28912"/>
                  </a:lnTo>
                  <a:lnTo>
                    <a:pt x="18355" y="28711"/>
                  </a:lnTo>
                  <a:lnTo>
                    <a:pt x="19399" y="28533"/>
                  </a:lnTo>
                  <a:lnTo>
                    <a:pt x="20446" y="28371"/>
                  </a:lnTo>
                  <a:lnTo>
                    <a:pt x="21497" y="28225"/>
                  </a:lnTo>
                  <a:lnTo>
                    <a:pt x="22552" y="28096"/>
                  </a:lnTo>
                  <a:lnTo>
                    <a:pt x="23610" y="27982"/>
                  </a:lnTo>
                  <a:lnTo>
                    <a:pt x="24673" y="27885"/>
                  </a:lnTo>
                  <a:lnTo>
                    <a:pt x="25739" y="27804"/>
                  </a:lnTo>
                  <a:lnTo>
                    <a:pt x="26808" y="27739"/>
                  </a:lnTo>
                  <a:lnTo>
                    <a:pt x="27882" y="27690"/>
                  </a:lnTo>
                  <a:lnTo>
                    <a:pt x="28959" y="27657"/>
                  </a:lnTo>
                  <a:lnTo>
                    <a:pt x="44028" y="27409"/>
                  </a:lnTo>
                  <a:lnTo>
                    <a:pt x="44028" y="23750"/>
                  </a:lnTo>
                  <a:lnTo>
                    <a:pt x="44019" y="22931"/>
                  </a:lnTo>
                  <a:lnTo>
                    <a:pt x="43993" y="22138"/>
                  </a:lnTo>
                  <a:lnTo>
                    <a:pt x="43950" y="21369"/>
                  </a:lnTo>
                  <a:lnTo>
                    <a:pt x="43889" y="20625"/>
                  </a:lnTo>
                  <a:lnTo>
                    <a:pt x="43811" y="19905"/>
                  </a:lnTo>
                  <a:lnTo>
                    <a:pt x="43715" y="19211"/>
                  </a:lnTo>
                  <a:lnTo>
                    <a:pt x="43602" y="18541"/>
                  </a:lnTo>
                  <a:lnTo>
                    <a:pt x="43472" y="17896"/>
                  </a:lnTo>
                  <a:lnTo>
                    <a:pt x="43325" y="17276"/>
                  </a:lnTo>
                  <a:lnTo>
                    <a:pt x="43160" y="16681"/>
                  </a:lnTo>
                  <a:lnTo>
                    <a:pt x="42977" y="16109"/>
                  </a:lnTo>
                  <a:lnTo>
                    <a:pt x="42775" y="15559"/>
                  </a:lnTo>
                  <a:lnTo>
                    <a:pt x="42555" y="15032"/>
                  </a:lnTo>
                  <a:lnTo>
                    <a:pt x="42316" y="14528"/>
                  </a:lnTo>
                  <a:lnTo>
                    <a:pt x="42059" y="14045"/>
                  </a:lnTo>
                  <a:lnTo>
                    <a:pt x="41783" y="13585"/>
                  </a:lnTo>
                  <a:lnTo>
                    <a:pt x="41488" y="13147"/>
                  </a:lnTo>
                  <a:lnTo>
                    <a:pt x="41175" y="12732"/>
                  </a:lnTo>
                  <a:lnTo>
                    <a:pt x="40844" y="12339"/>
                  </a:lnTo>
                  <a:lnTo>
                    <a:pt x="40493" y="11968"/>
                  </a:lnTo>
                  <a:lnTo>
                    <a:pt x="40124" y="11618"/>
                  </a:lnTo>
                  <a:lnTo>
                    <a:pt x="39737" y="11288"/>
                  </a:lnTo>
                  <a:lnTo>
                    <a:pt x="39330" y="10978"/>
                  </a:lnTo>
                  <a:lnTo>
                    <a:pt x="38906" y="10688"/>
                  </a:lnTo>
                  <a:lnTo>
                    <a:pt x="38462" y="10417"/>
                  </a:lnTo>
                  <a:lnTo>
                    <a:pt x="38000" y="10167"/>
                  </a:lnTo>
                  <a:lnTo>
                    <a:pt x="37520" y="9936"/>
                  </a:lnTo>
                  <a:lnTo>
                    <a:pt x="37020" y="9725"/>
                  </a:lnTo>
                  <a:lnTo>
                    <a:pt x="36503" y="9534"/>
                  </a:lnTo>
                  <a:lnTo>
                    <a:pt x="35966" y="9363"/>
                  </a:lnTo>
                  <a:lnTo>
                    <a:pt x="35423" y="9198"/>
                  </a:lnTo>
                  <a:lnTo>
                    <a:pt x="34860" y="9051"/>
                  </a:lnTo>
                  <a:lnTo>
                    <a:pt x="34277" y="8921"/>
                  </a:lnTo>
                  <a:lnTo>
                    <a:pt x="33674" y="8808"/>
                  </a:lnTo>
                  <a:lnTo>
                    <a:pt x="33052" y="8712"/>
                  </a:lnTo>
                  <a:lnTo>
                    <a:pt x="32409" y="8634"/>
                  </a:lnTo>
                  <a:lnTo>
                    <a:pt x="31747" y="8573"/>
                  </a:lnTo>
                  <a:lnTo>
                    <a:pt x="31065" y="8530"/>
                  </a:lnTo>
                  <a:lnTo>
                    <a:pt x="30363" y="8504"/>
                  </a:lnTo>
                  <a:lnTo>
                    <a:pt x="29641" y="8495"/>
                  </a:lnTo>
                  <a:lnTo>
                    <a:pt x="29002" y="8500"/>
                  </a:lnTo>
                  <a:lnTo>
                    <a:pt x="28376" y="8515"/>
                  </a:lnTo>
                  <a:lnTo>
                    <a:pt x="27762" y="8540"/>
                  </a:lnTo>
                  <a:lnTo>
                    <a:pt x="27161" y="8574"/>
                  </a:lnTo>
                  <a:lnTo>
                    <a:pt x="26572" y="8619"/>
                  </a:lnTo>
                  <a:lnTo>
                    <a:pt x="25995" y="8674"/>
                  </a:lnTo>
                  <a:lnTo>
                    <a:pt x="25431" y="8738"/>
                  </a:lnTo>
                  <a:lnTo>
                    <a:pt x="24879" y="8813"/>
                  </a:lnTo>
                  <a:lnTo>
                    <a:pt x="24339" y="8897"/>
                  </a:lnTo>
                  <a:lnTo>
                    <a:pt x="23812" y="8991"/>
                  </a:lnTo>
                  <a:lnTo>
                    <a:pt x="23298" y="9086"/>
                  </a:lnTo>
                  <a:lnTo>
                    <a:pt x="22797" y="9197"/>
                  </a:lnTo>
                  <a:lnTo>
                    <a:pt x="22311" y="9324"/>
                  </a:lnTo>
                  <a:lnTo>
                    <a:pt x="21838" y="9467"/>
                  </a:lnTo>
                  <a:lnTo>
                    <a:pt x="21378" y="9627"/>
                  </a:lnTo>
                  <a:lnTo>
                    <a:pt x="20932" y="9802"/>
                  </a:lnTo>
                  <a:lnTo>
                    <a:pt x="20500" y="9994"/>
                  </a:lnTo>
                  <a:lnTo>
                    <a:pt x="20081" y="10202"/>
                  </a:lnTo>
                  <a:lnTo>
                    <a:pt x="19676" y="10426"/>
                  </a:lnTo>
                  <a:lnTo>
                    <a:pt x="19285" y="10666"/>
                  </a:lnTo>
                  <a:lnTo>
                    <a:pt x="18908" y="10910"/>
                  </a:lnTo>
                  <a:lnTo>
                    <a:pt x="18546" y="11174"/>
                  </a:lnTo>
                  <a:lnTo>
                    <a:pt x="18199" y="11456"/>
                  </a:lnTo>
                  <a:lnTo>
                    <a:pt x="17866" y="11757"/>
                  </a:lnTo>
                  <a:lnTo>
                    <a:pt x="17549" y="12076"/>
                  </a:lnTo>
                  <a:lnTo>
                    <a:pt x="17246" y="12414"/>
                  </a:lnTo>
                  <a:lnTo>
                    <a:pt x="16958" y="12771"/>
                  </a:lnTo>
                  <a:lnTo>
                    <a:pt x="16686" y="13146"/>
                  </a:lnTo>
                  <a:lnTo>
                    <a:pt x="16428" y="13540"/>
                  </a:lnTo>
                  <a:lnTo>
                    <a:pt x="16185" y="13952"/>
                  </a:lnTo>
                  <a:lnTo>
                    <a:pt x="15957" y="14373"/>
                  </a:lnTo>
                  <a:lnTo>
                    <a:pt x="15746" y="14815"/>
                  </a:lnTo>
                  <a:lnTo>
                    <a:pt x="15550" y="15280"/>
                  </a:lnTo>
                  <a:lnTo>
                    <a:pt x="15371" y="15768"/>
                  </a:lnTo>
                  <a:lnTo>
                    <a:pt x="15208" y="16278"/>
                  </a:lnTo>
                  <a:lnTo>
                    <a:pt x="15061" y="16810"/>
                  </a:lnTo>
                  <a:lnTo>
                    <a:pt x="14930" y="17364"/>
                  </a:lnTo>
                  <a:lnTo>
                    <a:pt x="14815" y="17941"/>
                  </a:lnTo>
                  <a:lnTo>
                    <a:pt x="14717" y="18540"/>
                  </a:lnTo>
                  <a:lnTo>
                    <a:pt x="14634" y="19161"/>
                  </a:lnTo>
                  <a:lnTo>
                    <a:pt x="2976" y="18107"/>
                  </a:lnTo>
                  <a:lnTo>
                    <a:pt x="3111" y="17320"/>
                  </a:lnTo>
                  <a:lnTo>
                    <a:pt x="3269" y="16547"/>
                  </a:lnTo>
                  <a:lnTo>
                    <a:pt x="3449" y="15787"/>
                  </a:lnTo>
                  <a:lnTo>
                    <a:pt x="3651" y="15041"/>
                  </a:lnTo>
                  <a:lnTo>
                    <a:pt x="3875" y="14309"/>
                  </a:lnTo>
                  <a:lnTo>
                    <a:pt x="4122" y="13590"/>
                  </a:lnTo>
                  <a:lnTo>
                    <a:pt x="4391" y="12885"/>
                  </a:lnTo>
                  <a:lnTo>
                    <a:pt x="4683" y="12193"/>
                  </a:lnTo>
                  <a:lnTo>
                    <a:pt x="4996" y="11516"/>
                  </a:lnTo>
                  <a:lnTo>
                    <a:pt x="5333" y="10852"/>
                  </a:lnTo>
                  <a:lnTo>
                    <a:pt x="5694" y="10191"/>
                  </a:lnTo>
                  <a:lnTo>
                    <a:pt x="6084" y="9549"/>
                  </a:lnTo>
                  <a:lnTo>
                    <a:pt x="6503" y="8926"/>
                  </a:lnTo>
                  <a:lnTo>
                    <a:pt x="6950" y="8321"/>
                  </a:lnTo>
                  <a:lnTo>
                    <a:pt x="7425" y="7735"/>
                  </a:lnTo>
                  <a:lnTo>
                    <a:pt x="7930" y="7168"/>
                  </a:lnTo>
                  <a:lnTo>
                    <a:pt x="8462" y="6619"/>
                  </a:lnTo>
                  <a:lnTo>
                    <a:pt x="9023" y="6089"/>
                  </a:lnTo>
                  <a:lnTo>
                    <a:pt x="9613" y="5577"/>
                  </a:lnTo>
                  <a:lnTo>
                    <a:pt x="10231" y="5084"/>
                  </a:lnTo>
                  <a:lnTo>
                    <a:pt x="10892" y="4612"/>
                  </a:lnTo>
                  <a:lnTo>
                    <a:pt x="11583" y="4162"/>
                  </a:lnTo>
                  <a:lnTo>
                    <a:pt x="12306" y="3734"/>
                  </a:lnTo>
                  <a:lnTo>
                    <a:pt x="13059" y="3328"/>
                  </a:lnTo>
                  <a:lnTo>
                    <a:pt x="13844" y="2945"/>
                  </a:lnTo>
                  <a:lnTo>
                    <a:pt x="14659" y="2584"/>
                  </a:lnTo>
                  <a:lnTo>
                    <a:pt x="15506" y="2246"/>
                  </a:lnTo>
                  <a:lnTo>
                    <a:pt x="16383" y="1929"/>
                  </a:lnTo>
                  <a:lnTo>
                    <a:pt x="17291" y="1635"/>
                  </a:lnTo>
                  <a:lnTo>
                    <a:pt x="18231" y="1364"/>
                  </a:lnTo>
                  <a:lnTo>
                    <a:pt x="19218" y="1105"/>
                  </a:lnTo>
                  <a:lnTo>
                    <a:pt x="20245" y="873"/>
                  </a:lnTo>
                  <a:lnTo>
                    <a:pt x="21312" y="668"/>
                  </a:lnTo>
                  <a:lnTo>
                    <a:pt x="22418" y="491"/>
                  </a:lnTo>
                  <a:lnTo>
                    <a:pt x="23564" y="341"/>
                  </a:lnTo>
                  <a:lnTo>
                    <a:pt x="24750" y="218"/>
                  </a:lnTo>
                  <a:lnTo>
                    <a:pt x="25975" y="122"/>
                  </a:lnTo>
                  <a:lnTo>
                    <a:pt x="27240" y="54"/>
                  </a:lnTo>
                  <a:lnTo>
                    <a:pt x="28545" y="13"/>
                  </a:lnTo>
                  <a:lnTo>
                    <a:pt x="29889" y="0"/>
                  </a:lnTo>
                  <a:lnTo>
                    <a:pt x="32357" y="58"/>
                  </a:lnTo>
                  <a:lnTo>
                    <a:pt x="34699" y="233"/>
                  </a:lnTo>
                  <a:lnTo>
                    <a:pt x="36916" y="524"/>
                  </a:lnTo>
                  <a:lnTo>
                    <a:pt x="39007" y="932"/>
                  </a:lnTo>
                  <a:lnTo>
                    <a:pt x="40974" y="1457"/>
                  </a:lnTo>
                  <a:lnTo>
                    <a:pt x="42815" y="2098"/>
                  </a:lnTo>
                  <a:lnTo>
                    <a:pt x="44531" y="2856"/>
                  </a:lnTo>
                  <a:lnTo>
                    <a:pt x="46121" y="3730"/>
                  </a:lnTo>
                  <a:lnTo>
                    <a:pt x="47587" y="4721"/>
                  </a:lnTo>
                  <a:lnTo>
                    <a:pt x="48927" y="5829"/>
                  </a:lnTo>
                  <a:lnTo>
                    <a:pt x="50140" y="7034"/>
                  </a:lnTo>
                  <a:lnTo>
                    <a:pt x="51226" y="8344"/>
                  </a:lnTo>
                  <a:lnTo>
                    <a:pt x="52184" y="9758"/>
                  </a:lnTo>
                  <a:lnTo>
                    <a:pt x="53015" y="11276"/>
                  </a:lnTo>
                  <a:lnTo>
                    <a:pt x="53717" y="12898"/>
                  </a:lnTo>
                  <a:lnTo>
                    <a:pt x="54292" y="14624"/>
                  </a:lnTo>
                  <a:lnTo>
                    <a:pt x="54739" y="16455"/>
                  </a:lnTo>
                  <a:lnTo>
                    <a:pt x="55058" y="18390"/>
                  </a:lnTo>
                  <a:lnTo>
                    <a:pt x="55250" y="20429"/>
                  </a:lnTo>
                  <a:lnTo>
                    <a:pt x="55314" y="22572"/>
                  </a:lnTo>
                  <a:lnTo>
                    <a:pt x="55314" y="51469"/>
                  </a:lnTo>
                  <a:lnTo>
                    <a:pt x="55327" y="52437"/>
                  </a:lnTo>
                  <a:lnTo>
                    <a:pt x="55366" y="53357"/>
                  </a:lnTo>
                  <a:lnTo>
                    <a:pt x="55431" y="54228"/>
                  </a:lnTo>
                  <a:lnTo>
                    <a:pt x="55522" y="55051"/>
                  </a:lnTo>
                  <a:lnTo>
                    <a:pt x="55640" y="55826"/>
                  </a:lnTo>
                  <a:lnTo>
                    <a:pt x="55783" y="56552"/>
                  </a:lnTo>
                  <a:lnTo>
                    <a:pt x="55952" y="57229"/>
                  </a:lnTo>
                  <a:lnTo>
                    <a:pt x="56147" y="57859"/>
                  </a:lnTo>
                  <a:lnTo>
                    <a:pt x="56369" y="58440"/>
                  </a:lnTo>
                  <a:lnTo>
                    <a:pt x="56616" y="58973"/>
                  </a:lnTo>
                  <a:lnTo>
                    <a:pt x="56900" y="59444"/>
                  </a:lnTo>
                  <a:lnTo>
                    <a:pt x="57231" y="59866"/>
                  </a:lnTo>
                  <a:lnTo>
                    <a:pt x="57610" y="60238"/>
                  </a:lnTo>
                  <a:lnTo>
                    <a:pt x="58035" y="60560"/>
                  </a:lnTo>
                  <a:lnTo>
                    <a:pt x="58508" y="60833"/>
                  </a:lnTo>
                  <a:lnTo>
                    <a:pt x="59027" y="61056"/>
                  </a:lnTo>
                  <a:lnTo>
                    <a:pt x="59594" y="61230"/>
                  </a:lnTo>
                  <a:lnTo>
                    <a:pt x="60208" y="61354"/>
                  </a:lnTo>
                  <a:lnTo>
                    <a:pt x="60869" y="61428"/>
                  </a:lnTo>
                  <a:lnTo>
                    <a:pt x="61577" y="61453"/>
                  </a:lnTo>
                  <a:lnTo>
                    <a:pt x="61763" y="61452"/>
                  </a:lnTo>
                  <a:lnTo>
                    <a:pt x="61949" y="61448"/>
                  </a:lnTo>
                  <a:lnTo>
                    <a:pt x="62135" y="61442"/>
                  </a:lnTo>
                  <a:lnTo>
                    <a:pt x="62321" y="61433"/>
                  </a:lnTo>
                  <a:lnTo>
                    <a:pt x="62507" y="61422"/>
                  </a:lnTo>
                  <a:lnTo>
                    <a:pt x="62693" y="61408"/>
                  </a:lnTo>
                  <a:lnTo>
                    <a:pt x="62879" y="61392"/>
                  </a:lnTo>
                  <a:lnTo>
                    <a:pt x="63065" y="61374"/>
                  </a:lnTo>
                  <a:lnTo>
                    <a:pt x="63251" y="61353"/>
                  </a:lnTo>
                  <a:lnTo>
                    <a:pt x="63437" y="61329"/>
                  </a:lnTo>
                  <a:lnTo>
                    <a:pt x="63623" y="61304"/>
                  </a:lnTo>
                  <a:lnTo>
                    <a:pt x="63807" y="61277"/>
                  </a:lnTo>
                  <a:lnTo>
                    <a:pt x="63990" y="61249"/>
                  </a:lnTo>
                  <a:lnTo>
                    <a:pt x="64172" y="61220"/>
                  </a:lnTo>
                  <a:lnTo>
                    <a:pt x="64352" y="61190"/>
                  </a:lnTo>
                  <a:lnTo>
                    <a:pt x="64531" y="61158"/>
                  </a:lnTo>
                  <a:lnTo>
                    <a:pt x="64709" y="61125"/>
                  </a:lnTo>
                  <a:lnTo>
                    <a:pt x="64886" y="61091"/>
                  </a:lnTo>
                  <a:lnTo>
                    <a:pt x="65062" y="61056"/>
                  </a:lnTo>
                  <a:lnTo>
                    <a:pt x="65236" y="61019"/>
                  </a:lnTo>
                  <a:lnTo>
                    <a:pt x="65236" y="67964"/>
                  </a:lnTo>
                  <a:lnTo>
                    <a:pt x="64814" y="68061"/>
                  </a:lnTo>
                  <a:lnTo>
                    <a:pt x="64392" y="68153"/>
                  </a:lnTo>
                  <a:lnTo>
                    <a:pt x="63971" y="68240"/>
                  </a:lnTo>
                  <a:lnTo>
                    <a:pt x="63549" y="68322"/>
                  </a:lnTo>
                  <a:lnTo>
                    <a:pt x="63127" y="68398"/>
                  </a:lnTo>
                  <a:lnTo>
                    <a:pt x="62706" y="68470"/>
                  </a:lnTo>
                  <a:lnTo>
                    <a:pt x="62284" y="68537"/>
                  </a:lnTo>
                  <a:lnTo>
                    <a:pt x="61862" y="68599"/>
                  </a:lnTo>
                  <a:lnTo>
                    <a:pt x="61441" y="68656"/>
                  </a:lnTo>
                  <a:lnTo>
                    <a:pt x="61019" y="68708"/>
                  </a:lnTo>
                  <a:lnTo>
                    <a:pt x="60607" y="68756"/>
                  </a:lnTo>
                  <a:lnTo>
                    <a:pt x="60188" y="68798"/>
                  </a:lnTo>
                  <a:lnTo>
                    <a:pt x="59763" y="68835"/>
                  </a:lnTo>
                  <a:lnTo>
                    <a:pt x="59332" y="68867"/>
                  </a:lnTo>
                  <a:lnTo>
                    <a:pt x="58895" y="68895"/>
                  </a:lnTo>
                  <a:lnTo>
                    <a:pt x="58452" y="68917"/>
                  </a:lnTo>
                  <a:lnTo>
                    <a:pt x="58002" y="68934"/>
                  </a:lnTo>
                  <a:lnTo>
                    <a:pt x="57546" y="68947"/>
                  </a:lnTo>
                  <a:lnTo>
                    <a:pt x="57084" y="68954"/>
                  </a:lnTo>
                  <a:lnTo>
                    <a:pt x="56616" y="68957"/>
                  </a:lnTo>
                  <a:lnTo>
                    <a:pt x="55992" y="68948"/>
                  </a:lnTo>
                  <a:lnTo>
                    <a:pt x="55386" y="68924"/>
                  </a:lnTo>
                  <a:lnTo>
                    <a:pt x="54797" y="68884"/>
                  </a:lnTo>
                  <a:lnTo>
                    <a:pt x="54225" y="68828"/>
                  </a:lnTo>
                  <a:lnTo>
                    <a:pt x="53671" y="68755"/>
                  </a:lnTo>
                  <a:lnTo>
                    <a:pt x="53134" y="68666"/>
                  </a:lnTo>
                  <a:lnTo>
                    <a:pt x="52614" y="68562"/>
                  </a:lnTo>
                  <a:lnTo>
                    <a:pt x="52112" y="68441"/>
                  </a:lnTo>
                  <a:lnTo>
                    <a:pt x="51627" y="68304"/>
                  </a:lnTo>
                  <a:lnTo>
                    <a:pt x="51159" y="68150"/>
                  </a:lnTo>
                  <a:lnTo>
                    <a:pt x="50721" y="67969"/>
                  </a:lnTo>
                  <a:lnTo>
                    <a:pt x="50298" y="67771"/>
                  </a:lnTo>
                  <a:lnTo>
                    <a:pt x="49892" y="67557"/>
                  </a:lnTo>
                  <a:lnTo>
                    <a:pt x="49502" y="67327"/>
                  </a:lnTo>
                  <a:lnTo>
                    <a:pt x="49128" y="67081"/>
                  </a:lnTo>
                  <a:lnTo>
                    <a:pt x="48770" y="66818"/>
                  </a:lnTo>
                  <a:lnTo>
                    <a:pt x="48429" y="66540"/>
                  </a:lnTo>
                  <a:lnTo>
                    <a:pt x="48103" y="66245"/>
                  </a:lnTo>
                  <a:lnTo>
                    <a:pt x="47794" y="65935"/>
                  </a:lnTo>
                  <a:lnTo>
                    <a:pt x="47500" y="65608"/>
                  </a:lnTo>
                  <a:lnTo>
                    <a:pt x="47222" y="65253"/>
                  </a:lnTo>
                  <a:lnTo>
                    <a:pt x="46957" y="64884"/>
                  </a:lnTo>
                  <a:lnTo>
                    <a:pt x="46706" y="64499"/>
                  </a:lnTo>
                  <a:lnTo>
                    <a:pt x="46469" y="64100"/>
                  </a:lnTo>
                  <a:lnTo>
                    <a:pt x="46245" y="63686"/>
                  </a:lnTo>
                  <a:lnTo>
                    <a:pt x="46035" y="63256"/>
                  </a:lnTo>
                  <a:lnTo>
                    <a:pt x="45838" y="62812"/>
                  </a:lnTo>
                  <a:lnTo>
                    <a:pt x="45655" y="62354"/>
                  </a:lnTo>
                  <a:lnTo>
                    <a:pt x="45486" y="61880"/>
                  </a:lnTo>
                  <a:lnTo>
                    <a:pt x="45330" y="61391"/>
                  </a:lnTo>
                  <a:lnTo>
                    <a:pt x="45187" y="60875"/>
                  </a:lnTo>
                  <a:lnTo>
                    <a:pt x="45055" y="60342"/>
                  </a:lnTo>
                  <a:lnTo>
                    <a:pt x="44934" y="59793"/>
                  </a:lnTo>
                  <a:lnTo>
                    <a:pt x="44824" y="59228"/>
                  </a:lnTo>
                  <a:lnTo>
                    <a:pt x="44725" y="58647"/>
                  </a:lnTo>
                  <a:lnTo>
                    <a:pt x="44638" y="58050"/>
                  </a:lnTo>
                  <a:lnTo>
                    <a:pt x="44562" y="57437"/>
                  </a:lnTo>
                  <a:lnTo>
                    <a:pt x="44497" y="56807"/>
                  </a:lnTo>
                  <a:lnTo>
                    <a:pt x="44443" y="56162"/>
                  </a:lnTo>
                  <a:lnTo>
                    <a:pt x="44400" y="55500"/>
                  </a:lnTo>
                  <a:lnTo>
                    <a:pt x="44028" y="55500"/>
                  </a:lnTo>
                  <a:lnTo>
                    <a:pt x="43664" y="56139"/>
                  </a:lnTo>
                  <a:lnTo>
                    <a:pt x="43294" y="56765"/>
                  </a:lnTo>
                  <a:lnTo>
                    <a:pt x="42915" y="57379"/>
                  </a:lnTo>
                  <a:lnTo>
                    <a:pt x="42530" y="57980"/>
                  </a:lnTo>
                  <a:lnTo>
                    <a:pt x="42136" y="58570"/>
                  </a:lnTo>
                  <a:lnTo>
                    <a:pt x="41736" y="59146"/>
                  </a:lnTo>
                  <a:lnTo>
                    <a:pt x="41328" y="59711"/>
                  </a:lnTo>
                  <a:lnTo>
                    <a:pt x="40912" y="60262"/>
                  </a:lnTo>
                  <a:lnTo>
                    <a:pt x="40489" y="60802"/>
                  </a:lnTo>
                  <a:lnTo>
                    <a:pt x="40059" y="61329"/>
                  </a:lnTo>
                  <a:lnTo>
                    <a:pt x="39630" y="61843"/>
                  </a:lnTo>
                  <a:lnTo>
                    <a:pt x="39186" y="62341"/>
                  </a:lnTo>
                  <a:lnTo>
                    <a:pt x="38727" y="62825"/>
                  </a:lnTo>
                  <a:lnTo>
                    <a:pt x="38253" y="63294"/>
                  </a:lnTo>
                  <a:lnTo>
                    <a:pt x="37765" y="63748"/>
                  </a:lnTo>
                  <a:lnTo>
                    <a:pt x="37261" y="64187"/>
                  </a:lnTo>
                  <a:lnTo>
                    <a:pt x="36743" y="64611"/>
                  </a:lnTo>
                  <a:lnTo>
                    <a:pt x="36209" y="65020"/>
                  </a:lnTo>
                  <a:lnTo>
                    <a:pt x="35661" y="65414"/>
                  </a:lnTo>
                  <a:lnTo>
                    <a:pt x="35098" y="65794"/>
                  </a:lnTo>
                  <a:lnTo>
                    <a:pt x="34520" y="66146"/>
                  </a:lnTo>
                  <a:lnTo>
                    <a:pt x="33925" y="66481"/>
                  </a:lnTo>
                  <a:lnTo>
                    <a:pt x="33314" y="66800"/>
                  </a:lnTo>
                  <a:lnTo>
                    <a:pt x="32687" y="67104"/>
                  </a:lnTo>
                  <a:lnTo>
                    <a:pt x="32044" y="67391"/>
                  </a:lnTo>
                  <a:lnTo>
                    <a:pt x="31385" y="67662"/>
                  </a:lnTo>
                  <a:lnTo>
                    <a:pt x="30710" y="67917"/>
                  </a:lnTo>
                  <a:lnTo>
                    <a:pt x="30018" y="68155"/>
                  </a:lnTo>
                  <a:lnTo>
                    <a:pt x="29311" y="68378"/>
                  </a:lnTo>
                  <a:lnTo>
                    <a:pt x="28587" y="68584"/>
                  </a:lnTo>
                  <a:lnTo>
                    <a:pt x="27856" y="68773"/>
                  </a:lnTo>
                  <a:lnTo>
                    <a:pt x="27104" y="68942"/>
                  </a:lnTo>
                  <a:lnTo>
                    <a:pt x="26328" y="69090"/>
                  </a:lnTo>
                  <a:lnTo>
                    <a:pt x="25531" y="69219"/>
                  </a:lnTo>
                  <a:lnTo>
                    <a:pt x="24711" y="69329"/>
                  </a:lnTo>
                  <a:lnTo>
                    <a:pt x="23869" y="69418"/>
                  </a:lnTo>
                  <a:lnTo>
                    <a:pt x="23005" y="69487"/>
                  </a:lnTo>
                  <a:lnTo>
                    <a:pt x="22118" y="69537"/>
                  </a:lnTo>
                  <a:lnTo>
                    <a:pt x="21209" y="69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968457" y="5789842"/>
              <a:ext cx="32556" cy="25982"/>
            </a:xfrm>
            <a:custGeom>
              <a:avLst/>
              <a:pathLst>
                <a:path w="32556" h="25982">
                  <a:moveTo>
                    <a:pt x="11348" y="25982"/>
                  </a:moveTo>
                  <a:lnTo>
                    <a:pt x="12401" y="25963"/>
                  </a:lnTo>
                  <a:lnTo>
                    <a:pt x="13426" y="25906"/>
                  </a:lnTo>
                  <a:lnTo>
                    <a:pt x="14425" y="25809"/>
                  </a:lnTo>
                  <a:lnTo>
                    <a:pt x="15396" y="25675"/>
                  </a:lnTo>
                  <a:lnTo>
                    <a:pt x="16340" y="25502"/>
                  </a:lnTo>
                  <a:lnTo>
                    <a:pt x="17256" y="25290"/>
                  </a:lnTo>
                  <a:lnTo>
                    <a:pt x="18145" y="25040"/>
                  </a:lnTo>
                  <a:lnTo>
                    <a:pt x="19007" y="24752"/>
                  </a:lnTo>
                  <a:lnTo>
                    <a:pt x="19842" y="24425"/>
                  </a:lnTo>
                  <a:lnTo>
                    <a:pt x="20649" y="24060"/>
                  </a:lnTo>
                  <a:lnTo>
                    <a:pt x="21441" y="23653"/>
                  </a:lnTo>
                  <a:lnTo>
                    <a:pt x="22205" y="23224"/>
                  </a:lnTo>
                  <a:lnTo>
                    <a:pt x="22939" y="22775"/>
                  </a:lnTo>
                  <a:lnTo>
                    <a:pt x="23646" y="22304"/>
                  </a:lnTo>
                  <a:lnTo>
                    <a:pt x="24324" y="21812"/>
                  </a:lnTo>
                  <a:lnTo>
                    <a:pt x="24973" y="21299"/>
                  </a:lnTo>
                  <a:lnTo>
                    <a:pt x="25594" y="20765"/>
                  </a:lnTo>
                  <a:lnTo>
                    <a:pt x="26186" y="20210"/>
                  </a:lnTo>
                  <a:lnTo>
                    <a:pt x="26749" y="19634"/>
                  </a:lnTo>
                  <a:lnTo>
                    <a:pt x="27285" y="19037"/>
                  </a:lnTo>
                  <a:lnTo>
                    <a:pt x="27804" y="18424"/>
                  </a:lnTo>
                  <a:lnTo>
                    <a:pt x="28297" y="17799"/>
                  </a:lnTo>
                  <a:lnTo>
                    <a:pt x="28762" y="17164"/>
                  </a:lnTo>
                  <a:lnTo>
                    <a:pt x="29200" y="16517"/>
                  </a:lnTo>
                  <a:lnTo>
                    <a:pt x="29610" y="15859"/>
                  </a:lnTo>
                  <a:lnTo>
                    <a:pt x="29993" y="15190"/>
                  </a:lnTo>
                  <a:lnTo>
                    <a:pt x="30349" y="14510"/>
                  </a:lnTo>
                  <a:lnTo>
                    <a:pt x="30678" y="13818"/>
                  </a:lnTo>
                  <a:lnTo>
                    <a:pt x="30979" y="13116"/>
                  </a:lnTo>
                  <a:lnTo>
                    <a:pt x="31253" y="12402"/>
                  </a:lnTo>
                  <a:lnTo>
                    <a:pt x="31501" y="11686"/>
                  </a:lnTo>
                  <a:lnTo>
                    <a:pt x="31722" y="10976"/>
                  </a:lnTo>
                  <a:lnTo>
                    <a:pt x="31918" y="10272"/>
                  </a:lnTo>
                  <a:lnTo>
                    <a:pt x="32087" y="9574"/>
                  </a:lnTo>
                  <a:lnTo>
                    <a:pt x="32230" y="8883"/>
                  </a:lnTo>
                  <a:lnTo>
                    <a:pt x="32347" y="8197"/>
                  </a:lnTo>
                  <a:lnTo>
                    <a:pt x="32438" y="7518"/>
                  </a:lnTo>
                  <a:lnTo>
                    <a:pt x="32504" y="6846"/>
                  </a:lnTo>
                  <a:lnTo>
                    <a:pt x="32543" y="6179"/>
                  </a:lnTo>
                  <a:lnTo>
                    <a:pt x="32556" y="5519"/>
                  </a:lnTo>
                  <a:lnTo>
                    <a:pt x="32556" y="0"/>
                  </a:lnTo>
                  <a:lnTo>
                    <a:pt x="20339" y="248"/>
                  </a:lnTo>
                  <a:lnTo>
                    <a:pt x="19525" y="265"/>
                  </a:lnTo>
                  <a:lnTo>
                    <a:pt x="18717" y="292"/>
                  </a:lnTo>
                  <a:lnTo>
                    <a:pt x="17917" y="329"/>
                  </a:lnTo>
                  <a:lnTo>
                    <a:pt x="17125" y="377"/>
                  </a:lnTo>
                  <a:lnTo>
                    <a:pt x="16340" y="434"/>
                  </a:lnTo>
                  <a:lnTo>
                    <a:pt x="15562" y="501"/>
                  </a:lnTo>
                  <a:lnTo>
                    <a:pt x="14792" y="577"/>
                  </a:lnTo>
                  <a:lnTo>
                    <a:pt x="14029" y="664"/>
                  </a:lnTo>
                  <a:lnTo>
                    <a:pt x="13274" y="761"/>
                  </a:lnTo>
                  <a:lnTo>
                    <a:pt x="12526" y="868"/>
                  </a:lnTo>
                  <a:lnTo>
                    <a:pt x="11803" y="977"/>
                  </a:lnTo>
                  <a:lnTo>
                    <a:pt x="11097" y="1108"/>
                  </a:lnTo>
                  <a:lnTo>
                    <a:pt x="10409" y="1260"/>
                  </a:lnTo>
                  <a:lnTo>
                    <a:pt x="9738" y="1433"/>
                  </a:lnTo>
                  <a:lnTo>
                    <a:pt x="9084" y="1627"/>
                  </a:lnTo>
                  <a:lnTo>
                    <a:pt x="8448" y="1842"/>
                  </a:lnTo>
                  <a:lnTo>
                    <a:pt x="7829" y="2079"/>
                  </a:lnTo>
                  <a:lnTo>
                    <a:pt x="7228" y="2336"/>
                  </a:lnTo>
                  <a:lnTo>
                    <a:pt x="6643" y="2615"/>
                  </a:lnTo>
                  <a:lnTo>
                    <a:pt x="6077" y="2914"/>
                  </a:lnTo>
                  <a:lnTo>
                    <a:pt x="5530" y="3237"/>
                  </a:lnTo>
                  <a:lnTo>
                    <a:pt x="5005" y="3584"/>
                  </a:lnTo>
                  <a:lnTo>
                    <a:pt x="4503" y="3956"/>
                  </a:lnTo>
                  <a:lnTo>
                    <a:pt x="4023" y="4353"/>
                  </a:lnTo>
                  <a:lnTo>
                    <a:pt x="3565" y="4774"/>
                  </a:lnTo>
                  <a:lnTo>
                    <a:pt x="3130" y="5221"/>
                  </a:lnTo>
                  <a:lnTo>
                    <a:pt x="2717" y="5692"/>
                  </a:lnTo>
                  <a:lnTo>
                    <a:pt x="2326" y="6188"/>
                  </a:lnTo>
                  <a:lnTo>
                    <a:pt x="1958" y="6709"/>
                  </a:lnTo>
                  <a:lnTo>
                    <a:pt x="1612" y="7255"/>
                  </a:lnTo>
                  <a:lnTo>
                    <a:pt x="1305" y="7830"/>
                  </a:lnTo>
                  <a:lnTo>
                    <a:pt x="1031" y="8441"/>
                  </a:lnTo>
                  <a:lnTo>
                    <a:pt x="790" y="9085"/>
                  </a:lnTo>
                  <a:lnTo>
                    <a:pt x="580" y="9765"/>
                  </a:lnTo>
                  <a:lnTo>
                    <a:pt x="403" y="10479"/>
                  </a:lnTo>
                  <a:lnTo>
                    <a:pt x="257" y="11229"/>
                  </a:lnTo>
                  <a:lnTo>
                    <a:pt x="145" y="12012"/>
                  </a:lnTo>
                  <a:lnTo>
                    <a:pt x="64" y="12831"/>
                  </a:lnTo>
                  <a:lnTo>
                    <a:pt x="16" y="13684"/>
                  </a:lnTo>
                  <a:lnTo>
                    <a:pt x="0" y="14572"/>
                  </a:lnTo>
                  <a:lnTo>
                    <a:pt x="29" y="15639"/>
                  </a:lnTo>
                  <a:lnTo>
                    <a:pt x="116" y="16656"/>
                  </a:lnTo>
                  <a:lnTo>
                    <a:pt x="262" y="17623"/>
                  </a:lnTo>
                  <a:lnTo>
                    <a:pt x="466" y="18541"/>
                  </a:lnTo>
                  <a:lnTo>
                    <a:pt x="728" y="19409"/>
                  </a:lnTo>
                  <a:lnTo>
                    <a:pt x="1049" y="20228"/>
                  </a:lnTo>
                  <a:lnTo>
                    <a:pt x="1428" y="20997"/>
                  </a:lnTo>
                  <a:lnTo>
                    <a:pt x="1865" y="21716"/>
                  </a:lnTo>
                  <a:lnTo>
                    <a:pt x="2360" y="22386"/>
                  </a:lnTo>
                  <a:lnTo>
                    <a:pt x="2914" y="23006"/>
                  </a:lnTo>
                  <a:lnTo>
                    <a:pt x="3534" y="23571"/>
                  </a:lnTo>
                  <a:lnTo>
                    <a:pt x="4204" y="24077"/>
                  </a:lnTo>
                  <a:lnTo>
                    <a:pt x="4923" y="24524"/>
                  </a:lnTo>
                  <a:lnTo>
                    <a:pt x="5692" y="24911"/>
                  </a:lnTo>
                  <a:lnTo>
                    <a:pt x="6511" y="25238"/>
                  </a:lnTo>
                  <a:lnTo>
                    <a:pt x="7379" y="25506"/>
                  </a:lnTo>
                  <a:lnTo>
                    <a:pt x="8297" y="25715"/>
                  </a:lnTo>
                  <a:lnTo>
                    <a:pt x="9264" y="25863"/>
                  </a:lnTo>
                  <a:lnTo>
                    <a:pt x="10281" y="25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338585" y="5903330"/>
              <a:ext cx="57100" cy="94505"/>
            </a:xfrm>
            <a:custGeom>
              <a:avLst/>
              <a:pathLst>
                <a:path w="57100" h="94505">
                  <a:moveTo>
                    <a:pt x="28649" y="94505"/>
                  </a:moveTo>
                  <a:lnTo>
                    <a:pt x="27509" y="94494"/>
                  </a:lnTo>
                  <a:lnTo>
                    <a:pt x="26394" y="94458"/>
                  </a:lnTo>
                  <a:lnTo>
                    <a:pt x="25306" y="94399"/>
                  </a:lnTo>
                  <a:lnTo>
                    <a:pt x="24244" y="94317"/>
                  </a:lnTo>
                  <a:lnTo>
                    <a:pt x="23207" y="94211"/>
                  </a:lnTo>
                  <a:lnTo>
                    <a:pt x="22197" y="94081"/>
                  </a:lnTo>
                  <a:lnTo>
                    <a:pt x="21213" y="93928"/>
                  </a:lnTo>
                  <a:lnTo>
                    <a:pt x="20255" y="93751"/>
                  </a:lnTo>
                  <a:lnTo>
                    <a:pt x="19323" y="93551"/>
                  </a:lnTo>
                  <a:lnTo>
                    <a:pt x="18417" y="93327"/>
                  </a:lnTo>
                  <a:lnTo>
                    <a:pt x="17537" y="93081"/>
                  </a:lnTo>
                  <a:lnTo>
                    <a:pt x="16683" y="92814"/>
                  </a:lnTo>
                  <a:lnTo>
                    <a:pt x="15855" y="92525"/>
                  </a:lnTo>
                  <a:lnTo>
                    <a:pt x="15053" y="92216"/>
                  </a:lnTo>
                  <a:lnTo>
                    <a:pt x="14278" y="91885"/>
                  </a:lnTo>
                  <a:lnTo>
                    <a:pt x="13528" y="91534"/>
                  </a:lnTo>
                  <a:lnTo>
                    <a:pt x="12804" y="91161"/>
                  </a:lnTo>
                  <a:lnTo>
                    <a:pt x="12107" y="90767"/>
                  </a:lnTo>
                  <a:lnTo>
                    <a:pt x="11435" y="90352"/>
                  </a:lnTo>
                  <a:lnTo>
                    <a:pt x="10790" y="89916"/>
                  </a:lnTo>
                  <a:lnTo>
                    <a:pt x="10169" y="89474"/>
                  </a:lnTo>
                  <a:lnTo>
                    <a:pt x="9572" y="89014"/>
                  </a:lnTo>
                  <a:lnTo>
                    <a:pt x="8998" y="88536"/>
                  </a:lnTo>
                  <a:lnTo>
                    <a:pt x="8448" y="88041"/>
                  </a:lnTo>
                  <a:lnTo>
                    <a:pt x="7921" y="87529"/>
                  </a:lnTo>
                  <a:lnTo>
                    <a:pt x="7419" y="86999"/>
                  </a:lnTo>
                  <a:lnTo>
                    <a:pt x="6939" y="86453"/>
                  </a:lnTo>
                  <a:lnTo>
                    <a:pt x="6483" y="85888"/>
                  </a:lnTo>
                  <a:lnTo>
                    <a:pt x="6051" y="85307"/>
                  </a:lnTo>
                  <a:lnTo>
                    <a:pt x="5643" y="84708"/>
                  </a:lnTo>
                  <a:lnTo>
                    <a:pt x="5257" y="84093"/>
                  </a:lnTo>
                  <a:lnTo>
                    <a:pt x="4893" y="83465"/>
                  </a:lnTo>
                  <a:lnTo>
                    <a:pt x="4552" y="82823"/>
                  </a:lnTo>
                  <a:lnTo>
                    <a:pt x="4234" y="82168"/>
                  </a:lnTo>
                  <a:lnTo>
                    <a:pt x="3937" y="81498"/>
                  </a:lnTo>
                  <a:lnTo>
                    <a:pt x="3663" y="80816"/>
                  </a:lnTo>
                  <a:lnTo>
                    <a:pt x="3411" y="80119"/>
                  </a:lnTo>
                  <a:lnTo>
                    <a:pt x="3182" y="79409"/>
                  </a:lnTo>
                  <a:lnTo>
                    <a:pt x="2975" y="78686"/>
                  </a:lnTo>
                  <a:lnTo>
                    <a:pt x="2790" y="77948"/>
                  </a:lnTo>
                  <a:lnTo>
                    <a:pt x="14014" y="76336"/>
                  </a:lnTo>
                  <a:lnTo>
                    <a:pt x="14264" y="77244"/>
                  </a:lnTo>
                  <a:lnTo>
                    <a:pt x="14567" y="78109"/>
                  </a:lnTo>
                  <a:lnTo>
                    <a:pt x="14924" y="78931"/>
                  </a:lnTo>
                  <a:lnTo>
                    <a:pt x="15334" y="79709"/>
                  </a:lnTo>
                  <a:lnTo>
                    <a:pt x="15797" y="80444"/>
                  </a:lnTo>
                  <a:lnTo>
                    <a:pt x="16314" y="81136"/>
                  </a:lnTo>
                  <a:lnTo>
                    <a:pt x="16883" y="81784"/>
                  </a:lnTo>
                  <a:lnTo>
                    <a:pt x="17507" y="82388"/>
                  </a:lnTo>
                  <a:lnTo>
                    <a:pt x="18183" y="82949"/>
                  </a:lnTo>
                  <a:lnTo>
                    <a:pt x="18913" y="83467"/>
                  </a:lnTo>
                  <a:lnTo>
                    <a:pt x="19706" y="83950"/>
                  </a:lnTo>
                  <a:lnTo>
                    <a:pt x="20545" y="84383"/>
                  </a:lnTo>
                  <a:lnTo>
                    <a:pt x="21432" y="84764"/>
                  </a:lnTo>
                  <a:lnTo>
                    <a:pt x="22366" y="85094"/>
                  </a:lnTo>
                  <a:lnTo>
                    <a:pt x="23347" y="85374"/>
                  </a:lnTo>
                  <a:lnTo>
                    <a:pt x="24375" y="85603"/>
                  </a:lnTo>
                  <a:lnTo>
                    <a:pt x="25450" y="85781"/>
                  </a:lnTo>
                  <a:lnTo>
                    <a:pt x="26573" y="85908"/>
                  </a:lnTo>
                  <a:lnTo>
                    <a:pt x="27742" y="85984"/>
                  </a:lnTo>
                  <a:lnTo>
                    <a:pt x="28959" y="86010"/>
                  </a:lnTo>
                  <a:lnTo>
                    <a:pt x="29709" y="85999"/>
                  </a:lnTo>
                  <a:lnTo>
                    <a:pt x="30445" y="85968"/>
                  </a:lnTo>
                  <a:lnTo>
                    <a:pt x="31167" y="85915"/>
                  </a:lnTo>
                  <a:lnTo>
                    <a:pt x="31876" y="85841"/>
                  </a:lnTo>
                  <a:lnTo>
                    <a:pt x="32571" y="85746"/>
                  </a:lnTo>
                  <a:lnTo>
                    <a:pt x="33253" y="85630"/>
                  </a:lnTo>
                  <a:lnTo>
                    <a:pt x="33921" y="85493"/>
                  </a:lnTo>
                  <a:lnTo>
                    <a:pt x="34575" y="85335"/>
                  </a:lnTo>
                  <a:lnTo>
                    <a:pt x="35215" y="85156"/>
                  </a:lnTo>
                  <a:lnTo>
                    <a:pt x="35842" y="84956"/>
                  </a:lnTo>
                  <a:lnTo>
                    <a:pt x="36453" y="84732"/>
                  </a:lnTo>
                  <a:lnTo>
                    <a:pt x="37045" y="84482"/>
                  </a:lnTo>
                  <a:lnTo>
                    <a:pt x="37619" y="84206"/>
                  </a:lnTo>
                  <a:lnTo>
                    <a:pt x="38174" y="83904"/>
                  </a:lnTo>
                  <a:lnTo>
                    <a:pt x="38710" y="83576"/>
                  </a:lnTo>
                  <a:lnTo>
                    <a:pt x="39228" y="83222"/>
                  </a:lnTo>
                  <a:lnTo>
                    <a:pt x="39727" y="82842"/>
                  </a:lnTo>
                  <a:lnTo>
                    <a:pt x="40208" y="82435"/>
                  </a:lnTo>
                  <a:lnTo>
                    <a:pt x="40670" y="82003"/>
                  </a:lnTo>
                  <a:lnTo>
                    <a:pt x="41113" y="81545"/>
                  </a:lnTo>
                  <a:lnTo>
                    <a:pt x="41537" y="81072"/>
                  </a:lnTo>
                  <a:lnTo>
                    <a:pt x="41942" y="80570"/>
                  </a:lnTo>
                  <a:lnTo>
                    <a:pt x="42326" y="80040"/>
                  </a:lnTo>
                  <a:lnTo>
                    <a:pt x="42691" y="79481"/>
                  </a:lnTo>
                  <a:lnTo>
                    <a:pt x="43036" y="78894"/>
                  </a:lnTo>
                  <a:lnTo>
                    <a:pt x="43361" y="78278"/>
                  </a:lnTo>
                  <a:lnTo>
                    <a:pt x="43666" y="77634"/>
                  </a:lnTo>
                  <a:lnTo>
                    <a:pt x="43951" y="76961"/>
                  </a:lnTo>
                  <a:lnTo>
                    <a:pt x="44216" y="76260"/>
                  </a:lnTo>
                  <a:lnTo>
                    <a:pt x="44462" y="75530"/>
                  </a:lnTo>
                  <a:lnTo>
                    <a:pt x="44686" y="74770"/>
                  </a:lnTo>
                  <a:lnTo>
                    <a:pt x="44886" y="73977"/>
                  </a:lnTo>
                  <a:lnTo>
                    <a:pt x="45063" y="73152"/>
                  </a:lnTo>
                  <a:lnTo>
                    <a:pt x="45216" y="72295"/>
                  </a:lnTo>
                  <a:lnTo>
                    <a:pt x="45346" y="71406"/>
                  </a:lnTo>
                  <a:lnTo>
                    <a:pt x="45452" y="70485"/>
                  </a:lnTo>
                  <a:lnTo>
                    <a:pt x="45534" y="69531"/>
                  </a:lnTo>
                  <a:lnTo>
                    <a:pt x="45593" y="68545"/>
                  </a:lnTo>
                  <a:lnTo>
                    <a:pt x="45628" y="67527"/>
                  </a:lnTo>
                  <a:lnTo>
                    <a:pt x="45640" y="66476"/>
                  </a:lnTo>
                  <a:lnTo>
                    <a:pt x="45516" y="55686"/>
                  </a:lnTo>
                  <a:lnTo>
                    <a:pt x="45262" y="56193"/>
                  </a:lnTo>
                  <a:lnTo>
                    <a:pt x="44995" y="56696"/>
                  </a:lnTo>
                  <a:lnTo>
                    <a:pt x="44716" y="57195"/>
                  </a:lnTo>
                  <a:lnTo>
                    <a:pt x="44425" y="57690"/>
                  </a:lnTo>
                  <a:lnTo>
                    <a:pt x="44121" y="58182"/>
                  </a:lnTo>
                  <a:lnTo>
                    <a:pt x="43805" y="58670"/>
                  </a:lnTo>
                  <a:lnTo>
                    <a:pt x="43476" y="59154"/>
                  </a:lnTo>
                  <a:lnTo>
                    <a:pt x="43135" y="59635"/>
                  </a:lnTo>
                  <a:lnTo>
                    <a:pt x="42781" y="60112"/>
                  </a:lnTo>
                  <a:lnTo>
                    <a:pt x="42416" y="60585"/>
                  </a:lnTo>
                  <a:lnTo>
                    <a:pt x="42047" y="61039"/>
                  </a:lnTo>
                  <a:lnTo>
                    <a:pt x="41661" y="61483"/>
                  </a:lnTo>
                  <a:lnTo>
                    <a:pt x="41258" y="61917"/>
                  </a:lnTo>
                  <a:lnTo>
                    <a:pt x="40838" y="62341"/>
                  </a:lnTo>
                  <a:lnTo>
                    <a:pt x="40400" y="62755"/>
                  </a:lnTo>
                  <a:lnTo>
                    <a:pt x="39945" y="63160"/>
                  </a:lnTo>
                  <a:lnTo>
                    <a:pt x="39472" y="63554"/>
                  </a:lnTo>
                  <a:lnTo>
                    <a:pt x="38983" y="63939"/>
                  </a:lnTo>
                  <a:lnTo>
                    <a:pt x="38475" y="64313"/>
                  </a:lnTo>
                  <a:lnTo>
                    <a:pt x="37951" y="64678"/>
                  </a:lnTo>
                  <a:lnTo>
                    <a:pt x="37421" y="65031"/>
                  </a:lnTo>
                  <a:lnTo>
                    <a:pt x="36874" y="65370"/>
                  </a:lnTo>
                  <a:lnTo>
                    <a:pt x="36310" y="65695"/>
                  </a:lnTo>
                  <a:lnTo>
                    <a:pt x="35728" y="66007"/>
                  </a:lnTo>
                  <a:lnTo>
                    <a:pt x="35129" y="66306"/>
                  </a:lnTo>
                  <a:lnTo>
                    <a:pt x="34513" y="66590"/>
                  </a:lnTo>
                  <a:lnTo>
                    <a:pt x="33879" y="66861"/>
                  </a:lnTo>
                  <a:lnTo>
                    <a:pt x="33228" y="67119"/>
                  </a:lnTo>
                  <a:lnTo>
                    <a:pt x="32559" y="67362"/>
                  </a:lnTo>
                  <a:lnTo>
                    <a:pt x="31874" y="67592"/>
                  </a:lnTo>
                  <a:lnTo>
                    <a:pt x="31169" y="67793"/>
                  </a:lnTo>
                  <a:lnTo>
                    <a:pt x="30445" y="67972"/>
                  </a:lnTo>
                  <a:lnTo>
                    <a:pt x="29701" y="68130"/>
                  </a:lnTo>
                  <a:lnTo>
                    <a:pt x="28937" y="68267"/>
                  </a:lnTo>
                  <a:lnTo>
                    <a:pt x="28153" y="68383"/>
                  </a:lnTo>
                  <a:lnTo>
                    <a:pt x="27349" y="68478"/>
                  </a:lnTo>
                  <a:lnTo>
                    <a:pt x="26526" y="68552"/>
                  </a:lnTo>
                  <a:lnTo>
                    <a:pt x="25682" y="68604"/>
                  </a:lnTo>
                  <a:lnTo>
                    <a:pt x="24819" y="68636"/>
                  </a:lnTo>
                  <a:lnTo>
                    <a:pt x="23936" y="68646"/>
                  </a:lnTo>
                  <a:lnTo>
                    <a:pt x="22677" y="68625"/>
                  </a:lnTo>
                  <a:lnTo>
                    <a:pt x="21453" y="68562"/>
                  </a:lnTo>
                  <a:lnTo>
                    <a:pt x="20266" y="68457"/>
                  </a:lnTo>
                  <a:lnTo>
                    <a:pt x="19114" y="68309"/>
                  </a:lnTo>
                  <a:lnTo>
                    <a:pt x="17998" y="68119"/>
                  </a:lnTo>
                  <a:lnTo>
                    <a:pt x="16919" y="67887"/>
                  </a:lnTo>
                  <a:lnTo>
                    <a:pt x="15875" y="67613"/>
                  </a:lnTo>
                  <a:lnTo>
                    <a:pt x="14867" y="67297"/>
                  </a:lnTo>
                  <a:lnTo>
                    <a:pt x="13896" y="66939"/>
                  </a:lnTo>
                  <a:lnTo>
                    <a:pt x="12960" y="66538"/>
                  </a:lnTo>
                  <a:lnTo>
                    <a:pt x="12071" y="66083"/>
                  </a:lnTo>
                  <a:lnTo>
                    <a:pt x="11214" y="65586"/>
                  </a:lnTo>
                  <a:lnTo>
                    <a:pt x="10389" y="65046"/>
                  </a:lnTo>
                  <a:lnTo>
                    <a:pt x="9596" y="64464"/>
                  </a:lnTo>
                  <a:lnTo>
                    <a:pt x="8836" y="63841"/>
                  </a:lnTo>
                  <a:lnTo>
                    <a:pt x="8108" y="63175"/>
                  </a:lnTo>
                  <a:lnTo>
                    <a:pt x="7412" y="62466"/>
                  </a:lnTo>
                  <a:lnTo>
                    <a:pt x="6749" y="61716"/>
                  </a:lnTo>
                  <a:lnTo>
                    <a:pt x="6118" y="60924"/>
                  </a:lnTo>
                  <a:lnTo>
                    <a:pt x="5519" y="60089"/>
                  </a:lnTo>
                  <a:lnTo>
                    <a:pt x="4963" y="59213"/>
                  </a:lnTo>
                  <a:lnTo>
                    <a:pt x="4437" y="58295"/>
                  </a:lnTo>
                  <a:lnTo>
                    <a:pt x="3941" y="57337"/>
                  </a:lnTo>
                  <a:lnTo>
                    <a:pt x="3475" y="56338"/>
                  </a:lnTo>
                  <a:lnTo>
                    <a:pt x="3038" y="55298"/>
                  </a:lnTo>
                  <a:lnTo>
                    <a:pt x="2631" y="54218"/>
                  </a:lnTo>
                  <a:lnTo>
                    <a:pt x="2254" y="53096"/>
                  </a:lnTo>
                  <a:lnTo>
                    <a:pt x="1907" y="51933"/>
                  </a:lnTo>
                  <a:lnTo>
                    <a:pt x="1589" y="50729"/>
                  </a:lnTo>
                  <a:lnTo>
                    <a:pt x="1302" y="49485"/>
                  </a:lnTo>
                  <a:lnTo>
                    <a:pt x="1054" y="48188"/>
                  </a:lnTo>
                  <a:lnTo>
                    <a:pt x="833" y="46851"/>
                  </a:lnTo>
                  <a:lnTo>
                    <a:pt x="638" y="45474"/>
                  </a:lnTo>
                  <a:lnTo>
                    <a:pt x="468" y="44058"/>
                  </a:lnTo>
                  <a:lnTo>
                    <a:pt x="325" y="42602"/>
                  </a:lnTo>
                  <a:lnTo>
                    <a:pt x="208" y="41106"/>
                  </a:lnTo>
                  <a:lnTo>
                    <a:pt x="117" y="39570"/>
                  </a:lnTo>
                  <a:lnTo>
                    <a:pt x="52" y="37995"/>
                  </a:lnTo>
                  <a:lnTo>
                    <a:pt x="13" y="36381"/>
                  </a:lnTo>
                  <a:lnTo>
                    <a:pt x="0" y="34726"/>
                  </a:lnTo>
                  <a:lnTo>
                    <a:pt x="13" y="33130"/>
                  </a:lnTo>
                  <a:lnTo>
                    <a:pt x="52" y="31566"/>
                  </a:lnTo>
                  <a:lnTo>
                    <a:pt x="117" y="30034"/>
                  </a:lnTo>
                  <a:lnTo>
                    <a:pt x="208" y="28535"/>
                  </a:lnTo>
                  <a:lnTo>
                    <a:pt x="325" y="27068"/>
                  </a:lnTo>
                  <a:lnTo>
                    <a:pt x="468" y="25633"/>
                  </a:lnTo>
                  <a:lnTo>
                    <a:pt x="638" y="24230"/>
                  </a:lnTo>
                  <a:lnTo>
                    <a:pt x="833" y="22860"/>
                  </a:lnTo>
                  <a:lnTo>
                    <a:pt x="1054" y="21521"/>
                  </a:lnTo>
                  <a:lnTo>
                    <a:pt x="1302" y="20215"/>
                  </a:lnTo>
                  <a:lnTo>
                    <a:pt x="1591" y="18945"/>
                  </a:lnTo>
                  <a:lnTo>
                    <a:pt x="1912" y="17715"/>
                  </a:lnTo>
                  <a:lnTo>
                    <a:pt x="2265" y="16524"/>
                  </a:lnTo>
                  <a:lnTo>
                    <a:pt x="2651" y="15373"/>
                  </a:lnTo>
                  <a:lnTo>
                    <a:pt x="3069" y="14262"/>
                  </a:lnTo>
                  <a:lnTo>
                    <a:pt x="3519" y="13191"/>
                  </a:lnTo>
                  <a:lnTo>
                    <a:pt x="4002" y="12159"/>
                  </a:lnTo>
                  <a:lnTo>
                    <a:pt x="4516" y="11167"/>
                  </a:lnTo>
                  <a:lnTo>
                    <a:pt x="5063" y="10214"/>
                  </a:lnTo>
                  <a:lnTo>
                    <a:pt x="5643" y="9301"/>
                  </a:lnTo>
                  <a:lnTo>
                    <a:pt x="6268" y="8418"/>
                  </a:lnTo>
                  <a:lnTo>
                    <a:pt x="6927" y="7577"/>
                  </a:lnTo>
                  <a:lnTo>
                    <a:pt x="7622" y="6780"/>
                  </a:lnTo>
                  <a:lnTo>
                    <a:pt x="8351" y="6027"/>
                  </a:lnTo>
                  <a:lnTo>
                    <a:pt x="9115" y="5317"/>
                  </a:lnTo>
                  <a:lnTo>
                    <a:pt x="9914" y="4650"/>
                  </a:lnTo>
                  <a:lnTo>
                    <a:pt x="10747" y="4027"/>
                  </a:lnTo>
                  <a:lnTo>
                    <a:pt x="11616" y="3447"/>
                  </a:lnTo>
                  <a:lnTo>
                    <a:pt x="12518" y="2911"/>
                  </a:lnTo>
                  <a:lnTo>
                    <a:pt x="13456" y="2418"/>
                  </a:lnTo>
                  <a:lnTo>
                    <a:pt x="14444" y="1958"/>
                  </a:lnTo>
                  <a:lnTo>
                    <a:pt x="15473" y="1547"/>
                  </a:lnTo>
                  <a:lnTo>
                    <a:pt x="16542" y="1185"/>
                  </a:lnTo>
                  <a:lnTo>
                    <a:pt x="17653" y="870"/>
                  </a:lnTo>
                  <a:lnTo>
                    <a:pt x="18805" y="604"/>
                  </a:lnTo>
                  <a:lnTo>
                    <a:pt x="19997" y="386"/>
                  </a:lnTo>
                  <a:lnTo>
                    <a:pt x="21230" y="217"/>
                  </a:lnTo>
                  <a:lnTo>
                    <a:pt x="22505" y="96"/>
                  </a:lnTo>
                  <a:lnTo>
                    <a:pt x="23820" y="24"/>
                  </a:lnTo>
                  <a:lnTo>
                    <a:pt x="25176" y="0"/>
                  </a:lnTo>
                  <a:lnTo>
                    <a:pt x="26583" y="32"/>
                  </a:lnTo>
                  <a:lnTo>
                    <a:pt x="27952" y="131"/>
                  </a:lnTo>
                  <a:lnTo>
                    <a:pt x="29282" y="295"/>
                  </a:lnTo>
                  <a:lnTo>
                    <a:pt x="30574" y="525"/>
                  </a:lnTo>
                  <a:lnTo>
                    <a:pt x="31827" y="821"/>
                  </a:lnTo>
                  <a:lnTo>
                    <a:pt x="33042" y="1183"/>
                  </a:lnTo>
                  <a:lnTo>
                    <a:pt x="34218" y="1610"/>
                  </a:lnTo>
                  <a:lnTo>
                    <a:pt x="35356" y="2103"/>
                  </a:lnTo>
                  <a:lnTo>
                    <a:pt x="36456" y="2662"/>
                  </a:lnTo>
                  <a:lnTo>
                    <a:pt x="37517" y="3286"/>
                  </a:lnTo>
                  <a:lnTo>
                    <a:pt x="38547" y="3959"/>
                  </a:lnTo>
                  <a:lnTo>
                    <a:pt x="39528" y="4688"/>
                  </a:lnTo>
                  <a:lnTo>
                    <a:pt x="40462" y="5472"/>
                  </a:lnTo>
                  <a:lnTo>
                    <a:pt x="41346" y="6312"/>
                  </a:lnTo>
                  <a:lnTo>
                    <a:pt x="42183" y="7208"/>
                  </a:lnTo>
                  <a:lnTo>
                    <a:pt x="42971" y="8160"/>
                  </a:lnTo>
                  <a:lnTo>
                    <a:pt x="43711" y="9168"/>
                  </a:lnTo>
                  <a:lnTo>
                    <a:pt x="44402" y="10231"/>
                  </a:lnTo>
                  <a:lnTo>
                    <a:pt x="45045" y="11351"/>
                  </a:lnTo>
                  <a:lnTo>
                    <a:pt x="45764" y="12526"/>
                  </a:lnTo>
                  <a:lnTo>
                    <a:pt x="45765" y="12212"/>
                  </a:lnTo>
                  <a:lnTo>
                    <a:pt x="45767" y="11891"/>
                  </a:lnTo>
                  <a:lnTo>
                    <a:pt x="45770" y="11562"/>
                  </a:lnTo>
                  <a:lnTo>
                    <a:pt x="45774" y="11226"/>
                  </a:lnTo>
                  <a:lnTo>
                    <a:pt x="45780" y="10883"/>
                  </a:lnTo>
                  <a:lnTo>
                    <a:pt x="45786" y="10532"/>
                  </a:lnTo>
                  <a:lnTo>
                    <a:pt x="45795" y="10173"/>
                  </a:lnTo>
                  <a:lnTo>
                    <a:pt x="45804" y="9807"/>
                  </a:lnTo>
                  <a:lnTo>
                    <a:pt x="45814" y="9434"/>
                  </a:lnTo>
                  <a:lnTo>
                    <a:pt x="45826" y="9053"/>
                  </a:lnTo>
                  <a:lnTo>
                    <a:pt x="45850" y="8671"/>
                  </a:lnTo>
                  <a:lnTo>
                    <a:pt x="45873" y="8294"/>
                  </a:lnTo>
                  <a:lnTo>
                    <a:pt x="45895" y="7922"/>
                  </a:lnTo>
                  <a:lnTo>
                    <a:pt x="45915" y="7555"/>
                  </a:lnTo>
                  <a:lnTo>
                    <a:pt x="45935" y="7193"/>
                  </a:lnTo>
                  <a:lnTo>
                    <a:pt x="45953" y="6836"/>
                  </a:lnTo>
                  <a:lnTo>
                    <a:pt x="45969" y="6483"/>
                  </a:lnTo>
                  <a:lnTo>
                    <a:pt x="45985" y="6136"/>
                  </a:lnTo>
                  <a:lnTo>
                    <a:pt x="45999" y="5794"/>
                  </a:lnTo>
                  <a:lnTo>
                    <a:pt x="46012" y="5457"/>
                  </a:lnTo>
                  <a:lnTo>
                    <a:pt x="46037" y="5114"/>
                  </a:lnTo>
                  <a:lnTo>
                    <a:pt x="46062" y="4782"/>
                  </a:lnTo>
                  <a:lnTo>
                    <a:pt x="46087" y="4459"/>
                  </a:lnTo>
                  <a:lnTo>
                    <a:pt x="46111" y="4147"/>
                  </a:lnTo>
                  <a:lnTo>
                    <a:pt x="46136" y="3844"/>
                  </a:lnTo>
                  <a:lnTo>
                    <a:pt x="46161" y="3552"/>
                  </a:lnTo>
                  <a:lnTo>
                    <a:pt x="46186" y="3269"/>
                  </a:lnTo>
                  <a:lnTo>
                    <a:pt x="46211" y="2996"/>
                  </a:lnTo>
                  <a:lnTo>
                    <a:pt x="46235" y="2733"/>
                  </a:lnTo>
                  <a:lnTo>
                    <a:pt x="46260" y="2480"/>
                  </a:lnTo>
                  <a:lnTo>
                    <a:pt x="46285" y="2242"/>
                  </a:lnTo>
                  <a:lnTo>
                    <a:pt x="46310" y="2026"/>
                  </a:lnTo>
                  <a:lnTo>
                    <a:pt x="46335" y="1831"/>
                  </a:lnTo>
                  <a:lnTo>
                    <a:pt x="46359" y="1656"/>
                  </a:lnTo>
                  <a:lnTo>
                    <a:pt x="46384" y="1503"/>
                  </a:lnTo>
                  <a:lnTo>
                    <a:pt x="46508" y="1054"/>
                  </a:lnTo>
                  <a:lnTo>
                    <a:pt x="57100" y="1173"/>
                  </a:lnTo>
                  <a:lnTo>
                    <a:pt x="57087" y="1309"/>
                  </a:lnTo>
                  <a:lnTo>
                    <a:pt x="57075" y="1461"/>
                  </a:lnTo>
                  <a:lnTo>
                    <a:pt x="57063" y="1629"/>
                  </a:lnTo>
                  <a:lnTo>
                    <a:pt x="57050" y="1813"/>
                  </a:lnTo>
                  <a:lnTo>
                    <a:pt x="57038" y="2014"/>
                  </a:lnTo>
                  <a:lnTo>
                    <a:pt x="57025" y="2230"/>
                  </a:lnTo>
                  <a:lnTo>
                    <a:pt x="57013" y="2463"/>
                  </a:lnTo>
                  <a:lnTo>
                    <a:pt x="57001" y="2711"/>
                  </a:lnTo>
                  <a:lnTo>
                    <a:pt x="56988" y="2976"/>
                  </a:lnTo>
                  <a:lnTo>
                    <a:pt x="56976" y="3242"/>
                  </a:lnTo>
                  <a:lnTo>
                    <a:pt x="56963" y="3519"/>
                  </a:lnTo>
                  <a:lnTo>
                    <a:pt x="56951" y="3808"/>
                  </a:lnTo>
                  <a:lnTo>
                    <a:pt x="56939" y="4107"/>
                  </a:lnTo>
                  <a:lnTo>
                    <a:pt x="56926" y="4418"/>
                  </a:lnTo>
                  <a:lnTo>
                    <a:pt x="56914" y="4740"/>
                  </a:lnTo>
                  <a:lnTo>
                    <a:pt x="56901" y="5073"/>
                  </a:lnTo>
                  <a:lnTo>
                    <a:pt x="56889" y="5417"/>
                  </a:lnTo>
                  <a:lnTo>
                    <a:pt x="56877" y="5772"/>
                  </a:lnTo>
                  <a:lnTo>
                    <a:pt x="56864" y="6139"/>
                  </a:lnTo>
                  <a:lnTo>
                    <a:pt x="56852" y="6515"/>
                  </a:lnTo>
                  <a:lnTo>
                    <a:pt x="56839" y="6900"/>
                  </a:lnTo>
                  <a:lnTo>
                    <a:pt x="56827" y="7294"/>
                  </a:lnTo>
                  <a:lnTo>
                    <a:pt x="56815" y="7696"/>
                  </a:lnTo>
                  <a:lnTo>
                    <a:pt x="56802" y="8108"/>
                  </a:lnTo>
                  <a:lnTo>
                    <a:pt x="56790" y="8527"/>
                  </a:lnTo>
                  <a:lnTo>
                    <a:pt x="56777" y="8956"/>
                  </a:lnTo>
                  <a:lnTo>
                    <a:pt x="56765" y="9393"/>
                  </a:lnTo>
                  <a:lnTo>
                    <a:pt x="56753" y="9839"/>
                  </a:lnTo>
                  <a:lnTo>
                    <a:pt x="56740" y="10293"/>
                  </a:lnTo>
                  <a:lnTo>
                    <a:pt x="56740" y="10742"/>
                  </a:lnTo>
                  <a:lnTo>
                    <a:pt x="56740" y="11194"/>
                  </a:lnTo>
                  <a:lnTo>
                    <a:pt x="56740" y="11650"/>
                  </a:lnTo>
                  <a:lnTo>
                    <a:pt x="56740" y="12109"/>
                  </a:lnTo>
                  <a:lnTo>
                    <a:pt x="56740" y="12572"/>
                  </a:lnTo>
                  <a:lnTo>
                    <a:pt x="56740" y="13039"/>
                  </a:lnTo>
                  <a:lnTo>
                    <a:pt x="56740" y="13510"/>
                  </a:lnTo>
                  <a:lnTo>
                    <a:pt x="56740" y="13984"/>
                  </a:lnTo>
                  <a:lnTo>
                    <a:pt x="56740" y="14462"/>
                  </a:lnTo>
                  <a:lnTo>
                    <a:pt x="56740" y="14944"/>
                  </a:lnTo>
                  <a:lnTo>
                    <a:pt x="56740" y="66228"/>
                  </a:lnTo>
                  <a:lnTo>
                    <a:pt x="56671" y="68973"/>
                  </a:lnTo>
                  <a:lnTo>
                    <a:pt x="56462" y="71578"/>
                  </a:lnTo>
                  <a:lnTo>
                    <a:pt x="56115" y="74043"/>
                  </a:lnTo>
                  <a:lnTo>
                    <a:pt x="55629" y="76368"/>
                  </a:lnTo>
                  <a:lnTo>
                    <a:pt x="55004" y="78553"/>
                  </a:lnTo>
                  <a:lnTo>
                    <a:pt x="54240" y="80597"/>
                  </a:lnTo>
                  <a:lnTo>
                    <a:pt x="53337" y="82502"/>
                  </a:lnTo>
                  <a:lnTo>
                    <a:pt x="52295" y="84266"/>
                  </a:lnTo>
                  <a:lnTo>
                    <a:pt x="51115" y="85890"/>
                  </a:lnTo>
                  <a:lnTo>
                    <a:pt x="49795" y="87374"/>
                  </a:lnTo>
                  <a:lnTo>
                    <a:pt x="48344" y="88729"/>
                  </a:lnTo>
                  <a:lnTo>
                    <a:pt x="46746" y="89941"/>
                  </a:lnTo>
                  <a:lnTo>
                    <a:pt x="45001" y="91011"/>
                  </a:lnTo>
                  <a:lnTo>
                    <a:pt x="43108" y="91938"/>
                  </a:lnTo>
                  <a:lnTo>
                    <a:pt x="41067" y="92723"/>
                  </a:lnTo>
                  <a:lnTo>
                    <a:pt x="38878" y="93364"/>
                  </a:lnTo>
                  <a:lnTo>
                    <a:pt x="36542" y="93864"/>
                  </a:lnTo>
                  <a:lnTo>
                    <a:pt x="34059" y="94220"/>
                  </a:lnTo>
                  <a:lnTo>
                    <a:pt x="31428" y="94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350119" y="5911639"/>
              <a:ext cx="34106" cy="52089"/>
            </a:xfrm>
            <a:custGeom>
              <a:avLst/>
              <a:pathLst>
                <a:path w="34106" h="52089">
                  <a:moveTo>
                    <a:pt x="34106" y="26292"/>
                  </a:moveTo>
                  <a:lnTo>
                    <a:pt x="34090" y="24911"/>
                  </a:lnTo>
                  <a:lnTo>
                    <a:pt x="34044" y="23571"/>
                  </a:lnTo>
                  <a:lnTo>
                    <a:pt x="33966" y="22272"/>
                  </a:lnTo>
                  <a:lnTo>
                    <a:pt x="33858" y="21014"/>
                  </a:lnTo>
                  <a:lnTo>
                    <a:pt x="33718" y="19797"/>
                  </a:lnTo>
                  <a:lnTo>
                    <a:pt x="33548" y="18620"/>
                  </a:lnTo>
                  <a:lnTo>
                    <a:pt x="33346" y="17485"/>
                  </a:lnTo>
                  <a:lnTo>
                    <a:pt x="33114" y="16390"/>
                  </a:lnTo>
                  <a:lnTo>
                    <a:pt x="32850" y="15337"/>
                  </a:lnTo>
                  <a:lnTo>
                    <a:pt x="32556" y="14324"/>
                  </a:lnTo>
                  <a:lnTo>
                    <a:pt x="32248" y="13338"/>
                  </a:lnTo>
                  <a:lnTo>
                    <a:pt x="31921" y="12389"/>
                  </a:lnTo>
                  <a:lnTo>
                    <a:pt x="31573" y="11478"/>
                  </a:lnTo>
                  <a:lnTo>
                    <a:pt x="31206" y="10604"/>
                  </a:lnTo>
                  <a:lnTo>
                    <a:pt x="30819" y="9766"/>
                  </a:lnTo>
                  <a:lnTo>
                    <a:pt x="30413" y="8966"/>
                  </a:lnTo>
                  <a:lnTo>
                    <a:pt x="29986" y="8204"/>
                  </a:lnTo>
                  <a:lnTo>
                    <a:pt x="29539" y="7478"/>
                  </a:lnTo>
                  <a:lnTo>
                    <a:pt x="29073" y="6790"/>
                  </a:lnTo>
                  <a:lnTo>
                    <a:pt x="28587" y="6139"/>
                  </a:lnTo>
                  <a:lnTo>
                    <a:pt x="28083" y="5523"/>
                  </a:lnTo>
                  <a:lnTo>
                    <a:pt x="27565" y="4941"/>
                  </a:lnTo>
                  <a:lnTo>
                    <a:pt x="27032" y="4392"/>
                  </a:lnTo>
                  <a:lnTo>
                    <a:pt x="26483" y="3876"/>
                  </a:lnTo>
                  <a:lnTo>
                    <a:pt x="25920" y="3395"/>
                  </a:lnTo>
                  <a:lnTo>
                    <a:pt x="25342" y="2946"/>
                  </a:lnTo>
                  <a:lnTo>
                    <a:pt x="24750" y="2531"/>
                  </a:lnTo>
                  <a:lnTo>
                    <a:pt x="24142" y="2150"/>
                  </a:lnTo>
                  <a:lnTo>
                    <a:pt x="23519" y="1802"/>
                  </a:lnTo>
                  <a:lnTo>
                    <a:pt x="22882" y="1488"/>
                  </a:lnTo>
                  <a:lnTo>
                    <a:pt x="22247" y="1205"/>
                  </a:lnTo>
                  <a:lnTo>
                    <a:pt x="21609" y="952"/>
                  </a:lnTo>
                  <a:lnTo>
                    <a:pt x="20968" y="729"/>
                  </a:lnTo>
                  <a:lnTo>
                    <a:pt x="20322" y="535"/>
                  </a:lnTo>
                  <a:lnTo>
                    <a:pt x="19673" y="372"/>
                  </a:lnTo>
                  <a:lnTo>
                    <a:pt x="19020" y="238"/>
                  </a:lnTo>
                  <a:lnTo>
                    <a:pt x="18363" y="133"/>
                  </a:lnTo>
                  <a:lnTo>
                    <a:pt x="17703" y="59"/>
                  </a:lnTo>
                  <a:lnTo>
                    <a:pt x="17038" y="14"/>
                  </a:lnTo>
                  <a:lnTo>
                    <a:pt x="16371" y="0"/>
                  </a:lnTo>
                  <a:lnTo>
                    <a:pt x="15527" y="14"/>
                  </a:lnTo>
                  <a:lnTo>
                    <a:pt x="14706" y="59"/>
                  </a:lnTo>
                  <a:lnTo>
                    <a:pt x="13909" y="133"/>
                  </a:lnTo>
                  <a:lnTo>
                    <a:pt x="13136" y="238"/>
                  </a:lnTo>
                  <a:lnTo>
                    <a:pt x="12386" y="372"/>
                  </a:lnTo>
                  <a:lnTo>
                    <a:pt x="11660" y="535"/>
                  </a:lnTo>
                  <a:lnTo>
                    <a:pt x="10958" y="729"/>
                  </a:lnTo>
                  <a:lnTo>
                    <a:pt x="10279" y="952"/>
                  </a:lnTo>
                  <a:lnTo>
                    <a:pt x="9623" y="1205"/>
                  </a:lnTo>
                  <a:lnTo>
                    <a:pt x="8991" y="1488"/>
                  </a:lnTo>
                  <a:lnTo>
                    <a:pt x="8393" y="1803"/>
                  </a:lnTo>
                  <a:lnTo>
                    <a:pt x="7815" y="2153"/>
                  </a:lnTo>
                  <a:lnTo>
                    <a:pt x="7257" y="2537"/>
                  </a:lnTo>
                  <a:lnTo>
                    <a:pt x="6719" y="2956"/>
                  </a:lnTo>
                  <a:lnTo>
                    <a:pt x="6201" y="3410"/>
                  </a:lnTo>
                  <a:lnTo>
                    <a:pt x="5702" y="3899"/>
                  </a:lnTo>
                  <a:lnTo>
                    <a:pt x="5223" y="4422"/>
                  </a:lnTo>
                  <a:lnTo>
                    <a:pt x="4764" y="4980"/>
                  </a:lnTo>
                  <a:lnTo>
                    <a:pt x="4325" y="5573"/>
                  </a:lnTo>
                  <a:lnTo>
                    <a:pt x="3906" y="6201"/>
                  </a:lnTo>
                  <a:lnTo>
                    <a:pt x="3519" y="6852"/>
                  </a:lnTo>
                  <a:lnTo>
                    <a:pt x="3152" y="7540"/>
                  </a:lnTo>
                  <a:lnTo>
                    <a:pt x="2805" y="8266"/>
                  </a:lnTo>
                  <a:lnTo>
                    <a:pt x="2477" y="9028"/>
                  </a:lnTo>
                  <a:lnTo>
                    <a:pt x="2170" y="9828"/>
                  </a:lnTo>
                  <a:lnTo>
                    <a:pt x="1882" y="10666"/>
                  </a:lnTo>
                  <a:lnTo>
                    <a:pt x="1614" y="11540"/>
                  </a:lnTo>
                  <a:lnTo>
                    <a:pt x="1366" y="12451"/>
                  </a:lnTo>
                  <a:lnTo>
                    <a:pt x="1138" y="13400"/>
                  </a:lnTo>
                  <a:lnTo>
                    <a:pt x="930" y="14386"/>
                  </a:lnTo>
                  <a:lnTo>
                    <a:pt x="753" y="15398"/>
                  </a:lnTo>
                  <a:lnTo>
                    <a:pt x="595" y="16450"/>
                  </a:lnTo>
                  <a:lnTo>
                    <a:pt x="455" y="17541"/>
                  </a:lnTo>
                  <a:lnTo>
                    <a:pt x="334" y="18672"/>
                  </a:lnTo>
                  <a:lnTo>
                    <a:pt x="232" y="19843"/>
                  </a:lnTo>
                  <a:lnTo>
                    <a:pt x="148" y="21054"/>
                  </a:lnTo>
                  <a:lnTo>
                    <a:pt x="83" y="22304"/>
                  </a:lnTo>
                  <a:lnTo>
                    <a:pt x="37" y="23594"/>
                  </a:lnTo>
                  <a:lnTo>
                    <a:pt x="9" y="24923"/>
                  </a:lnTo>
                  <a:lnTo>
                    <a:pt x="0" y="26292"/>
                  </a:lnTo>
                  <a:lnTo>
                    <a:pt x="9" y="27721"/>
                  </a:lnTo>
                  <a:lnTo>
                    <a:pt x="37" y="29103"/>
                  </a:lnTo>
                  <a:lnTo>
                    <a:pt x="83" y="30439"/>
                  </a:lnTo>
                  <a:lnTo>
                    <a:pt x="148" y="31730"/>
                  </a:lnTo>
                  <a:lnTo>
                    <a:pt x="232" y="32974"/>
                  </a:lnTo>
                  <a:lnTo>
                    <a:pt x="334" y="34173"/>
                  </a:lnTo>
                  <a:lnTo>
                    <a:pt x="455" y="35326"/>
                  </a:lnTo>
                  <a:lnTo>
                    <a:pt x="595" y="36433"/>
                  </a:lnTo>
                  <a:lnTo>
                    <a:pt x="753" y="37494"/>
                  </a:lnTo>
                  <a:lnTo>
                    <a:pt x="930" y="38509"/>
                  </a:lnTo>
                  <a:lnTo>
                    <a:pt x="1138" y="39470"/>
                  </a:lnTo>
                  <a:lnTo>
                    <a:pt x="1366" y="40394"/>
                  </a:lnTo>
                  <a:lnTo>
                    <a:pt x="1614" y="41281"/>
                  </a:lnTo>
                  <a:lnTo>
                    <a:pt x="1882" y="42130"/>
                  </a:lnTo>
                  <a:lnTo>
                    <a:pt x="2170" y="42943"/>
                  </a:lnTo>
                  <a:lnTo>
                    <a:pt x="2477" y="43718"/>
                  </a:lnTo>
                  <a:lnTo>
                    <a:pt x="2805" y="44456"/>
                  </a:lnTo>
                  <a:lnTo>
                    <a:pt x="3152" y="45156"/>
                  </a:lnTo>
                  <a:lnTo>
                    <a:pt x="3519" y="45820"/>
                  </a:lnTo>
                  <a:lnTo>
                    <a:pt x="3906" y="46446"/>
                  </a:lnTo>
                  <a:lnTo>
                    <a:pt x="4314" y="47037"/>
                  </a:lnTo>
                  <a:lnTo>
                    <a:pt x="4742" y="47592"/>
                  </a:lnTo>
                  <a:lnTo>
                    <a:pt x="5192" y="48113"/>
                  </a:lnTo>
                  <a:lnTo>
                    <a:pt x="5662" y="48599"/>
                  </a:lnTo>
                  <a:lnTo>
                    <a:pt x="6154" y="49051"/>
                  </a:lnTo>
                  <a:lnTo>
                    <a:pt x="6667" y="49467"/>
                  </a:lnTo>
                  <a:lnTo>
                    <a:pt x="7201" y="49849"/>
                  </a:lnTo>
                  <a:lnTo>
                    <a:pt x="7756" y="50197"/>
                  </a:lnTo>
                  <a:lnTo>
                    <a:pt x="8332" y="50509"/>
                  </a:lnTo>
                  <a:lnTo>
                    <a:pt x="8929" y="50787"/>
                  </a:lnTo>
                  <a:lnTo>
                    <a:pt x="9549" y="51035"/>
                  </a:lnTo>
                  <a:lnTo>
                    <a:pt x="10192" y="51256"/>
                  </a:lnTo>
                  <a:lnTo>
                    <a:pt x="10858" y="51451"/>
                  </a:lnTo>
                  <a:lnTo>
                    <a:pt x="11549" y="51621"/>
                  </a:lnTo>
                  <a:lnTo>
                    <a:pt x="12262" y="51764"/>
                  </a:lnTo>
                  <a:lnTo>
                    <a:pt x="13000" y="51881"/>
                  </a:lnTo>
                  <a:lnTo>
                    <a:pt x="13761" y="51972"/>
                  </a:lnTo>
                  <a:lnTo>
                    <a:pt x="14545" y="52037"/>
                  </a:lnTo>
                  <a:lnTo>
                    <a:pt x="15353" y="52076"/>
                  </a:lnTo>
                  <a:lnTo>
                    <a:pt x="16185" y="52089"/>
                  </a:lnTo>
                  <a:lnTo>
                    <a:pt x="16852" y="52075"/>
                  </a:lnTo>
                  <a:lnTo>
                    <a:pt x="17517" y="52032"/>
                  </a:lnTo>
                  <a:lnTo>
                    <a:pt x="18177" y="51961"/>
                  </a:lnTo>
                  <a:lnTo>
                    <a:pt x="18834" y="51861"/>
                  </a:lnTo>
                  <a:lnTo>
                    <a:pt x="19487" y="51733"/>
                  </a:lnTo>
                  <a:lnTo>
                    <a:pt x="20136" y="51576"/>
                  </a:lnTo>
                  <a:lnTo>
                    <a:pt x="20781" y="51390"/>
                  </a:lnTo>
                  <a:lnTo>
                    <a:pt x="21423" y="51177"/>
                  </a:lnTo>
                  <a:lnTo>
                    <a:pt x="22061" y="50934"/>
                  </a:lnTo>
                  <a:lnTo>
                    <a:pt x="22696" y="50663"/>
                  </a:lnTo>
                  <a:lnTo>
                    <a:pt x="23334" y="50361"/>
                  </a:lnTo>
                  <a:lnTo>
                    <a:pt x="23958" y="50026"/>
                  </a:lnTo>
                  <a:lnTo>
                    <a:pt x="24569" y="49657"/>
                  </a:lnTo>
                  <a:lnTo>
                    <a:pt x="25166" y="49254"/>
                  </a:lnTo>
                  <a:lnTo>
                    <a:pt x="25750" y="48818"/>
                  </a:lnTo>
                  <a:lnTo>
                    <a:pt x="26320" y="48349"/>
                  </a:lnTo>
                  <a:lnTo>
                    <a:pt x="26876" y="47846"/>
                  </a:lnTo>
                  <a:lnTo>
                    <a:pt x="27419" y="47309"/>
                  </a:lnTo>
                  <a:lnTo>
                    <a:pt x="27948" y="46740"/>
                  </a:lnTo>
                  <a:lnTo>
                    <a:pt x="28463" y="46136"/>
                  </a:lnTo>
                  <a:lnTo>
                    <a:pt x="28961" y="45498"/>
                  </a:lnTo>
                  <a:lnTo>
                    <a:pt x="29440" y="44824"/>
                  </a:lnTo>
                  <a:lnTo>
                    <a:pt x="29899" y="44114"/>
                  </a:lnTo>
                  <a:lnTo>
                    <a:pt x="30338" y="43368"/>
                  </a:lnTo>
                  <a:lnTo>
                    <a:pt x="30757" y="42586"/>
                  </a:lnTo>
                  <a:lnTo>
                    <a:pt x="31157" y="41768"/>
                  </a:lnTo>
                  <a:lnTo>
                    <a:pt x="31536" y="40914"/>
                  </a:lnTo>
                  <a:lnTo>
                    <a:pt x="31896" y="40024"/>
                  </a:lnTo>
                  <a:lnTo>
                    <a:pt x="32236" y="39099"/>
                  </a:lnTo>
                  <a:lnTo>
                    <a:pt x="32556" y="38137"/>
                  </a:lnTo>
                  <a:lnTo>
                    <a:pt x="32850" y="37136"/>
                  </a:lnTo>
                  <a:lnTo>
                    <a:pt x="33114" y="36095"/>
                  </a:lnTo>
                  <a:lnTo>
                    <a:pt x="33346" y="35013"/>
                  </a:lnTo>
                  <a:lnTo>
                    <a:pt x="33548" y="33890"/>
                  </a:lnTo>
                  <a:lnTo>
                    <a:pt x="33718" y="32726"/>
                  </a:lnTo>
                  <a:lnTo>
                    <a:pt x="33858" y="31521"/>
                  </a:lnTo>
                  <a:lnTo>
                    <a:pt x="33966" y="30275"/>
                  </a:lnTo>
                  <a:lnTo>
                    <a:pt x="34044" y="28989"/>
                  </a:lnTo>
                  <a:lnTo>
                    <a:pt x="34090" y="276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12316" y="5903144"/>
              <a:ext cx="31750" cy="68336"/>
            </a:xfrm>
            <a:custGeom>
              <a:avLst/>
              <a:pathLst>
                <a:path w="31750" h="68336">
                  <a:moveTo>
                    <a:pt x="372" y="68336"/>
                  </a:moveTo>
                  <a:lnTo>
                    <a:pt x="372" y="16867"/>
                  </a:lnTo>
                  <a:lnTo>
                    <a:pt x="371" y="16444"/>
                  </a:lnTo>
                  <a:lnTo>
                    <a:pt x="369" y="16021"/>
                  </a:lnTo>
                  <a:lnTo>
                    <a:pt x="366" y="15596"/>
                  </a:lnTo>
                  <a:lnTo>
                    <a:pt x="362" y="15170"/>
                  </a:lnTo>
                  <a:lnTo>
                    <a:pt x="356" y="14743"/>
                  </a:lnTo>
                  <a:lnTo>
                    <a:pt x="349" y="14314"/>
                  </a:lnTo>
                  <a:lnTo>
                    <a:pt x="341" y="13885"/>
                  </a:lnTo>
                  <a:lnTo>
                    <a:pt x="332" y="13454"/>
                  </a:lnTo>
                  <a:lnTo>
                    <a:pt x="321" y="13021"/>
                  </a:lnTo>
                  <a:lnTo>
                    <a:pt x="310" y="12588"/>
                  </a:lnTo>
                  <a:lnTo>
                    <a:pt x="309" y="12143"/>
                  </a:lnTo>
                  <a:lnTo>
                    <a:pt x="307" y="11702"/>
                  </a:lnTo>
                  <a:lnTo>
                    <a:pt x="304" y="11265"/>
                  </a:lnTo>
                  <a:lnTo>
                    <a:pt x="300" y="10832"/>
                  </a:lnTo>
                  <a:lnTo>
                    <a:pt x="294" y="10402"/>
                  </a:lnTo>
                  <a:lnTo>
                    <a:pt x="287" y="9976"/>
                  </a:lnTo>
                  <a:lnTo>
                    <a:pt x="279" y="9554"/>
                  </a:lnTo>
                  <a:lnTo>
                    <a:pt x="270" y="9135"/>
                  </a:lnTo>
                  <a:lnTo>
                    <a:pt x="259" y="8720"/>
                  </a:lnTo>
                  <a:lnTo>
                    <a:pt x="248" y="8309"/>
                  </a:lnTo>
                  <a:lnTo>
                    <a:pt x="235" y="7902"/>
                  </a:lnTo>
                  <a:lnTo>
                    <a:pt x="223" y="7500"/>
                  </a:lnTo>
                  <a:lnTo>
                    <a:pt x="210" y="7104"/>
                  </a:lnTo>
                  <a:lnTo>
                    <a:pt x="198" y="6712"/>
                  </a:lnTo>
                  <a:lnTo>
                    <a:pt x="186" y="6325"/>
                  </a:lnTo>
                  <a:lnTo>
                    <a:pt x="173" y="5943"/>
                  </a:lnTo>
                  <a:lnTo>
                    <a:pt x="161" y="5566"/>
                  </a:lnTo>
                  <a:lnTo>
                    <a:pt x="148" y="5194"/>
                  </a:lnTo>
                  <a:lnTo>
                    <a:pt x="136" y="4826"/>
                  </a:lnTo>
                  <a:lnTo>
                    <a:pt x="124" y="4464"/>
                  </a:lnTo>
                  <a:lnTo>
                    <a:pt x="111" y="4108"/>
                  </a:lnTo>
                  <a:lnTo>
                    <a:pt x="99" y="3760"/>
                  </a:lnTo>
                  <a:lnTo>
                    <a:pt x="86" y="3419"/>
                  </a:lnTo>
                  <a:lnTo>
                    <a:pt x="74" y="3085"/>
                  </a:lnTo>
                  <a:lnTo>
                    <a:pt x="62" y="2759"/>
                  </a:lnTo>
                  <a:lnTo>
                    <a:pt x="49" y="2440"/>
                  </a:lnTo>
                  <a:lnTo>
                    <a:pt x="37" y="2129"/>
                  </a:lnTo>
                  <a:lnTo>
                    <a:pt x="24" y="1825"/>
                  </a:lnTo>
                  <a:lnTo>
                    <a:pt x="12" y="1529"/>
                  </a:lnTo>
                  <a:lnTo>
                    <a:pt x="0" y="1240"/>
                  </a:lnTo>
                  <a:lnTo>
                    <a:pt x="10541" y="1240"/>
                  </a:lnTo>
                  <a:lnTo>
                    <a:pt x="10554" y="1529"/>
                  </a:lnTo>
                  <a:lnTo>
                    <a:pt x="10566" y="1828"/>
                  </a:lnTo>
                  <a:lnTo>
                    <a:pt x="10579" y="2135"/>
                  </a:lnTo>
                  <a:lnTo>
                    <a:pt x="10591" y="2450"/>
                  </a:lnTo>
                  <a:lnTo>
                    <a:pt x="10604" y="2775"/>
                  </a:lnTo>
                  <a:lnTo>
                    <a:pt x="10616" y="3108"/>
                  </a:lnTo>
                  <a:lnTo>
                    <a:pt x="10628" y="3449"/>
                  </a:lnTo>
                  <a:lnTo>
                    <a:pt x="10641" y="3800"/>
                  </a:lnTo>
                  <a:lnTo>
                    <a:pt x="10653" y="4159"/>
                  </a:lnTo>
                  <a:lnTo>
                    <a:pt x="10666" y="4526"/>
                  </a:lnTo>
                  <a:lnTo>
                    <a:pt x="10690" y="4887"/>
                  </a:lnTo>
                  <a:lnTo>
                    <a:pt x="10713" y="5251"/>
                  </a:lnTo>
                  <a:lnTo>
                    <a:pt x="10734" y="5617"/>
                  </a:lnTo>
                  <a:lnTo>
                    <a:pt x="10755" y="5985"/>
                  </a:lnTo>
                  <a:lnTo>
                    <a:pt x="10774" y="6356"/>
                  </a:lnTo>
                  <a:lnTo>
                    <a:pt x="10792" y="6729"/>
                  </a:lnTo>
                  <a:lnTo>
                    <a:pt x="10809" y="7105"/>
                  </a:lnTo>
                  <a:lnTo>
                    <a:pt x="10824" y="7483"/>
                  </a:lnTo>
                  <a:lnTo>
                    <a:pt x="10839" y="7864"/>
                  </a:lnTo>
                  <a:lnTo>
                    <a:pt x="10852" y="8247"/>
                  </a:lnTo>
                  <a:lnTo>
                    <a:pt x="10875" y="8630"/>
                  </a:lnTo>
                  <a:lnTo>
                    <a:pt x="10896" y="9011"/>
                  </a:lnTo>
                  <a:lnTo>
                    <a:pt x="10915" y="9389"/>
                  </a:lnTo>
                  <a:lnTo>
                    <a:pt x="10931" y="9765"/>
                  </a:lnTo>
                  <a:lnTo>
                    <a:pt x="10945" y="10138"/>
                  </a:lnTo>
                  <a:lnTo>
                    <a:pt x="10956" y="10509"/>
                  </a:lnTo>
                  <a:lnTo>
                    <a:pt x="10964" y="10878"/>
                  </a:lnTo>
                  <a:lnTo>
                    <a:pt x="10971" y="11243"/>
                  </a:lnTo>
                  <a:lnTo>
                    <a:pt x="10974" y="11607"/>
                  </a:lnTo>
                  <a:lnTo>
                    <a:pt x="10976" y="11968"/>
                  </a:lnTo>
                  <a:lnTo>
                    <a:pt x="10987" y="12310"/>
                  </a:lnTo>
                  <a:lnTo>
                    <a:pt x="10998" y="12642"/>
                  </a:lnTo>
                  <a:lnTo>
                    <a:pt x="11007" y="12965"/>
                  </a:lnTo>
                  <a:lnTo>
                    <a:pt x="11015" y="13277"/>
                  </a:lnTo>
                  <a:lnTo>
                    <a:pt x="11022" y="13580"/>
                  </a:lnTo>
                  <a:lnTo>
                    <a:pt x="11028" y="13873"/>
                  </a:lnTo>
                  <a:lnTo>
                    <a:pt x="11032" y="14156"/>
                  </a:lnTo>
                  <a:lnTo>
                    <a:pt x="11035" y="14428"/>
                  </a:lnTo>
                  <a:lnTo>
                    <a:pt x="11037" y="14691"/>
                  </a:lnTo>
                  <a:lnTo>
                    <a:pt x="11038" y="14944"/>
                  </a:lnTo>
                  <a:lnTo>
                    <a:pt x="11286" y="14944"/>
                  </a:lnTo>
                  <a:lnTo>
                    <a:pt x="11523" y="14186"/>
                  </a:lnTo>
                  <a:lnTo>
                    <a:pt x="11762" y="13449"/>
                  </a:lnTo>
                  <a:lnTo>
                    <a:pt x="12004" y="12732"/>
                  </a:lnTo>
                  <a:lnTo>
                    <a:pt x="12248" y="12037"/>
                  </a:lnTo>
                  <a:lnTo>
                    <a:pt x="12495" y="11363"/>
                  </a:lnTo>
                  <a:lnTo>
                    <a:pt x="12744" y="10710"/>
                  </a:lnTo>
                  <a:lnTo>
                    <a:pt x="12996" y="10078"/>
                  </a:lnTo>
                  <a:lnTo>
                    <a:pt x="13250" y="9467"/>
                  </a:lnTo>
                  <a:lnTo>
                    <a:pt x="13507" y="8878"/>
                  </a:lnTo>
                  <a:lnTo>
                    <a:pt x="13766" y="8309"/>
                  </a:lnTo>
                  <a:lnTo>
                    <a:pt x="14043" y="7749"/>
                  </a:lnTo>
                  <a:lnTo>
                    <a:pt x="14329" y="7210"/>
                  </a:lnTo>
                  <a:lnTo>
                    <a:pt x="14624" y="6692"/>
                  </a:lnTo>
                  <a:lnTo>
                    <a:pt x="14927" y="6196"/>
                  </a:lnTo>
                  <a:lnTo>
                    <a:pt x="15239" y="5720"/>
                  </a:lnTo>
                  <a:lnTo>
                    <a:pt x="15559" y="5266"/>
                  </a:lnTo>
                  <a:lnTo>
                    <a:pt x="15889" y="4832"/>
                  </a:lnTo>
                  <a:lnTo>
                    <a:pt x="16227" y="4420"/>
                  </a:lnTo>
                  <a:lnTo>
                    <a:pt x="16573" y="4028"/>
                  </a:lnTo>
                  <a:lnTo>
                    <a:pt x="16929" y="3658"/>
                  </a:lnTo>
                  <a:lnTo>
                    <a:pt x="17295" y="3296"/>
                  </a:lnTo>
                  <a:lnTo>
                    <a:pt x="17675" y="2954"/>
                  </a:lnTo>
                  <a:lnTo>
                    <a:pt x="18069" y="2631"/>
                  </a:lnTo>
                  <a:lnTo>
                    <a:pt x="18477" y="2329"/>
                  </a:lnTo>
                  <a:lnTo>
                    <a:pt x="18898" y="2046"/>
                  </a:lnTo>
                  <a:lnTo>
                    <a:pt x="19332" y="1783"/>
                  </a:lnTo>
                  <a:lnTo>
                    <a:pt x="19781" y="1540"/>
                  </a:lnTo>
                  <a:lnTo>
                    <a:pt x="20243" y="1317"/>
                  </a:lnTo>
                  <a:lnTo>
                    <a:pt x="20718" y="1113"/>
                  </a:lnTo>
                  <a:lnTo>
                    <a:pt x="21208" y="930"/>
                  </a:lnTo>
                  <a:lnTo>
                    <a:pt x="21714" y="753"/>
                  </a:lnTo>
                  <a:lnTo>
                    <a:pt x="22242" y="595"/>
                  </a:lnTo>
                  <a:lnTo>
                    <a:pt x="22791" y="455"/>
                  </a:lnTo>
                  <a:lnTo>
                    <a:pt x="23361" y="334"/>
                  </a:lnTo>
                  <a:lnTo>
                    <a:pt x="23952" y="232"/>
                  </a:lnTo>
                  <a:lnTo>
                    <a:pt x="24564" y="148"/>
                  </a:lnTo>
                  <a:lnTo>
                    <a:pt x="25197" y="83"/>
                  </a:lnTo>
                  <a:lnTo>
                    <a:pt x="25851" y="37"/>
                  </a:lnTo>
                  <a:lnTo>
                    <a:pt x="26526" y="9"/>
                  </a:lnTo>
                  <a:lnTo>
                    <a:pt x="27223" y="0"/>
                  </a:lnTo>
                  <a:lnTo>
                    <a:pt x="27494" y="2"/>
                  </a:lnTo>
                  <a:lnTo>
                    <a:pt x="27763" y="9"/>
                  </a:lnTo>
                  <a:lnTo>
                    <a:pt x="28030" y="22"/>
                  </a:lnTo>
                  <a:lnTo>
                    <a:pt x="28294" y="39"/>
                  </a:lnTo>
                  <a:lnTo>
                    <a:pt x="28556" y="62"/>
                  </a:lnTo>
                  <a:lnTo>
                    <a:pt x="28815" y="89"/>
                  </a:lnTo>
                  <a:lnTo>
                    <a:pt x="29072" y="121"/>
                  </a:lnTo>
                  <a:lnTo>
                    <a:pt x="29326" y="158"/>
                  </a:lnTo>
                  <a:lnTo>
                    <a:pt x="29578" y="200"/>
                  </a:lnTo>
                  <a:lnTo>
                    <a:pt x="29827" y="248"/>
                  </a:lnTo>
                  <a:lnTo>
                    <a:pt x="30070" y="285"/>
                  </a:lnTo>
                  <a:lnTo>
                    <a:pt x="30301" y="322"/>
                  </a:lnTo>
                  <a:lnTo>
                    <a:pt x="30521" y="359"/>
                  </a:lnTo>
                  <a:lnTo>
                    <a:pt x="30730" y="396"/>
                  </a:lnTo>
                  <a:lnTo>
                    <a:pt x="30928" y="434"/>
                  </a:lnTo>
                  <a:lnTo>
                    <a:pt x="31114" y="471"/>
                  </a:lnTo>
                  <a:lnTo>
                    <a:pt x="31290" y="508"/>
                  </a:lnTo>
                  <a:lnTo>
                    <a:pt x="31454" y="545"/>
                  </a:lnTo>
                  <a:lnTo>
                    <a:pt x="31607" y="582"/>
                  </a:lnTo>
                  <a:lnTo>
                    <a:pt x="31750" y="620"/>
                  </a:lnTo>
                  <a:lnTo>
                    <a:pt x="31749" y="10852"/>
                  </a:lnTo>
                  <a:lnTo>
                    <a:pt x="31523" y="10791"/>
                  </a:lnTo>
                  <a:lnTo>
                    <a:pt x="31288" y="10735"/>
                  </a:lnTo>
                  <a:lnTo>
                    <a:pt x="31046" y="10682"/>
                  </a:lnTo>
                  <a:lnTo>
                    <a:pt x="30797" y="10633"/>
                  </a:lnTo>
                  <a:lnTo>
                    <a:pt x="30540" y="10588"/>
                  </a:lnTo>
                  <a:lnTo>
                    <a:pt x="30276" y="10546"/>
                  </a:lnTo>
                  <a:lnTo>
                    <a:pt x="30004" y="10509"/>
                  </a:lnTo>
                  <a:lnTo>
                    <a:pt x="29725" y="10475"/>
                  </a:lnTo>
                  <a:lnTo>
                    <a:pt x="29439" y="10444"/>
                  </a:lnTo>
                  <a:lnTo>
                    <a:pt x="29145" y="10417"/>
                  </a:lnTo>
                  <a:lnTo>
                    <a:pt x="28844" y="10382"/>
                  </a:lnTo>
                  <a:lnTo>
                    <a:pt x="28535" y="10350"/>
                  </a:lnTo>
                  <a:lnTo>
                    <a:pt x="28219" y="10323"/>
                  </a:lnTo>
                  <a:lnTo>
                    <a:pt x="27895" y="10298"/>
                  </a:lnTo>
                  <a:lnTo>
                    <a:pt x="27564" y="10278"/>
                  </a:lnTo>
                  <a:lnTo>
                    <a:pt x="27225" y="10261"/>
                  </a:lnTo>
                  <a:lnTo>
                    <a:pt x="26879" y="10248"/>
                  </a:lnTo>
                  <a:lnTo>
                    <a:pt x="26526" y="10239"/>
                  </a:lnTo>
                  <a:lnTo>
                    <a:pt x="26165" y="10233"/>
                  </a:lnTo>
                  <a:lnTo>
                    <a:pt x="25796" y="10231"/>
                  </a:lnTo>
                  <a:lnTo>
                    <a:pt x="25039" y="10249"/>
                  </a:lnTo>
                  <a:lnTo>
                    <a:pt x="24303" y="10301"/>
                  </a:lnTo>
                  <a:lnTo>
                    <a:pt x="23590" y="10388"/>
                  </a:lnTo>
                  <a:lnTo>
                    <a:pt x="22899" y="10509"/>
                  </a:lnTo>
                  <a:lnTo>
                    <a:pt x="22231" y="10666"/>
                  </a:lnTo>
                  <a:lnTo>
                    <a:pt x="21585" y="10857"/>
                  </a:lnTo>
                  <a:lnTo>
                    <a:pt x="20961" y="11082"/>
                  </a:lnTo>
                  <a:lnTo>
                    <a:pt x="20359" y="11343"/>
                  </a:lnTo>
                  <a:lnTo>
                    <a:pt x="19780" y="11638"/>
                  </a:lnTo>
                  <a:lnTo>
                    <a:pt x="19223" y="11968"/>
                  </a:lnTo>
                  <a:lnTo>
                    <a:pt x="18699" y="12329"/>
                  </a:lnTo>
                  <a:lnTo>
                    <a:pt x="18194" y="12717"/>
                  </a:lnTo>
                  <a:lnTo>
                    <a:pt x="17707" y="13132"/>
                  </a:lnTo>
                  <a:lnTo>
                    <a:pt x="17239" y="13575"/>
                  </a:lnTo>
                  <a:lnTo>
                    <a:pt x="16789" y="14045"/>
                  </a:lnTo>
                  <a:lnTo>
                    <a:pt x="16358" y="14542"/>
                  </a:lnTo>
                  <a:lnTo>
                    <a:pt x="15946" y="15067"/>
                  </a:lnTo>
                  <a:lnTo>
                    <a:pt x="15552" y="15619"/>
                  </a:lnTo>
                  <a:lnTo>
                    <a:pt x="15177" y="16198"/>
                  </a:lnTo>
                  <a:lnTo>
                    <a:pt x="14820" y="16805"/>
                  </a:lnTo>
                  <a:lnTo>
                    <a:pt x="14494" y="17425"/>
                  </a:lnTo>
                  <a:lnTo>
                    <a:pt x="14185" y="18070"/>
                  </a:lnTo>
                  <a:lnTo>
                    <a:pt x="13894" y="18739"/>
                  </a:lnTo>
                  <a:lnTo>
                    <a:pt x="13620" y="19434"/>
                  </a:lnTo>
                  <a:lnTo>
                    <a:pt x="13363" y="20153"/>
                  </a:lnTo>
                  <a:lnTo>
                    <a:pt x="13124" y="20897"/>
                  </a:lnTo>
                  <a:lnTo>
                    <a:pt x="12902" y="21666"/>
                  </a:lnTo>
                  <a:lnTo>
                    <a:pt x="12697" y="22460"/>
                  </a:lnTo>
                  <a:lnTo>
                    <a:pt x="12510" y="23279"/>
                  </a:lnTo>
                  <a:lnTo>
                    <a:pt x="12340" y="24122"/>
                  </a:lnTo>
                  <a:lnTo>
                    <a:pt x="12187" y="24973"/>
                  </a:lnTo>
                  <a:lnTo>
                    <a:pt x="12050" y="25841"/>
                  </a:lnTo>
                  <a:lnTo>
                    <a:pt x="11929" y="26725"/>
                  </a:lnTo>
                  <a:lnTo>
                    <a:pt x="11824" y="27624"/>
                  </a:lnTo>
                  <a:lnTo>
                    <a:pt x="11735" y="28540"/>
                  </a:lnTo>
                  <a:lnTo>
                    <a:pt x="11663" y="29472"/>
                  </a:lnTo>
                  <a:lnTo>
                    <a:pt x="11606" y="30421"/>
                  </a:lnTo>
                  <a:lnTo>
                    <a:pt x="11566" y="31385"/>
                  </a:lnTo>
                  <a:lnTo>
                    <a:pt x="11542" y="32365"/>
                  </a:lnTo>
                  <a:lnTo>
                    <a:pt x="11534" y="33362"/>
                  </a:lnTo>
                  <a:lnTo>
                    <a:pt x="11534" y="68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451508" y="5903144"/>
              <a:ext cx="59965" cy="69577"/>
            </a:xfrm>
            <a:custGeom>
              <a:avLst/>
              <a:pathLst>
                <a:path w="59965" h="69577">
                  <a:moveTo>
                    <a:pt x="59965" y="34726"/>
                  </a:moveTo>
                  <a:lnTo>
                    <a:pt x="59887" y="38158"/>
                  </a:lnTo>
                  <a:lnTo>
                    <a:pt x="59655" y="41411"/>
                  </a:lnTo>
                  <a:lnTo>
                    <a:pt x="59267" y="44484"/>
                  </a:lnTo>
                  <a:lnTo>
                    <a:pt x="58725" y="47376"/>
                  </a:lnTo>
                  <a:lnTo>
                    <a:pt x="58027" y="50089"/>
                  </a:lnTo>
                  <a:lnTo>
                    <a:pt x="57174" y="52623"/>
                  </a:lnTo>
                  <a:lnTo>
                    <a:pt x="56167" y="54976"/>
                  </a:lnTo>
                  <a:lnTo>
                    <a:pt x="55004" y="57150"/>
                  </a:lnTo>
                  <a:lnTo>
                    <a:pt x="53686" y="59143"/>
                  </a:lnTo>
                  <a:lnTo>
                    <a:pt x="52213" y="60957"/>
                  </a:lnTo>
                  <a:lnTo>
                    <a:pt x="50593" y="62595"/>
                  </a:lnTo>
                  <a:lnTo>
                    <a:pt x="48832" y="64060"/>
                  </a:lnTo>
                  <a:lnTo>
                    <a:pt x="46932" y="65353"/>
                  </a:lnTo>
                  <a:lnTo>
                    <a:pt x="44891" y="66474"/>
                  </a:lnTo>
                  <a:lnTo>
                    <a:pt x="42710" y="67422"/>
                  </a:lnTo>
                  <a:lnTo>
                    <a:pt x="40389" y="68198"/>
                  </a:lnTo>
                  <a:lnTo>
                    <a:pt x="37928" y="68801"/>
                  </a:lnTo>
                  <a:lnTo>
                    <a:pt x="35326" y="69232"/>
                  </a:lnTo>
                  <a:lnTo>
                    <a:pt x="32585" y="69490"/>
                  </a:lnTo>
                  <a:lnTo>
                    <a:pt x="29703" y="69577"/>
                  </a:lnTo>
                  <a:lnTo>
                    <a:pt x="28317" y="69556"/>
                  </a:lnTo>
                  <a:lnTo>
                    <a:pt x="26960" y="69492"/>
                  </a:lnTo>
                  <a:lnTo>
                    <a:pt x="25633" y="69387"/>
                  </a:lnTo>
                  <a:lnTo>
                    <a:pt x="24335" y="69239"/>
                  </a:lnTo>
                  <a:lnTo>
                    <a:pt x="23068" y="69050"/>
                  </a:lnTo>
                  <a:lnTo>
                    <a:pt x="21830" y="68818"/>
                  </a:lnTo>
                  <a:lnTo>
                    <a:pt x="20622" y="68544"/>
                  </a:lnTo>
                  <a:lnTo>
                    <a:pt x="19444" y="68227"/>
                  </a:lnTo>
                  <a:lnTo>
                    <a:pt x="18295" y="67869"/>
                  </a:lnTo>
                  <a:lnTo>
                    <a:pt x="17177" y="67468"/>
                  </a:lnTo>
                  <a:lnTo>
                    <a:pt x="16090" y="67024"/>
                  </a:lnTo>
                  <a:lnTo>
                    <a:pt x="15036" y="66536"/>
                  </a:lnTo>
                  <a:lnTo>
                    <a:pt x="14016" y="66002"/>
                  </a:lnTo>
                  <a:lnTo>
                    <a:pt x="13029" y="65424"/>
                  </a:lnTo>
                  <a:lnTo>
                    <a:pt x="12076" y="64802"/>
                  </a:lnTo>
                  <a:lnTo>
                    <a:pt x="11157" y="64135"/>
                  </a:lnTo>
                  <a:lnTo>
                    <a:pt x="10271" y="63423"/>
                  </a:lnTo>
                  <a:lnTo>
                    <a:pt x="9418" y="62666"/>
                  </a:lnTo>
                  <a:lnTo>
                    <a:pt x="8599" y="61865"/>
                  </a:lnTo>
                  <a:lnTo>
                    <a:pt x="7813" y="61019"/>
                  </a:lnTo>
                  <a:lnTo>
                    <a:pt x="7074" y="60129"/>
                  </a:lnTo>
                  <a:lnTo>
                    <a:pt x="6369" y="59196"/>
                  </a:lnTo>
                  <a:lnTo>
                    <a:pt x="5700" y="58219"/>
                  </a:lnTo>
                  <a:lnTo>
                    <a:pt x="5065" y="57199"/>
                  </a:lnTo>
                  <a:lnTo>
                    <a:pt x="4464" y="56136"/>
                  </a:lnTo>
                  <a:lnTo>
                    <a:pt x="3899" y="55029"/>
                  </a:lnTo>
                  <a:lnTo>
                    <a:pt x="3368" y="53878"/>
                  </a:lnTo>
                  <a:lnTo>
                    <a:pt x="2872" y="52685"/>
                  </a:lnTo>
                  <a:lnTo>
                    <a:pt x="2411" y="51448"/>
                  </a:lnTo>
                  <a:lnTo>
                    <a:pt x="1984" y="50167"/>
                  </a:lnTo>
                  <a:lnTo>
                    <a:pt x="1607" y="48829"/>
                  </a:lnTo>
                  <a:lnTo>
                    <a:pt x="1270" y="47446"/>
                  </a:lnTo>
                  <a:lnTo>
                    <a:pt x="972" y="46017"/>
                  </a:lnTo>
                  <a:lnTo>
                    <a:pt x="714" y="44541"/>
                  </a:lnTo>
                  <a:lnTo>
                    <a:pt x="496" y="43020"/>
                  </a:lnTo>
                  <a:lnTo>
                    <a:pt x="317" y="41453"/>
                  </a:lnTo>
                  <a:lnTo>
                    <a:pt x="178" y="39840"/>
                  </a:lnTo>
                  <a:lnTo>
                    <a:pt x="79" y="38181"/>
                  </a:lnTo>
                  <a:lnTo>
                    <a:pt x="19" y="36477"/>
                  </a:lnTo>
                  <a:lnTo>
                    <a:pt x="0" y="34726"/>
                  </a:lnTo>
                  <a:lnTo>
                    <a:pt x="300" y="28128"/>
                  </a:lnTo>
                  <a:lnTo>
                    <a:pt x="1203" y="22225"/>
                  </a:lnTo>
                  <a:lnTo>
                    <a:pt x="2706" y="17016"/>
                  </a:lnTo>
                  <a:lnTo>
                    <a:pt x="4812" y="12501"/>
                  </a:lnTo>
                  <a:lnTo>
                    <a:pt x="7518" y="8681"/>
                  </a:lnTo>
                  <a:lnTo>
                    <a:pt x="10827" y="5556"/>
                  </a:lnTo>
                  <a:lnTo>
                    <a:pt x="14737" y="3125"/>
                  </a:lnTo>
                  <a:lnTo>
                    <a:pt x="19248" y="1389"/>
                  </a:lnTo>
                  <a:lnTo>
                    <a:pt x="24361" y="347"/>
                  </a:lnTo>
                  <a:lnTo>
                    <a:pt x="30075" y="0"/>
                  </a:lnTo>
                  <a:lnTo>
                    <a:pt x="31616" y="21"/>
                  </a:lnTo>
                  <a:lnTo>
                    <a:pt x="33114" y="86"/>
                  </a:lnTo>
                  <a:lnTo>
                    <a:pt x="34568" y="195"/>
                  </a:lnTo>
                  <a:lnTo>
                    <a:pt x="35979" y="347"/>
                  </a:lnTo>
                  <a:lnTo>
                    <a:pt x="37346" y="542"/>
                  </a:lnTo>
                  <a:lnTo>
                    <a:pt x="38670" y="781"/>
                  </a:lnTo>
                  <a:lnTo>
                    <a:pt x="39951" y="1063"/>
                  </a:lnTo>
                  <a:lnTo>
                    <a:pt x="41188" y="1389"/>
                  </a:lnTo>
                  <a:lnTo>
                    <a:pt x="42381" y="1758"/>
                  </a:lnTo>
                  <a:lnTo>
                    <a:pt x="43532" y="2170"/>
                  </a:lnTo>
                  <a:lnTo>
                    <a:pt x="44652" y="2626"/>
                  </a:lnTo>
                  <a:lnTo>
                    <a:pt x="45729" y="3125"/>
                  </a:lnTo>
                  <a:lnTo>
                    <a:pt x="46765" y="3667"/>
                  </a:lnTo>
                  <a:lnTo>
                    <a:pt x="47758" y="4254"/>
                  </a:lnTo>
                  <a:lnTo>
                    <a:pt x="48710" y="4883"/>
                  </a:lnTo>
                  <a:lnTo>
                    <a:pt x="49619" y="5556"/>
                  </a:lnTo>
                  <a:lnTo>
                    <a:pt x="50486" y="6272"/>
                  </a:lnTo>
                  <a:lnTo>
                    <a:pt x="51310" y="7032"/>
                  </a:lnTo>
                  <a:lnTo>
                    <a:pt x="52093" y="7835"/>
                  </a:lnTo>
                  <a:lnTo>
                    <a:pt x="52833" y="8681"/>
                  </a:lnTo>
                  <a:lnTo>
                    <a:pt x="53546" y="9571"/>
                  </a:lnTo>
                  <a:lnTo>
                    <a:pt x="54220" y="10504"/>
                  </a:lnTo>
                  <a:lnTo>
                    <a:pt x="54856" y="11481"/>
                  </a:lnTo>
                  <a:lnTo>
                    <a:pt x="55453" y="12501"/>
                  </a:lnTo>
                  <a:lnTo>
                    <a:pt x="56012" y="13565"/>
                  </a:lnTo>
                  <a:lnTo>
                    <a:pt x="56532" y="14671"/>
                  </a:lnTo>
                  <a:lnTo>
                    <a:pt x="57014" y="15822"/>
                  </a:lnTo>
                  <a:lnTo>
                    <a:pt x="57457" y="17016"/>
                  </a:lnTo>
                  <a:lnTo>
                    <a:pt x="57862" y="18253"/>
                  </a:lnTo>
                  <a:lnTo>
                    <a:pt x="58229" y="19533"/>
                  </a:lnTo>
                  <a:lnTo>
                    <a:pt x="58558" y="20857"/>
                  </a:lnTo>
                  <a:lnTo>
                    <a:pt x="58854" y="22225"/>
                  </a:lnTo>
                  <a:lnTo>
                    <a:pt x="59114" y="23635"/>
                  </a:lnTo>
                  <a:lnTo>
                    <a:pt x="59340" y="25089"/>
                  </a:lnTo>
                  <a:lnTo>
                    <a:pt x="59531" y="26587"/>
                  </a:lnTo>
                  <a:lnTo>
                    <a:pt x="59687" y="28128"/>
                  </a:lnTo>
                  <a:lnTo>
                    <a:pt x="59809" y="29712"/>
                  </a:lnTo>
                  <a:lnTo>
                    <a:pt x="59895" y="31340"/>
                  </a:lnTo>
                  <a:lnTo>
                    <a:pt x="59947" y="33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463228" y="5911391"/>
              <a:ext cx="36524" cy="53082"/>
            </a:xfrm>
            <a:custGeom>
              <a:avLst/>
              <a:pathLst>
                <a:path w="36524" h="53082">
                  <a:moveTo>
                    <a:pt x="36524" y="26479"/>
                  </a:moveTo>
                  <a:lnTo>
                    <a:pt x="36512" y="24943"/>
                  </a:lnTo>
                  <a:lnTo>
                    <a:pt x="36475" y="23462"/>
                  </a:lnTo>
                  <a:lnTo>
                    <a:pt x="36413" y="22036"/>
                  </a:lnTo>
                  <a:lnTo>
                    <a:pt x="36326" y="20664"/>
                  </a:lnTo>
                  <a:lnTo>
                    <a:pt x="36214" y="19347"/>
                  </a:lnTo>
                  <a:lnTo>
                    <a:pt x="36078" y="18085"/>
                  </a:lnTo>
                  <a:lnTo>
                    <a:pt x="35917" y="16877"/>
                  </a:lnTo>
                  <a:lnTo>
                    <a:pt x="35731" y="15723"/>
                  </a:lnTo>
                  <a:lnTo>
                    <a:pt x="35520" y="14624"/>
                  </a:lnTo>
                  <a:lnTo>
                    <a:pt x="35284" y="13580"/>
                  </a:lnTo>
                  <a:lnTo>
                    <a:pt x="35037" y="12584"/>
                  </a:lnTo>
                  <a:lnTo>
                    <a:pt x="34766" y="11628"/>
                  </a:lnTo>
                  <a:lnTo>
                    <a:pt x="34471" y="10713"/>
                  </a:lnTo>
                  <a:lnTo>
                    <a:pt x="34153" y="9840"/>
                  </a:lnTo>
                  <a:lnTo>
                    <a:pt x="33811" y="9007"/>
                  </a:lnTo>
                  <a:lnTo>
                    <a:pt x="33446" y="8215"/>
                  </a:lnTo>
                  <a:lnTo>
                    <a:pt x="33057" y="7464"/>
                  </a:lnTo>
                  <a:lnTo>
                    <a:pt x="32645" y="6754"/>
                  </a:lnTo>
                  <a:lnTo>
                    <a:pt x="32209" y="6085"/>
                  </a:lnTo>
                  <a:lnTo>
                    <a:pt x="31750" y="5457"/>
                  </a:lnTo>
                  <a:lnTo>
                    <a:pt x="31280" y="4867"/>
                  </a:lnTo>
                  <a:lnTo>
                    <a:pt x="30790" y="4316"/>
                  </a:lnTo>
                  <a:lnTo>
                    <a:pt x="30278" y="3801"/>
                  </a:lnTo>
                  <a:lnTo>
                    <a:pt x="29745" y="3323"/>
                  </a:lnTo>
                  <a:lnTo>
                    <a:pt x="29192" y="2883"/>
                  </a:lnTo>
                  <a:lnTo>
                    <a:pt x="28617" y="2480"/>
                  </a:lnTo>
                  <a:lnTo>
                    <a:pt x="28021" y="2114"/>
                  </a:lnTo>
                  <a:lnTo>
                    <a:pt x="27404" y="1785"/>
                  </a:lnTo>
                  <a:lnTo>
                    <a:pt x="26766" y="1494"/>
                  </a:lnTo>
                  <a:lnTo>
                    <a:pt x="26106" y="1240"/>
                  </a:lnTo>
                  <a:lnTo>
                    <a:pt x="25428" y="1004"/>
                  </a:lnTo>
                  <a:lnTo>
                    <a:pt x="24732" y="793"/>
                  </a:lnTo>
                  <a:lnTo>
                    <a:pt x="24019" y="607"/>
                  </a:lnTo>
                  <a:lnTo>
                    <a:pt x="23289" y="446"/>
                  </a:lnTo>
                  <a:lnTo>
                    <a:pt x="22541" y="310"/>
                  </a:lnTo>
                  <a:lnTo>
                    <a:pt x="21776" y="198"/>
                  </a:lnTo>
                  <a:lnTo>
                    <a:pt x="20993" y="111"/>
                  </a:lnTo>
                  <a:lnTo>
                    <a:pt x="20193" y="49"/>
                  </a:lnTo>
                  <a:lnTo>
                    <a:pt x="19376" y="12"/>
                  </a:lnTo>
                  <a:lnTo>
                    <a:pt x="18541" y="0"/>
                  </a:lnTo>
                  <a:lnTo>
                    <a:pt x="17693" y="13"/>
                  </a:lnTo>
                  <a:lnTo>
                    <a:pt x="16862" y="52"/>
                  </a:lnTo>
                  <a:lnTo>
                    <a:pt x="16046" y="117"/>
                  </a:lnTo>
                  <a:lnTo>
                    <a:pt x="15247" y="208"/>
                  </a:lnTo>
                  <a:lnTo>
                    <a:pt x="14464" y="325"/>
                  </a:lnTo>
                  <a:lnTo>
                    <a:pt x="13697" y="468"/>
                  </a:lnTo>
                  <a:lnTo>
                    <a:pt x="12946" y="638"/>
                  </a:lnTo>
                  <a:lnTo>
                    <a:pt x="12211" y="833"/>
                  </a:lnTo>
                  <a:lnTo>
                    <a:pt x="11492" y="1054"/>
                  </a:lnTo>
                  <a:lnTo>
                    <a:pt x="10790" y="1302"/>
                  </a:lnTo>
                  <a:lnTo>
                    <a:pt x="10117" y="1568"/>
                  </a:lnTo>
                  <a:lnTo>
                    <a:pt x="9465" y="1872"/>
                  </a:lnTo>
                  <a:lnTo>
                    <a:pt x="8832" y="2213"/>
                  </a:lnTo>
                  <a:lnTo>
                    <a:pt x="8220" y="2592"/>
                  </a:lnTo>
                  <a:lnTo>
                    <a:pt x="7627" y="3007"/>
                  </a:lnTo>
                  <a:lnTo>
                    <a:pt x="7054" y="3460"/>
                  </a:lnTo>
                  <a:lnTo>
                    <a:pt x="6501" y="3950"/>
                  </a:lnTo>
                  <a:lnTo>
                    <a:pt x="5968" y="4477"/>
                  </a:lnTo>
                  <a:lnTo>
                    <a:pt x="5454" y="5041"/>
                  </a:lnTo>
                  <a:lnTo>
                    <a:pt x="4960" y="5643"/>
                  </a:lnTo>
                  <a:lnTo>
                    <a:pt x="4488" y="6271"/>
                  </a:lnTo>
                  <a:lnTo>
                    <a:pt x="4038" y="6940"/>
                  </a:lnTo>
                  <a:lnTo>
                    <a:pt x="3610" y="7650"/>
                  </a:lnTo>
                  <a:lnTo>
                    <a:pt x="3204" y="8401"/>
                  </a:lnTo>
                  <a:lnTo>
                    <a:pt x="2821" y="9193"/>
                  </a:lnTo>
                  <a:lnTo>
                    <a:pt x="2460" y="10026"/>
                  </a:lnTo>
                  <a:lnTo>
                    <a:pt x="2122" y="10899"/>
                  </a:lnTo>
                  <a:lnTo>
                    <a:pt x="1805" y="11814"/>
                  </a:lnTo>
                  <a:lnTo>
                    <a:pt x="1511" y="12770"/>
                  </a:lnTo>
                  <a:lnTo>
                    <a:pt x="1240" y="13766"/>
                  </a:lnTo>
                  <a:lnTo>
                    <a:pt x="1004" y="14809"/>
                  </a:lnTo>
                  <a:lnTo>
                    <a:pt x="793" y="15902"/>
                  </a:lnTo>
                  <a:lnTo>
                    <a:pt x="607" y="17046"/>
                  </a:lnTo>
                  <a:lnTo>
                    <a:pt x="446" y="18241"/>
                  </a:lnTo>
                  <a:lnTo>
                    <a:pt x="310" y="19487"/>
                  </a:lnTo>
                  <a:lnTo>
                    <a:pt x="198" y="20783"/>
                  </a:lnTo>
                  <a:lnTo>
                    <a:pt x="111" y="22131"/>
                  </a:lnTo>
                  <a:lnTo>
                    <a:pt x="49" y="23529"/>
                  </a:lnTo>
                  <a:lnTo>
                    <a:pt x="12" y="24978"/>
                  </a:lnTo>
                  <a:lnTo>
                    <a:pt x="0" y="26479"/>
                  </a:lnTo>
                  <a:lnTo>
                    <a:pt x="13" y="28015"/>
                  </a:lnTo>
                  <a:lnTo>
                    <a:pt x="54" y="29497"/>
                  </a:lnTo>
                  <a:lnTo>
                    <a:pt x="122" y="30927"/>
                  </a:lnTo>
                  <a:lnTo>
                    <a:pt x="218" y="32303"/>
                  </a:lnTo>
                  <a:lnTo>
                    <a:pt x="341" y="33625"/>
                  </a:lnTo>
                  <a:lnTo>
                    <a:pt x="491" y="34895"/>
                  </a:lnTo>
                  <a:lnTo>
                    <a:pt x="668" y="36111"/>
                  </a:lnTo>
                  <a:lnTo>
                    <a:pt x="873" y="37274"/>
                  </a:lnTo>
                  <a:lnTo>
                    <a:pt x="1105" y="38383"/>
                  </a:lnTo>
                  <a:lnTo>
                    <a:pt x="1364" y="39439"/>
                  </a:lnTo>
                  <a:lnTo>
                    <a:pt x="1647" y="40435"/>
                  </a:lnTo>
                  <a:lnTo>
                    <a:pt x="1949" y="41391"/>
                  </a:lnTo>
                  <a:lnTo>
                    <a:pt x="2272" y="42306"/>
                  </a:lnTo>
                  <a:lnTo>
                    <a:pt x="2614" y="43180"/>
                  </a:lnTo>
                  <a:lnTo>
                    <a:pt x="2976" y="44012"/>
                  </a:lnTo>
                  <a:lnTo>
                    <a:pt x="3358" y="44804"/>
                  </a:lnTo>
                  <a:lnTo>
                    <a:pt x="3760" y="45555"/>
                  </a:lnTo>
                  <a:lnTo>
                    <a:pt x="4182" y="46265"/>
                  </a:lnTo>
                  <a:lnTo>
                    <a:pt x="4623" y="46934"/>
                  </a:lnTo>
                  <a:lnTo>
                    <a:pt x="5084" y="47562"/>
                  </a:lnTo>
                  <a:lnTo>
                    <a:pt x="5576" y="48152"/>
                  </a:lnTo>
                  <a:lnTo>
                    <a:pt x="6084" y="48706"/>
                  </a:lnTo>
                  <a:lnTo>
                    <a:pt x="6608" y="49224"/>
                  </a:lnTo>
                  <a:lnTo>
                    <a:pt x="7148" y="49706"/>
                  </a:lnTo>
                  <a:lnTo>
                    <a:pt x="7704" y="50151"/>
                  </a:lnTo>
                  <a:lnTo>
                    <a:pt x="8277" y="50561"/>
                  </a:lnTo>
                  <a:lnTo>
                    <a:pt x="8865" y="50935"/>
                  </a:lnTo>
                  <a:lnTo>
                    <a:pt x="9470" y="51273"/>
                  </a:lnTo>
                  <a:lnTo>
                    <a:pt x="10091" y="51575"/>
                  </a:lnTo>
                  <a:lnTo>
                    <a:pt x="10728" y="51841"/>
                  </a:lnTo>
                  <a:lnTo>
                    <a:pt x="11390" y="52077"/>
                  </a:lnTo>
                  <a:lnTo>
                    <a:pt x="12065" y="52288"/>
                  </a:lnTo>
                  <a:lnTo>
                    <a:pt x="12750" y="52474"/>
                  </a:lnTo>
                  <a:lnTo>
                    <a:pt x="13446" y="52635"/>
                  </a:lnTo>
                  <a:lnTo>
                    <a:pt x="14154" y="52771"/>
                  </a:lnTo>
                  <a:lnTo>
                    <a:pt x="14872" y="52883"/>
                  </a:lnTo>
                  <a:lnTo>
                    <a:pt x="15602" y="52970"/>
                  </a:lnTo>
                  <a:lnTo>
                    <a:pt x="16343" y="53032"/>
                  </a:lnTo>
                  <a:lnTo>
                    <a:pt x="17096" y="53069"/>
                  </a:lnTo>
                  <a:lnTo>
                    <a:pt x="17859" y="53082"/>
                  </a:lnTo>
                  <a:lnTo>
                    <a:pt x="18707" y="53070"/>
                  </a:lnTo>
                  <a:lnTo>
                    <a:pt x="19538" y="53034"/>
                  </a:lnTo>
                  <a:lnTo>
                    <a:pt x="20354" y="52975"/>
                  </a:lnTo>
                  <a:lnTo>
                    <a:pt x="21153" y="52893"/>
                  </a:lnTo>
                  <a:lnTo>
                    <a:pt x="21936" y="52787"/>
                  </a:lnTo>
                  <a:lnTo>
                    <a:pt x="22703" y="52657"/>
                  </a:lnTo>
                  <a:lnTo>
                    <a:pt x="23454" y="52504"/>
                  </a:lnTo>
                  <a:lnTo>
                    <a:pt x="24189" y="52327"/>
                  </a:lnTo>
                  <a:lnTo>
                    <a:pt x="24908" y="52127"/>
                  </a:lnTo>
                  <a:lnTo>
                    <a:pt x="25610" y="51903"/>
                  </a:lnTo>
                  <a:lnTo>
                    <a:pt x="26294" y="51637"/>
                  </a:lnTo>
                  <a:lnTo>
                    <a:pt x="26957" y="51335"/>
                  </a:lnTo>
                  <a:lnTo>
                    <a:pt x="27599" y="50997"/>
                  </a:lnTo>
                  <a:lnTo>
                    <a:pt x="28220" y="50623"/>
                  </a:lnTo>
                  <a:lnTo>
                    <a:pt x="28819" y="50213"/>
                  </a:lnTo>
                  <a:lnTo>
                    <a:pt x="29398" y="49768"/>
                  </a:lnTo>
                  <a:lnTo>
                    <a:pt x="29956" y="49286"/>
                  </a:lnTo>
                  <a:lnTo>
                    <a:pt x="30492" y="48768"/>
                  </a:lnTo>
                  <a:lnTo>
                    <a:pt x="31007" y="48214"/>
                  </a:lnTo>
                  <a:lnTo>
                    <a:pt x="31501" y="47625"/>
                  </a:lnTo>
                  <a:lnTo>
                    <a:pt x="31974" y="46996"/>
                  </a:lnTo>
                  <a:lnTo>
                    <a:pt x="32424" y="46325"/>
                  </a:lnTo>
                  <a:lnTo>
                    <a:pt x="32852" y="45612"/>
                  </a:lnTo>
                  <a:lnTo>
                    <a:pt x="33258" y="44856"/>
                  </a:lnTo>
                  <a:lnTo>
                    <a:pt x="33641" y="44059"/>
                  </a:lnTo>
                  <a:lnTo>
                    <a:pt x="34002" y="43219"/>
                  </a:lnTo>
                  <a:lnTo>
                    <a:pt x="34340" y="42337"/>
                  </a:lnTo>
                  <a:lnTo>
                    <a:pt x="34657" y="41413"/>
                  </a:lnTo>
                  <a:lnTo>
                    <a:pt x="34951" y="40447"/>
                  </a:lnTo>
                  <a:lnTo>
                    <a:pt x="35222" y="39439"/>
                  </a:lnTo>
                  <a:lnTo>
                    <a:pt x="35470" y="38383"/>
                  </a:lnTo>
                  <a:lnTo>
                    <a:pt x="35691" y="37274"/>
                  </a:lnTo>
                  <a:lnTo>
                    <a:pt x="35886" y="36111"/>
                  </a:lnTo>
                  <a:lnTo>
                    <a:pt x="36056" y="34895"/>
                  </a:lnTo>
                  <a:lnTo>
                    <a:pt x="36199" y="33625"/>
                  </a:lnTo>
                  <a:lnTo>
                    <a:pt x="36316" y="32303"/>
                  </a:lnTo>
                  <a:lnTo>
                    <a:pt x="36407" y="30927"/>
                  </a:lnTo>
                  <a:lnTo>
                    <a:pt x="36472" y="29497"/>
                  </a:lnTo>
                  <a:lnTo>
                    <a:pt x="36511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525054" y="5904384"/>
              <a:ext cx="53950" cy="68336"/>
            </a:xfrm>
            <a:custGeom>
              <a:avLst/>
              <a:pathLst>
                <a:path w="53950" h="68336">
                  <a:moveTo>
                    <a:pt x="11224" y="0"/>
                  </a:moveTo>
                  <a:lnTo>
                    <a:pt x="11224" y="42540"/>
                  </a:lnTo>
                  <a:lnTo>
                    <a:pt x="11230" y="43503"/>
                  </a:lnTo>
                  <a:lnTo>
                    <a:pt x="11251" y="44435"/>
                  </a:lnTo>
                  <a:lnTo>
                    <a:pt x="11285" y="45334"/>
                  </a:lnTo>
                  <a:lnTo>
                    <a:pt x="11333" y="46201"/>
                  </a:lnTo>
                  <a:lnTo>
                    <a:pt x="11394" y="47035"/>
                  </a:lnTo>
                  <a:lnTo>
                    <a:pt x="11469" y="47838"/>
                  </a:lnTo>
                  <a:lnTo>
                    <a:pt x="11558" y="48608"/>
                  </a:lnTo>
                  <a:lnTo>
                    <a:pt x="11660" y="49346"/>
                  </a:lnTo>
                  <a:lnTo>
                    <a:pt x="11776" y="50052"/>
                  </a:lnTo>
                  <a:lnTo>
                    <a:pt x="11906" y="50725"/>
                  </a:lnTo>
                  <a:lnTo>
                    <a:pt x="12063" y="51370"/>
                  </a:lnTo>
                  <a:lnTo>
                    <a:pt x="12238" y="51990"/>
                  </a:lnTo>
                  <a:lnTo>
                    <a:pt x="12430" y="52585"/>
                  </a:lnTo>
                  <a:lnTo>
                    <a:pt x="12640" y="53156"/>
                  </a:lnTo>
                  <a:lnTo>
                    <a:pt x="12867" y="53702"/>
                  </a:lnTo>
                  <a:lnTo>
                    <a:pt x="13111" y="54223"/>
                  </a:lnTo>
                  <a:lnTo>
                    <a:pt x="13373" y="54719"/>
                  </a:lnTo>
                  <a:lnTo>
                    <a:pt x="13652" y="55190"/>
                  </a:lnTo>
                  <a:lnTo>
                    <a:pt x="13948" y="55636"/>
                  </a:lnTo>
                  <a:lnTo>
                    <a:pt x="14262" y="56058"/>
                  </a:lnTo>
                  <a:lnTo>
                    <a:pt x="14595" y="56444"/>
                  </a:lnTo>
                  <a:lnTo>
                    <a:pt x="14947" y="56807"/>
                  </a:lnTo>
                  <a:lnTo>
                    <a:pt x="15319" y="57148"/>
                  </a:lnTo>
                  <a:lnTo>
                    <a:pt x="15711" y="57467"/>
                  </a:lnTo>
                  <a:lnTo>
                    <a:pt x="16123" y="57763"/>
                  </a:lnTo>
                  <a:lnTo>
                    <a:pt x="16554" y="58038"/>
                  </a:lnTo>
                  <a:lnTo>
                    <a:pt x="17006" y="58289"/>
                  </a:lnTo>
                  <a:lnTo>
                    <a:pt x="17477" y="58519"/>
                  </a:lnTo>
                  <a:lnTo>
                    <a:pt x="17968" y="58726"/>
                  </a:lnTo>
                  <a:lnTo>
                    <a:pt x="18479" y="58911"/>
                  </a:lnTo>
                  <a:lnTo>
                    <a:pt x="19025" y="59064"/>
                  </a:lnTo>
                  <a:lnTo>
                    <a:pt x="19595" y="59201"/>
                  </a:lnTo>
                  <a:lnTo>
                    <a:pt x="20191" y="59322"/>
                  </a:lnTo>
                  <a:lnTo>
                    <a:pt x="20811" y="59427"/>
                  </a:lnTo>
                  <a:lnTo>
                    <a:pt x="21456" y="59515"/>
                  </a:lnTo>
                  <a:lnTo>
                    <a:pt x="22125" y="59588"/>
                  </a:lnTo>
                  <a:lnTo>
                    <a:pt x="22820" y="59644"/>
                  </a:lnTo>
                  <a:lnTo>
                    <a:pt x="23539" y="59685"/>
                  </a:lnTo>
                  <a:lnTo>
                    <a:pt x="24283" y="59709"/>
                  </a:lnTo>
                  <a:lnTo>
                    <a:pt x="25052" y="59717"/>
                  </a:lnTo>
                  <a:lnTo>
                    <a:pt x="25838" y="59703"/>
                  </a:lnTo>
                  <a:lnTo>
                    <a:pt x="26607" y="59662"/>
                  </a:lnTo>
                  <a:lnTo>
                    <a:pt x="27361" y="59594"/>
                  </a:lnTo>
                  <a:lnTo>
                    <a:pt x="28098" y="59499"/>
                  </a:lnTo>
                  <a:lnTo>
                    <a:pt x="28819" y="59376"/>
                  </a:lnTo>
                  <a:lnTo>
                    <a:pt x="29525" y="59226"/>
                  </a:lnTo>
                  <a:lnTo>
                    <a:pt x="30213" y="59048"/>
                  </a:lnTo>
                  <a:lnTo>
                    <a:pt x="30886" y="58844"/>
                  </a:lnTo>
                  <a:lnTo>
                    <a:pt x="31543" y="58612"/>
                  </a:lnTo>
                  <a:lnTo>
                    <a:pt x="32184" y="58353"/>
                  </a:lnTo>
                  <a:lnTo>
                    <a:pt x="32819" y="58055"/>
                  </a:lnTo>
                  <a:lnTo>
                    <a:pt x="33434" y="57735"/>
                  </a:lnTo>
                  <a:lnTo>
                    <a:pt x="34029" y="57391"/>
                  </a:lnTo>
                  <a:lnTo>
                    <a:pt x="34605" y="57023"/>
                  </a:lnTo>
                  <a:lnTo>
                    <a:pt x="35160" y="56632"/>
                  </a:lnTo>
                  <a:lnTo>
                    <a:pt x="35696" y="56217"/>
                  </a:lnTo>
                  <a:lnTo>
                    <a:pt x="36212" y="55778"/>
                  </a:lnTo>
                  <a:lnTo>
                    <a:pt x="36708" y="55316"/>
                  </a:lnTo>
                  <a:lnTo>
                    <a:pt x="37184" y="54831"/>
                  </a:lnTo>
                  <a:lnTo>
                    <a:pt x="37641" y="54322"/>
                  </a:lnTo>
                  <a:lnTo>
                    <a:pt x="38089" y="53777"/>
                  </a:lnTo>
                  <a:lnTo>
                    <a:pt x="38516" y="53208"/>
                  </a:lnTo>
                  <a:lnTo>
                    <a:pt x="38922" y="52616"/>
                  </a:lnTo>
                  <a:lnTo>
                    <a:pt x="39307" y="52000"/>
                  </a:lnTo>
                  <a:lnTo>
                    <a:pt x="39671" y="51361"/>
                  </a:lnTo>
                  <a:lnTo>
                    <a:pt x="40014" y="50698"/>
                  </a:lnTo>
                  <a:lnTo>
                    <a:pt x="40336" y="50011"/>
                  </a:lnTo>
                  <a:lnTo>
                    <a:pt x="40637" y="49301"/>
                  </a:lnTo>
                  <a:lnTo>
                    <a:pt x="40917" y="48568"/>
                  </a:lnTo>
                  <a:lnTo>
                    <a:pt x="41175" y="47811"/>
                  </a:lnTo>
                  <a:lnTo>
                    <a:pt x="41411" y="47018"/>
                  </a:lnTo>
                  <a:lnTo>
                    <a:pt x="41622" y="46203"/>
                  </a:lnTo>
                  <a:lnTo>
                    <a:pt x="41808" y="45366"/>
                  </a:lnTo>
                  <a:lnTo>
                    <a:pt x="41969" y="44507"/>
                  </a:lnTo>
                  <a:lnTo>
                    <a:pt x="42105" y="43625"/>
                  </a:lnTo>
                  <a:lnTo>
                    <a:pt x="42217" y="42721"/>
                  </a:lnTo>
                  <a:lnTo>
                    <a:pt x="42304" y="41794"/>
                  </a:lnTo>
                  <a:lnTo>
                    <a:pt x="42366" y="40845"/>
                  </a:lnTo>
                  <a:lnTo>
                    <a:pt x="42403" y="39874"/>
                  </a:lnTo>
                  <a:lnTo>
                    <a:pt x="42416" y="38881"/>
                  </a:lnTo>
                  <a:lnTo>
                    <a:pt x="42416" y="0"/>
                  </a:lnTo>
                  <a:lnTo>
                    <a:pt x="53578" y="0"/>
                  </a:lnTo>
                  <a:lnTo>
                    <a:pt x="53578" y="52771"/>
                  </a:lnTo>
                  <a:lnTo>
                    <a:pt x="53578" y="53196"/>
                  </a:lnTo>
                  <a:lnTo>
                    <a:pt x="53578" y="53625"/>
                  </a:lnTo>
                  <a:lnTo>
                    <a:pt x="53578" y="54059"/>
                  </a:lnTo>
                  <a:lnTo>
                    <a:pt x="53578" y="54498"/>
                  </a:lnTo>
                  <a:lnTo>
                    <a:pt x="53578" y="54942"/>
                  </a:lnTo>
                  <a:lnTo>
                    <a:pt x="53578" y="55391"/>
                  </a:lnTo>
                  <a:lnTo>
                    <a:pt x="53578" y="55845"/>
                  </a:lnTo>
                  <a:lnTo>
                    <a:pt x="53578" y="56304"/>
                  </a:lnTo>
                  <a:lnTo>
                    <a:pt x="53578" y="56768"/>
                  </a:lnTo>
                  <a:lnTo>
                    <a:pt x="53578" y="57236"/>
                  </a:lnTo>
                  <a:lnTo>
                    <a:pt x="53590" y="57693"/>
                  </a:lnTo>
                  <a:lnTo>
                    <a:pt x="53602" y="58147"/>
                  </a:lnTo>
                  <a:lnTo>
                    <a:pt x="53615" y="58596"/>
                  </a:lnTo>
                  <a:lnTo>
                    <a:pt x="53627" y="59042"/>
                  </a:lnTo>
                  <a:lnTo>
                    <a:pt x="53640" y="59484"/>
                  </a:lnTo>
                  <a:lnTo>
                    <a:pt x="53652" y="59923"/>
                  </a:lnTo>
                  <a:lnTo>
                    <a:pt x="53664" y="60357"/>
                  </a:lnTo>
                  <a:lnTo>
                    <a:pt x="53677" y="60788"/>
                  </a:lnTo>
                  <a:lnTo>
                    <a:pt x="53689" y="61216"/>
                  </a:lnTo>
                  <a:lnTo>
                    <a:pt x="53702" y="61639"/>
                  </a:lnTo>
                  <a:lnTo>
                    <a:pt x="53714" y="62043"/>
                  </a:lnTo>
                  <a:lnTo>
                    <a:pt x="53726" y="62435"/>
                  </a:lnTo>
                  <a:lnTo>
                    <a:pt x="53739" y="62817"/>
                  </a:lnTo>
                  <a:lnTo>
                    <a:pt x="53751" y="63187"/>
                  </a:lnTo>
                  <a:lnTo>
                    <a:pt x="53764" y="63546"/>
                  </a:lnTo>
                  <a:lnTo>
                    <a:pt x="53776" y="63894"/>
                  </a:lnTo>
                  <a:lnTo>
                    <a:pt x="53788" y="64231"/>
                  </a:lnTo>
                  <a:lnTo>
                    <a:pt x="53801" y="64556"/>
                  </a:lnTo>
                  <a:lnTo>
                    <a:pt x="53813" y="64871"/>
                  </a:lnTo>
                  <a:lnTo>
                    <a:pt x="53826" y="65174"/>
                  </a:lnTo>
                  <a:lnTo>
                    <a:pt x="53838" y="65461"/>
                  </a:lnTo>
                  <a:lnTo>
                    <a:pt x="53850" y="65727"/>
                  </a:lnTo>
                  <a:lnTo>
                    <a:pt x="53863" y="65972"/>
                  </a:lnTo>
                  <a:lnTo>
                    <a:pt x="53875" y="66196"/>
                  </a:lnTo>
                  <a:lnTo>
                    <a:pt x="53888" y="66399"/>
                  </a:lnTo>
                  <a:lnTo>
                    <a:pt x="53900" y="66580"/>
                  </a:lnTo>
                  <a:lnTo>
                    <a:pt x="53912" y="66741"/>
                  </a:lnTo>
                  <a:lnTo>
                    <a:pt x="53950" y="67096"/>
                  </a:lnTo>
                  <a:lnTo>
                    <a:pt x="43370" y="66815"/>
                  </a:lnTo>
                  <a:lnTo>
                    <a:pt x="43358" y="66679"/>
                  </a:lnTo>
                  <a:lnTo>
                    <a:pt x="43346" y="66523"/>
                  </a:lnTo>
                  <a:lnTo>
                    <a:pt x="43333" y="66345"/>
                  </a:lnTo>
                  <a:lnTo>
                    <a:pt x="43321" y="66146"/>
                  </a:lnTo>
                  <a:lnTo>
                    <a:pt x="43308" y="65925"/>
                  </a:lnTo>
                  <a:lnTo>
                    <a:pt x="43296" y="65684"/>
                  </a:lnTo>
                  <a:lnTo>
                    <a:pt x="43284" y="65422"/>
                  </a:lnTo>
                  <a:lnTo>
                    <a:pt x="43271" y="65145"/>
                  </a:lnTo>
                  <a:lnTo>
                    <a:pt x="43256" y="64861"/>
                  </a:lnTo>
                  <a:lnTo>
                    <a:pt x="43241" y="64570"/>
                  </a:lnTo>
                  <a:lnTo>
                    <a:pt x="43224" y="64271"/>
                  </a:lnTo>
                  <a:lnTo>
                    <a:pt x="43206" y="63965"/>
                  </a:lnTo>
                  <a:lnTo>
                    <a:pt x="43187" y="63651"/>
                  </a:lnTo>
                  <a:lnTo>
                    <a:pt x="43166" y="63330"/>
                  </a:lnTo>
                  <a:lnTo>
                    <a:pt x="43145" y="63001"/>
                  </a:lnTo>
                  <a:lnTo>
                    <a:pt x="43122" y="62665"/>
                  </a:lnTo>
                  <a:lnTo>
                    <a:pt x="43098" y="62321"/>
                  </a:lnTo>
                  <a:lnTo>
                    <a:pt x="43085" y="61962"/>
                  </a:lnTo>
                  <a:lnTo>
                    <a:pt x="43073" y="61602"/>
                  </a:lnTo>
                  <a:lnTo>
                    <a:pt x="43060" y="61242"/>
                  </a:lnTo>
                  <a:lnTo>
                    <a:pt x="43048" y="60883"/>
                  </a:lnTo>
                  <a:lnTo>
                    <a:pt x="43036" y="60523"/>
                  </a:lnTo>
                  <a:lnTo>
                    <a:pt x="43023" y="60163"/>
                  </a:lnTo>
                  <a:lnTo>
                    <a:pt x="43011" y="59804"/>
                  </a:lnTo>
                  <a:lnTo>
                    <a:pt x="42998" y="59444"/>
                  </a:lnTo>
                  <a:lnTo>
                    <a:pt x="42986" y="59084"/>
                  </a:lnTo>
                  <a:lnTo>
                    <a:pt x="42974" y="58725"/>
                  </a:lnTo>
                  <a:lnTo>
                    <a:pt x="42962" y="58359"/>
                  </a:lnTo>
                  <a:lnTo>
                    <a:pt x="42951" y="58005"/>
                  </a:lnTo>
                  <a:lnTo>
                    <a:pt x="42942" y="57664"/>
                  </a:lnTo>
                  <a:lnTo>
                    <a:pt x="42934" y="57336"/>
                  </a:lnTo>
                  <a:lnTo>
                    <a:pt x="42927" y="57019"/>
                  </a:lnTo>
                  <a:lnTo>
                    <a:pt x="42922" y="56715"/>
                  </a:lnTo>
                  <a:lnTo>
                    <a:pt x="42917" y="56424"/>
                  </a:lnTo>
                  <a:lnTo>
                    <a:pt x="42914" y="56145"/>
                  </a:lnTo>
                  <a:lnTo>
                    <a:pt x="42912" y="55878"/>
                  </a:lnTo>
                  <a:lnTo>
                    <a:pt x="42912" y="55624"/>
                  </a:lnTo>
                  <a:lnTo>
                    <a:pt x="42726" y="55624"/>
                  </a:lnTo>
                  <a:lnTo>
                    <a:pt x="42400" y="56201"/>
                  </a:lnTo>
                  <a:lnTo>
                    <a:pt x="42068" y="56768"/>
                  </a:lnTo>
                  <a:lnTo>
                    <a:pt x="41730" y="57323"/>
                  </a:lnTo>
                  <a:lnTo>
                    <a:pt x="41386" y="57866"/>
                  </a:lnTo>
                  <a:lnTo>
                    <a:pt x="41036" y="58399"/>
                  </a:lnTo>
                  <a:lnTo>
                    <a:pt x="40679" y="58921"/>
                  </a:lnTo>
                  <a:lnTo>
                    <a:pt x="40316" y="59431"/>
                  </a:lnTo>
                  <a:lnTo>
                    <a:pt x="39947" y="59930"/>
                  </a:lnTo>
                  <a:lnTo>
                    <a:pt x="39572" y="60418"/>
                  </a:lnTo>
                  <a:lnTo>
                    <a:pt x="39191" y="60895"/>
                  </a:lnTo>
                  <a:lnTo>
                    <a:pt x="38800" y="61359"/>
                  </a:lnTo>
                  <a:lnTo>
                    <a:pt x="38397" y="61810"/>
                  </a:lnTo>
                  <a:lnTo>
                    <a:pt x="37982" y="62247"/>
                  </a:lnTo>
                  <a:lnTo>
                    <a:pt x="37554" y="62671"/>
                  </a:lnTo>
                  <a:lnTo>
                    <a:pt x="37114" y="63081"/>
                  </a:lnTo>
                  <a:lnTo>
                    <a:pt x="36661" y="63477"/>
                  </a:lnTo>
                  <a:lnTo>
                    <a:pt x="36196" y="63860"/>
                  </a:lnTo>
                  <a:lnTo>
                    <a:pt x="35718" y="64229"/>
                  </a:lnTo>
                  <a:lnTo>
                    <a:pt x="35228" y="64584"/>
                  </a:lnTo>
                  <a:lnTo>
                    <a:pt x="34726" y="64926"/>
                  </a:lnTo>
                  <a:lnTo>
                    <a:pt x="34210" y="65241"/>
                  </a:lnTo>
                  <a:lnTo>
                    <a:pt x="33679" y="65541"/>
                  </a:lnTo>
                  <a:lnTo>
                    <a:pt x="33134" y="65826"/>
                  </a:lnTo>
                  <a:lnTo>
                    <a:pt x="32573" y="66097"/>
                  </a:lnTo>
                  <a:lnTo>
                    <a:pt x="31998" y="66352"/>
                  </a:lnTo>
                  <a:lnTo>
                    <a:pt x="31407" y="66593"/>
                  </a:lnTo>
                  <a:lnTo>
                    <a:pt x="30802" y="66818"/>
                  </a:lnTo>
                  <a:lnTo>
                    <a:pt x="30182" y="67029"/>
                  </a:lnTo>
                  <a:lnTo>
                    <a:pt x="29547" y="67225"/>
                  </a:lnTo>
                  <a:lnTo>
                    <a:pt x="28897" y="67406"/>
                  </a:lnTo>
                  <a:lnTo>
                    <a:pt x="28229" y="67583"/>
                  </a:lnTo>
                  <a:lnTo>
                    <a:pt x="27540" y="67741"/>
                  </a:lnTo>
                  <a:lnTo>
                    <a:pt x="26830" y="67881"/>
                  </a:lnTo>
                  <a:lnTo>
                    <a:pt x="26099" y="68002"/>
                  </a:lnTo>
                  <a:lnTo>
                    <a:pt x="25347" y="68104"/>
                  </a:lnTo>
                  <a:lnTo>
                    <a:pt x="24574" y="68188"/>
                  </a:lnTo>
                  <a:lnTo>
                    <a:pt x="23779" y="68253"/>
                  </a:lnTo>
                  <a:lnTo>
                    <a:pt x="22964" y="68299"/>
                  </a:lnTo>
                  <a:lnTo>
                    <a:pt x="22127" y="68327"/>
                  </a:lnTo>
                  <a:lnTo>
                    <a:pt x="21270" y="68336"/>
                  </a:lnTo>
                  <a:lnTo>
                    <a:pt x="20169" y="68323"/>
                  </a:lnTo>
                  <a:lnTo>
                    <a:pt x="19099" y="68282"/>
                  </a:lnTo>
                  <a:lnTo>
                    <a:pt x="18060" y="68214"/>
                  </a:lnTo>
                  <a:lnTo>
                    <a:pt x="17053" y="68118"/>
                  </a:lnTo>
                  <a:lnTo>
                    <a:pt x="16076" y="67995"/>
                  </a:lnTo>
                  <a:lnTo>
                    <a:pt x="15130" y="67845"/>
                  </a:lnTo>
                  <a:lnTo>
                    <a:pt x="14216" y="67668"/>
                  </a:lnTo>
                  <a:lnTo>
                    <a:pt x="13332" y="67463"/>
                  </a:lnTo>
                  <a:lnTo>
                    <a:pt x="12479" y="67231"/>
                  </a:lnTo>
                  <a:lnTo>
                    <a:pt x="11658" y="66972"/>
                  </a:lnTo>
                  <a:lnTo>
                    <a:pt x="10866" y="66684"/>
                  </a:lnTo>
                  <a:lnTo>
                    <a:pt x="10102" y="66367"/>
                  </a:lnTo>
                  <a:lnTo>
                    <a:pt x="9368" y="66020"/>
                  </a:lnTo>
                  <a:lnTo>
                    <a:pt x="8661" y="65643"/>
                  </a:lnTo>
                  <a:lnTo>
                    <a:pt x="7984" y="65236"/>
                  </a:lnTo>
                  <a:lnTo>
                    <a:pt x="7334" y="64799"/>
                  </a:lnTo>
                  <a:lnTo>
                    <a:pt x="6714" y="64333"/>
                  </a:lnTo>
                  <a:lnTo>
                    <a:pt x="6121" y="63837"/>
                  </a:lnTo>
                  <a:lnTo>
                    <a:pt x="5558" y="63311"/>
                  </a:lnTo>
                  <a:lnTo>
                    <a:pt x="5022" y="62755"/>
                  </a:lnTo>
                  <a:lnTo>
                    <a:pt x="4515" y="62169"/>
                  </a:lnTo>
                  <a:lnTo>
                    <a:pt x="4035" y="61550"/>
                  </a:lnTo>
                  <a:lnTo>
                    <a:pt x="3583" y="60899"/>
                  </a:lnTo>
                  <a:lnTo>
                    <a:pt x="3157" y="60215"/>
                  </a:lnTo>
                  <a:lnTo>
                    <a:pt x="2759" y="59500"/>
                  </a:lnTo>
                  <a:lnTo>
                    <a:pt x="2388" y="58752"/>
                  </a:lnTo>
                  <a:lnTo>
                    <a:pt x="2045" y="57972"/>
                  </a:lnTo>
                  <a:lnTo>
                    <a:pt x="1728" y="57159"/>
                  </a:lnTo>
                  <a:lnTo>
                    <a:pt x="1439" y="56315"/>
                  </a:lnTo>
                  <a:lnTo>
                    <a:pt x="1178" y="55438"/>
                  </a:lnTo>
                  <a:lnTo>
                    <a:pt x="954" y="54527"/>
                  </a:lnTo>
                  <a:lnTo>
                    <a:pt x="754" y="53580"/>
                  </a:lnTo>
                  <a:lnTo>
                    <a:pt x="577" y="52597"/>
                  </a:lnTo>
                  <a:lnTo>
                    <a:pt x="424" y="51578"/>
                  </a:lnTo>
                  <a:lnTo>
                    <a:pt x="294" y="50524"/>
                  </a:lnTo>
                  <a:lnTo>
                    <a:pt x="188" y="49433"/>
                  </a:lnTo>
                  <a:lnTo>
                    <a:pt x="106" y="48306"/>
                  </a:lnTo>
                  <a:lnTo>
                    <a:pt x="47" y="47143"/>
                  </a:lnTo>
                  <a:lnTo>
                    <a:pt x="11" y="45945"/>
                  </a:lnTo>
                  <a:lnTo>
                    <a:pt x="0" y="44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595623" y="5903206"/>
              <a:ext cx="57112" cy="94629"/>
            </a:xfrm>
            <a:custGeom>
              <a:avLst/>
              <a:pathLst>
                <a:path w="57112" h="94629">
                  <a:moveTo>
                    <a:pt x="57112" y="34416"/>
                  </a:moveTo>
                  <a:lnTo>
                    <a:pt x="57100" y="35930"/>
                  </a:lnTo>
                  <a:lnTo>
                    <a:pt x="57063" y="37420"/>
                  </a:lnTo>
                  <a:lnTo>
                    <a:pt x="57001" y="38886"/>
                  </a:lnTo>
                  <a:lnTo>
                    <a:pt x="56914" y="40329"/>
                  </a:lnTo>
                  <a:lnTo>
                    <a:pt x="56802" y="41749"/>
                  </a:lnTo>
                  <a:lnTo>
                    <a:pt x="56666" y="43145"/>
                  </a:lnTo>
                  <a:lnTo>
                    <a:pt x="56505" y="44517"/>
                  </a:lnTo>
                  <a:lnTo>
                    <a:pt x="56319" y="45866"/>
                  </a:lnTo>
                  <a:lnTo>
                    <a:pt x="56108" y="47191"/>
                  </a:lnTo>
                  <a:lnTo>
                    <a:pt x="55872" y="48493"/>
                  </a:lnTo>
                  <a:lnTo>
                    <a:pt x="55607" y="49765"/>
                  </a:lnTo>
                  <a:lnTo>
                    <a:pt x="55309" y="51000"/>
                  </a:lnTo>
                  <a:lnTo>
                    <a:pt x="54977" y="52200"/>
                  </a:lnTo>
                  <a:lnTo>
                    <a:pt x="54612" y="53364"/>
                  </a:lnTo>
                  <a:lnTo>
                    <a:pt x="54213" y="54492"/>
                  </a:lnTo>
                  <a:lnTo>
                    <a:pt x="53781" y="55584"/>
                  </a:lnTo>
                  <a:lnTo>
                    <a:pt x="53315" y="56640"/>
                  </a:lnTo>
                  <a:lnTo>
                    <a:pt x="52816" y="57660"/>
                  </a:lnTo>
                  <a:lnTo>
                    <a:pt x="52283" y="58645"/>
                  </a:lnTo>
                  <a:lnTo>
                    <a:pt x="51717" y="59593"/>
                  </a:lnTo>
                  <a:lnTo>
                    <a:pt x="51128" y="60503"/>
                  </a:lnTo>
                  <a:lnTo>
                    <a:pt x="50499" y="61374"/>
                  </a:lnTo>
                  <a:lnTo>
                    <a:pt x="49833" y="62205"/>
                  </a:lnTo>
                  <a:lnTo>
                    <a:pt x="49128" y="62996"/>
                  </a:lnTo>
                  <a:lnTo>
                    <a:pt x="48384" y="63748"/>
                  </a:lnTo>
                  <a:lnTo>
                    <a:pt x="47602" y="64459"/>
                  </a:lnTo>
                  <a:lnTo>
                    <a:pt x="46782" y="65132"/>
                  </a:lnTo>
                  <a:lnTo>
                    <a:pt x="45923" y="65764"/>
                  </a:lnTo>
                  <a:lnTo>
                    <a:pt x="45026" y="66357"/>
                  </a:lnTo>
                  <a:lnTo>
                    <a:pt x="44090" y="66910"/>
                  </a:lnTo>
                  <a:lnTo>
                    <a:pt x="43125" y="67405"/>
                  </a:lnTo>
                  <a:lnTo>
                    <a:pt x="42115" y="67848"/>
                  </a:lnTo>
                  <a:lnTo>
                    <a:pt x="41061" y="68238"/>
                  </a:lnTo>
                  <a:lnTo>
                    <a:pt x="39962" y="68577"/>
                  </a:lnTo>
                  <a:lnTo>
                    <a:pt x="38819" y="68864"/>
                  </a:lnTo>
                  <a:lnTo>
                    <a:pt x="37631" y="69098"/>
                  </a:lnTo>
                  <a:lnTo>
                    <a:pt x="36398" y="69280"/>
                  </a:lnTo>
                  <a:lnTo>
                    <a:pt x="35120" y="69410"/>
                  </a:lnTo>
                  <a:lnTo>
                    <a:pt x="33798" y="69489"/>
                  </a:lnTo>
                  <a:lnTo>
                    <a:pt x="32432" y="69515"/>
                  </a:lnTo>
                  <a:lnTo>
                    <a:pt x="31011" y="69487"/>
                  </a:lnTo>
                  <a:lnTo>
                    <a:pt x="29626" y="69405"/>
                  </a:lnTo>
                  <a:lnTo>
                    <a:pt x="28277" y="69269"/>
                  </a:lnTo>
                  <a:lnTo>
                    <a:pt x="26965" y="69078"/>
                  </a:lnTo>
                  <a:lnTo>
                    <a:pt x="25688" y="68833"/>
                  </a:lnTo>
                  <a:lnTo>
                    <a:pt x="24447" y="68532"/>
                  </a:lnTo>
                  <a:lnTo>
                    <a:pt x="23242" y="68178"/>
                  </a:lnTo>
                  <a:lnTo>
                    <a:pt x="22073" y="67768"/>
                  </a:lnTo>
                  <a:lnTo>
                    <a:pt x="20940" y="67305"/>
                  </a:lnTo>
                  <a:lnTo>
                    <a:pt x="19843" y="66786"/>
                  </a:lnTo>
                  <a:lnTo>
                    <a:pt x="18790" y="66206"/>
                  </a:lnTo>
                  <a:lnTo>
                    <a:pt x="17787" y="65556"/>
                  </a:lnTo>
                  <a:lnTo>
                    <a:pt x="16835" y="64836"/>
                  </a:lnTo>
                  <a:lnTo>
                    <a:pt x="15934" y="64048"/>
                  </a:lnTo>
                  <a:lnTo>
                    <a:pt x="15084" y="63189"/>
                  </a:lnTo>
                  <a:lnTo>
                    <a:pt x="14285" y="62262"/>
                  </a:lnTo>
                  <a:lnTo>
                    <a:pt x="13536" y="61265"/>
                  </a:lnTo>
                  <a:lnTo>
                    <a:pt x="12838" y="60198"/>
                  </a:lnTo>
                  <a:lnTo>
                    <a:pt x="12192" y="59062"/>
                  </a:lnTo>
                  <a:lnTo>
                    <a:pt x="11596" y="57856"/>
                  </a:lnTo>
                  <a:lnTo>
                    <a:pt x="11338" y="58318"/>
                  </a:lnTo>
                  <a:lnTo>
                    <a:pt x="11342" y="58455"/>
                  </a:lnTo>
                  <a:lnTo>
                    <a:pt x="11345" y="58610"/>
                  </a:lnTo>
                  <a:lnTo>
                    <a:pt x="11347" y="58783"/>
                  </a:lnTo>
                  <a:lnTo>
                    <a:pt x="11348" y="58973"/>
                  </a:lnTo>
                  <a:lnTo>
                    <a:pt x="11359" y="59176"/>
                  </a:lnTo>
                  <a:lnTo>
                    <a:pt x="11370" y="59389"/>
                  </a:lnTo>
                  <a:lnTo>
                    <a:pt x="11379" y="59613"/>
                  </a:lnTo>
                  <a:lnTo>
                    <a:pt x="11387" y="59846"/>
                  </a:lnTo>
                  <a:lnTo>
                    <a:pt x="11394" y="60089"/>
                  </a:lnTo>
                  <a:lnTo>
                    <a:pt x="11400" y="60342"/>
                  </a:lnTo>
                  <a:lnTo>
                    <a:pt x="11404" y="60605"/>
                  </a:lnTo>
                  <a:lnTo>
                    <a:pt x="11407" y="60878"/>
                  </a:lnTo>
                  <a:lnTo>
                    <a:pt x="11409" y="61160"/>
                  </a:lnTo>
                  <a:lnTo>
                    <a:pt x="11410" y="61453"/>
                  </a:lnTo>
                  <a:lnTo>
                    <a:pt x="11421" y="61754"/>
                  </a:lnTo>
                  <a:lnTo>
                    <a:pt x="11432" y="62063"/>
                  </a:lnTo>
                  <a:lnTo>
                    <a:pt x="11441" y="62380"/>
                  </a:lnTo>
                  <a:lnTo>
                    <a:pt x="11449" y="62703"/>
                  </a:lnTo>
                  <a:lnTo>
                    <a:pt x="11456" y="63034"/>
                  </a:lnTo>
                  <a:lnTo>
                    <a:pt x="11462" y="63373"/>
                  </a:lnTo>
                  <a:lnTo>
                    <a:pt x="11466" y="63719"/>
                  </a:lnTo>
                  <a:lnTo>
                    <a:pt x="11469" y="64072"/>
                  </a:lnTo>
                  <a:lnTo>
                    <a:pt x="11471" y="64433"/>
                  </a:lnTo>
                  <a:lnTo>
                    <a:pt x="11472" y="64802"/>
                  </a:lnTo>
                  <a:lnTo>
                    <a:pt x="11483" y="65161"/>
                  </a:lnTo>
                  <a:lnTo>
                    <a:pt x="11494" y="65521"/>
                  </a:lnTo>
                  <a:lnTo>
                    <a:pt x="11503" y="65881"/>
                  </a:lnTo>
                  <a:lnTo>
                    <a:pt x="11511" y="66240"/>
                  </a:lnTo>
                  <a:lnTo>
                    <a:pt x="11518" y="66600"/>
                  </a:lnTo>
                  <a:lnTo>
                    <a:pt x="11524" y="66960"/>
                  </a:lnTo>
                  <a:lnTo>
                    <a:pt x="11528" y="67319"/>
                  </a:lnTo>
                  <a:lnTo>
                    <a:pt x="11531" y="67679"/>
                  </a:lnTo>
                  <a:lnTo>
                    <a:pt x="11533" y="68039"/>
                  </a:lnTo>
                  <a:lnTo>
                    <a:pt x="11534" y="68398"/>
                  </a:lnTo>
                  <a:lnTo>
                    <a:pt x="11534" y="94629"/>
                  </a:lnTo>
                  <a:lnTo>
                    <a:pt x="372" y="94629"/>
                  </a:lnTo>
                  <a:lnTo>
                    <a:pt x="372" y="14882"/>
                  </a:lnTo>
                  <a:lnTo>
                    <a:pt x="371" y="14400"/>
                  </a:lnTo>
                  <a:lnTo>
                    <a:pt x="369" y="13922"/>
                  </a:lnTo>
                  <a:lnTo>
                    <a:pt x="366" y="13448"/>
                  </a:lnTo>
                  <a:lnTo>
                    <a:pt x="362" y="12977"/>
                  </a:lnTo>
                  <a:lnTo>
                    <a:pt x="356" y="12510"/>
                  </a:lnTo>
                  <a:lnTo>
                    <a:pt x="349" y="12047"/>
                  </a:lnTo>
                  <a:lnTo>
                    <a:pt x="341" y="11588"/>
                  </a:lnTo>
                  <a:lnTo>
                    <a:pt x="332" y="11132"/>
                  </a:lnTo>
                  <a:lnTo>
                    <a:pt x="321" y="10680"/>
                  </a:lnTo>
                  <a:lnTo>
                    <a:pt x="310" y="10231"/>
                  </a:lnTo>
                  <a:lnTo>
                    <a:pt x="309" y="9789"/>
                  </a:lnTo>
                  <a:lnTo>
                    <a:pt x="307" y="9356"/>
                  </a:lnTo>
                  <a:lnTo>
                    <a:pt x="304" y="8931"/>
                  </a:lnTo>
                  <a:lnTo>
                    <a:pt x="300" y="8515"/>
                  </a:lnTo>
                  <a:lnTo>
                    <a:pt x="294" y="8108"/>
                  </a:lnTo>
                  <a:lnTo>
                    <a:pt x="287" y="7709"/>
                  </a:lnTo>
                  <a:lnTo>
                    <a:pt x="279" y="7319"/>
                  </a:lnTo>
                  <a:lnTo>
                    <a:pt x="270" y="6937"/>
                  </a:lnTo>
                  <a:lnTo>
                    <a:pt x="259" y="6565"/>
                  </a:lnTo>
                  <a:lnTo>
                    <a:pt x="248" y="6201"/>
                  </a:lnTo>
                  <a:lnTo>
                    <a:pt x="235" y="5834"/>
                  </a:lnTo>
                  <a:lnTo>
                    <a:pt x="223" y="5479"/>
                  </a:lnTo>
                  <a:lnTo>
                    <a:pt x="210" y="5135"/>
                  </a:lnTo>
                  <a:lnTo>
                    <a:pt x="198" y="4802"/>
                  </a:lnTo>
                  <a:lnTo>
                    <a:pt x="186" y="4480"/>
                  </a:lnTo>
                  <a:lnTo>
                    <a:pt x="173" y="4169"/>
                  </a:lnTo>
                  <a:lnTo>
                    <a:pt x="161" y="3870"/>
                  </a:lnTo>
                  <a:lnTo>
                    <a:pt x="148" y="3581"/>
                  </a:lnTo>
                  <a:lnTo>
                    <a:pt x="136" y="3304"/>
                  </a:lnTo>
                  <a:lnTo>
                    <a:pt x="124" y="3038"/>
                  </a:lnTo>
                  <a:lnTo>
                    <a:pt x="111" y="2785"/>
                  </a:lnTo>
                  <a:lnTo>
                    <a:pt x="99" y="2547"/>
                  </a:lnTo>
                  <a:lnTo>
                    <a:pt x="86" y="2324"/>
                  </a:lnTo>
                  <a:lnTo>
                    <a:pt x="74" y="2115"/>
                  </a:lnTo>
                  <a:lnTo>
                    <a:pt x="62" y="1922"/>
                  </a:lnTo>
                  <a:lnTo>
                    <a:pt x="49" y="1743"/>
                  </a:lnTo>
                  <a:lnTo>
                    <a:pt x="37" y="1580"/>
                  </a:lnTo>
                  <a:lnTo>
                    <a:pt x="24" y="1431"/>
                  </a:lnTo>
                  <a:lnTo>
                    <a:pt x="0" y="1178"/>
                  </a:lnTo>
                  <a:lnTo>
                    <a:pt x="10852" y="1596"/>
                  </a:lnTo>
                  <a:lnTo>
                    <a:pt x="10864" y="1736"/>
                  </a:lnTo>
                  <a:lnTo>
                    <a:pt x="10876" y="1894"/>
                  </a:lnTo>
                  <a:lnTo>
                    <a:pt x="10889" y="2071"/>
                  </a:lnTo>
                  <a:lnTo>
                    <a:pt x="10901" y="2266"/>
                  </a:lnTo>
                  <a:lnTo>
                    <a:pt x="10914" y="2480"/>
                  </a:lnTo>
                  <a:lnTo>
                    <a:pt x="10938" y="2708"/>
                  </a:lnTo>
                  <a:lnTo>
                    <a:pt x="10961" y="2946"/>
                  </a:lnTo>
                  <a:lnTo>
                    <a:pt x="10982" y="3194"/>
                  </a:lnTo>
                  <a:lnTo>
                    <a:pt x="11003" y="3452"/>
                  </a:lnTo>
                  <a:lnTo>
                    <a:pt x="11022" y="3720"/>
                  </a:lnTo>
                  <a:lnTo>
                    <a:pt x="11040" y="3998"/>
                  </a:lnTo>
                  <a:lnTo>
                    <a:pt x="11057" y="4286"/>
                  </a:lnTo>
                  <a:lnTo>
                    <a:pt x="11072" y="4583"/>
                  </a:lnTo>
                  <a:lnTo>
                    <a:pt x="11087" y="4891"/>
                  </a:lnTo>
                  <a:lnTo>
                    <a:pt x="11100" y="5208"/>
                  </a:lnTo>
                  <a:lnTo>
                    <a:pt x="11124" y="5521"/>
                  </a:lnTo>
                  <a:lnTo>
                    <a:pt x="11147" y="5839"/>
                  </a:lnTo>
                  <a:lnTo>
                    <a:pt x="11168" y="6161"/>
                  </a:lnTo>
                  <a:lnTo>
                    <a:pt x="11189" y="6488"/>
                  </a:lnTo>
                  <a:lnTo>
                    <a:pt x="11208" y="6821"/>
                  </a:lnTo>
                  <a:lnTo>
                    <a:pt x="11226" y="7158"/>
                  </a:lnTo>
                  <a:lnTo>
                    <a:pt x="11243" y="7500"/>
                  </a:lnTo>
                  <a:lnTo>
                    <a:pt x="11258" y="7848"/>
                  </a:lnTo>
                  <a:lnTo>
                    <a:pt x="11273" y="8200"/>
                  </a:lnTo>
                  <a:lnTo>
                    <a:pt x="11286" y="8557"/>
                  </a:lnTo>
                  <a:lnTo>
                    <a:pt x="11309" y="8915"/>
                  </a:lnTo>
                  <a:lnTo>
                    <a:pt x="11330" y="9269"/>
                  </a:lnTo>
                  <a:lnTo>
                    <a:pt x="11349" y="9619"/>
                  </a:lnTo>
                  <a:lnTo>
                    <a:pt x="11365" y="9966"/>
                  </a:lnTo>
                  <a:lnTo>
                    <a:pt x="11379" y="10309"/>
                  </a:lnTo>
                  <a:lnTo>
                    <a:pt x="11390" y="10648"/>
                  </a:lnTo>
                  <a:lnTo>
                    <a:pt x="11398" y="10984"/>
                  </a:lnTo>
                  <a:lnTo>
                    <a:pt x="11405" y="11315"/>
                  </a:lnTo>
                  <a:lnTo>
                    <a:pt x="11408" y="11643"/>
                  </a:lnTo>
                  <a:lnTo>
                    <a:pt x="11410" y="11968"/>
                  </a:lnTo>
                  <a:lnTo>
                    <a:pt x="11658" y="11968"/>
                  </a:lnTo>
                  <a:lnTo>
                    <a:pt x="11972" y="11333"/>
                  </a:lnTo>
                  <a:lnTo>
                    <a:pt x="12295" y="10718"/>
                  </a:lnTo>
                  <a:lnTo>
                    <a:pt x="12627" y="10122"/>
                  </a:lnTo>
                  <a:lnTo>
                    <a:pt x="12967" y="9547"/>
                  </a:lnTo>
                  <a:lnTo>
                    <a:pt x="13317" y="8991"/>
                  </a:lnTo>
                  <a:lnTo>
                    <a:pt x="13674" y="8455"/>
                  </a:lnTo>
                  <a:lnTo>
                    <a:pt x="14041" y="7939"/>
                  </a:lnTo>
                  <a:lnTo>
                    <a:pt x="14416" y="7443"/>
                  </a:lnTo>
                  <a:lnTo>
                    <a:pt x="14800" y="6967"/>
                  </a:lnTo>
                  <a:lnTo>
                    <a:pt x="15192" y="6511"/>
                  </a:lnTo>
                  <a:lnTo>
                    <a:pt x="15595" y="6061"/>
                  </a:lnTo>
                  <a:lnTo>
                    <a:pt x="16008" y="5628"/>
                  </a:lnTo>
                  <a:lnTo>
                    <a:pt x="16433" y="5212"/>
                  </a:lnTo>
                  <a:lnTo>
                    <a:pt x="16869" y="4814"/>
                  </a:lnTo>
                  <a:lnTo>
                    <a:pt x="17316" y="4433"/>
                  </a:lnTo>
                  <a:lnTo>
                    <a:pt x="17775" y="4070"/>
                  </a:lnTo>
                  <a:lnTo>
                    <a:pt x="18244" y="3724"/>
                  </a:lnTo>
                  <a:lnTo>
                    <a:pt x="18725" y="3395"/>
                  </a:lnTo>
                  <a:lnTo>
                    <a:pt x="19216" y="3084"/>
                  </a:lnTo>
                  <a:lnTo>
                    <a:pt x="19719" y="2790"/>
                  </a:lnTo>
                  <a:lnTo>
                    <a:pt x="20233" y="2501"/>
                  </a:lnTo>
                  <a:lnTo>
                    <a:pt x="20759" y="2229"/>
                  </a:lnTo>
                  <a:lnTo>
                    <a:pt x="21295" y="1975"/>
                  </a:lnTo>
                  <a:lnTo>
                    <a:pt x="21843" y="1738"/>
                  </a:lnTo>
                  <a:lnTo>
                    <a:pt x="22401" y="1519"/>
                  </a:lnTo>
                  <a:lnTo>
                    <a:pt x="22971" y="1317"/>
                  </a:lnTo>
                  <a:lnTo>
                    <a:pt x="23552" y="1132"/>
                  </a:lnTo>
                  <a:lnTo>
                    <a:pt x="24144" y="964"/>
                  </a:lnTo>
                  <a:lnTo>
                    <a:pt x="24748" y="814"/>
                  </a:lnTo>
                  <a:lnTo>
                    <a:pt x="25362" y="682"/>
                  </a:lnTo>
                  <a:lnTo>
                    <a:pt x="26002" y="552"/>
                  </a:lnTo>
                  <a:lnTo>
                    <a:pt x="26657" y="436"/>
                  </a:lnTo>
                  <a:lnTo>
                    <a:pt x="27327" y="334"/>
                  </a:lnTo>
                  <a:lnTo>
                    <a:pt x="28011" y="245"/>
                  </a:lnTo>
                  <a:lnTo>
                    <a:pt x="28711" y="170"/>
                  </a:lnTo>
                  <a:lnTo>
                    <a:pt x="29425" y="109"/>
                  </a:lnTo>
                  <a:lnTo>
                    <a:pt x="30155" y="61"/>
                  </a:lnTo>
                  <a:lnTo>
                    <a:pt x="30899" y="27"/>
                  </a:lnTo>
                  <a:lnTo>
                    <a:pt x="31658" y="6"/>
                  </a:lnTo>
                  <a:lnTo>
                    <a:pt x="32432" y="0"/>
                  </a:lnTo>
                  <a:lnTo>
                    <a:pt x="33798" y="24"/>
                  </a:lnTo>
                  <a:lnTo>
                    <a:pt x="35120" y="99"/>
                  </a:lnTo>
                  <a:lnTo>
                    <a:pt x="36398" y="223"/>
                  </a:lnTo>
                  <a:lnTo>
                    <a:pt x="37631" y="396"/>
                  </a:lnTo>
                  <a:lnTo>
                    <a:pt x="38819" y="620"/>
                  </a:lnTo>
                  <a:lnTo>
                    <a:pt x="39962" y="892"/>
                  </a:lnTo>
                  <a:lnTo>
                    <a:pt x="41061" y="1215"/>
                  </a:lnTo>
                  <a:lnTo>
                    <a:pt x="42115" y="1587"/>
                  </a:lnTo>
                  <a:lnTo>
                    <a:pt x="43125" y="2009"/>
                  </a:lnTo>
                  <a:lnTo>
                    <a:pt x="44090" y="2480"/>
                  </a:lnTo>
                  <a:lnTo>
                    <a:pt x="45026" y="2997"/>
                  </a:lnTo>
                  <a:lnTo>
                    <a:pt x="45923" y="3554"/>
                  </a:lnTo>
                  <a:lnTo>
                    <a:pt x="46782" y="4152"/>
                  </a:lnTo>
                  <a:lnTo>
                    <a:pt x="47602" y="4792"/>
                  </a:lnTo>
                  <a:lnTo>
                    <a:pt x="48384" y="5472"/>
                  </a:lnTo>
                  <a:lnTo>
                    <a:pt x="49128" y="6193"/>
                  </a:lnTo>
                  <a:lnTo>
                    <a:pt x="49833" y="6955"/>
                  </a:lnTo>
                  <a:lnTo>
                    <a:pt x="50499" y="7758"/>
                  </a:lnTo>
                  <a:lnTo>
                    <a:pt x="51128" y="8602"/>
                  </a:lnTo>
                  <a:lnTo>
                    <a:pt x="51717" y="9487"/>
                  </a:lnTo>
                  <a:lnTo>
                    <a:pt x="52283" y="10399"/>
                  </a:lnTo>
                  <a:lnTo>
                    <a:pt x="52816" y="11350"/>
                  </a:lnTo>
                  <a:lnTo>
                    <a:pt x="53315" y="12339"/>
                  </a:lnTo>
                  <a:lnTo>
                    <a:pt x="53781" y="13367"/>
                  </a:lnTo>
                  <a:lnTo>
                    <a:pt x="54213" y="14433"/>
                  </a:lnTo>
                  <a:lnTo>
                    <a:pt x="54612" y="15537"/>
                  </a:lnTo>
                  <a:lnTo>
                    <a:pt x="54977" y="16680"/>
                  </a:lnTo>
                  <a:lnTo>
                    <a:pt x="55309" y="17861"/>
                  </a:lnTo>
                  <a:lnTo>
                    <a:pt x="55607" y="19081"/>
                  </a:lnTo>
                  <a:lnTo>
                    <a:pt x="55872" y="20339"/>
                  </a:lnTo>
                  <a:lnTo>
                    <a:pt x="56108" y="21619"/>
                  </a:lnTo>
                  <a:lnTo>
                    <a:pt x="56319" y="22926"/>
                  </a:lnTo>
                  <a:lnTo>
                    <a:pt x="56505" y="24263"/>
                  </a:lnTo>
                  <a:lnTo>
                    <a:pt x="56666" y="25628"/>
                  </a:lnTo>
                  <a:lnTo>
                    <a:pt x="56802" y="27021"/>
                  </a:lnTo>
                  <a:lnTo>
                    <a:pt x="56914" y="28443"/>
                  </a:lnTo>
                  <a:lnTo>
                    <a:pt x="57001" y="29893"/>
                  </a:lnTo>
                  <a:lnTo>
                    <a:pt x="57063" y="31372"/>
                  </a:lnTo>
                  <a:lnTo>
                    <a:pt x="57100" y="32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607157" y="5911825"/>
              <a:ext cx="33858" cy="52647"/>
            </a:xfrm>
            <a:custGeom>
              <a:avLst/>
              <a:pathLst>
                <a:path w="33858" h="52647">
                  <a:moveTo>
                    <a:pt x="33858" y="26044"/>
                  </a:moveTo>
                  <a:lnTo>
                    <a:pt x="33850" y="24818"/>
                  </a:lnTo>
                  <a:lnTo>
                    <a:pt x="33828" y="23619"/>
                  </a:lnTo>
                  <a:lnTo>
                    <a:pt x="33791" y="22447"/>
                  </a:lnTo>
                  <a:lnTo>
                    <a:pt x="33739" y="21302"/>
                  </a:lnTo>
                  <a:lnTo>
                    <a:pt x="33672" y="20184"/>
                  </a:lnTo>
                  <a:lnTo>
                    <a:pt x="33590" y="19094"/>
                  </a:lnTo>
                  <a:lnTo>
                    <a:pt x="33493" y="18031"/>
                  </a:lnTo>
                  <a:lnTo>
                    <a:pt x="33382" y="16996"/>
                  </a:lnTo>
                  <a:lnTo>
                    <a:pt x="33255" y="15987"/>
                  </a:lnTo>
                  <a:lnTo>
                    <a:pt x="33114" y="15006"/>
                  </a:lnTo>
                  <a:lnTo>
                    <a:pt x="32954" y="14054"/>
                  </a:lnTo>
                  <a:lnTo>
                    <a:pt x="32771" y="13131"/>
                  </a:lnTo>
                  <a:lnTo>
                    <a:pt x="32567" y="12238"/>
                  </a:lnTo>
                  <a:lnTo>
                    <a:pt x="32340" y="11375"/>
                  </a:lnTo>
                  <a:lnTo>
                    <a:pt x="32091" y="10541"/>
                  </a:lnTo>
                  <a:lnTo>
                    <a:pt x="31819" y="9738"/>
                  </a:lnTo>
                  <a:lnTo>
                    <a:pt x="31525" y="8964"/>
                  </a:lnTo>
                  <a:lnTo>
                    <a:pt x="31209" y="8220"/>
                  </a:lnTo>
                  <a:lnTo>
                    <a:pt x="30870" y="7505"/>
                  </a:lnTo>
                  <a:lnTo>
                    <a:pt x="30509" y="6821"/>
                  </a:lnTo>
                  <a:lnTo>
                    <a:pt x="30137" y="6167"/>
                  </a:lnTo>
                  <a:lnTo>
                    <a:pt x="29740" y="5546"/>
                  </a:lnTo>
                  <a:lnTo>
                    <a:pt x="29319" y="4957"/>
                  </a:lnTo>
                  <a:lnTo>
                    <a:pt x="28872" y="4400"/>
                  </a:lnTo>
                  <a:lnTo>
                    <a:pt x="28401" y="3875"/>
                  </a:lnTo>
                  <a:lnTo>
                    <a:pt x="27905" y="3383"/>
                  </a:lnTo>
                  <a:lnTo>
                    <a:pt x="27384" y="2923"/>
                  </a:lnTo>
                  <a:lnTo>
                    <a:pt x="26838" y="2495"/>
                  </a:lnTo>
                  <a:lnTo>
                    <a:pt x="26268" y="2099"/>
                  </a:lnTo>
                  <a:lnTo>
                    <a:pt x="25672" y="1736"/>
                  </a:lnTo>
                  <a:lnTo>
                    <a:pt x="25049" y="1406"/>
                  </a:lnTo>
                  <a:lnTo>
                    <a:pt x="24395" y="1111"/>
                  </a:lnTo>
                  <a:lnTo>
                    <a:pt x="23710" y="850"/>
                  </a:lnTo>
                  <a:lnTo>
                    <a:pt x="22993" y="625"/>
                  </a:lnTo>
                  <a:lnTo>
                    <a:pt x="22246" y="434"/>
                  </a:lnTo>
                  <a:lnTo>
                    <a:pt x="21468" y="277"/>
                  </a:lnTo>
                  <a:lnTo>
                    <a:pt x="20659" y="156"/>
                  </a:lnTo>
                  <a:lnTo>
                    <a:pt x="19818" y="69"/>
                  </a:lnTo>
                  <a:lnTo>
                    <a:pt x="18947" y="17"/>
                  </a:lnTo>
                  <a:lnTo>
                    <a:pt x="18045" y="0"/>
                  </a:lnTo>
                  <a:lnTo>
                    <a:pt x="17305" y="10"/>
                  </a:lnTo>
                  <a:lnTo>
                    <a:pt x="16574" y="42"/>
                  </a:lnTo>
                  <a:lnTo>
                    <a:pt x="15852" y="94"/>
                  </a:lnTo>
                  <a:lnTo>
                    <a:pt x="15138" y="168"/>
                  </a:lnTo>
                  <a:lnTo>
                    <a:pt x="14433" y="263"/>
                  </a:lnTo>
                  <a:lnTo>
                    <a:pt x="13736" y="379"/>
                  </a:lnTo>
                  <a:lnTo>
                    <a:pt x="13049" y="516"/>
                  </a:lnTo>
                  <a:lnTo>
                    <a:pt x="12370" y="674"/>
                  </a:lnTo>
                  <a:lnTo>
                    <a:pt x="11699" y="853"/>
                  </a:lnTo>
                  <a:lnTo>
                    <a:pt x="11038" y="1054"/>
                  </a:lnTo>
                  <a:lnTo>
                    <a:pt x="10388" y="1284"/>
                  </a:lnTo>
                  <a:lnTo>
                    <a:pt x="9755" y="1552"/>
                  </a:lnTo>
                  <a:lnTo>
                    <a:pt x="9138" y="1859"/>
                  </a:lnTo>
                  <a:lnTo>
                    <a:pt x="8537" y="2205"/>
                  </a:lnTo>
                  <a:lnTo>
                    <a:pt x="7953" y="2588"/>
                  </a:lnTo>
                  <a:lnTo>
                    <a:pt x="7384" y="3011"/>
                  </a:lnTo>
                  <a:lnTo>
                    <a:pt x="6831" y="3472"/>
                  </a:lnTo>
                  <a:lnTo>
                    <a:pt x="6295" y="3971"/>
                  </a:lnTo>
                  <a:lnTo>
                    <a:pt x="5775" y="4508"/>
                  </a:lnTo>
                  <a:lnTo>
                    <a:pt x="5270" y="5084"/>
                  </a:lnTo>
                  <a:lnTo>
                    <a:pt x="4797" y="5703"/>
                  </a:lnTo>
                  <a:lnTo>
                    <a:pt x="4343" y="6367"/>
                  </a:lnTo>
                  <a:lnTo>
                    <a:pt x="3909" y="7077"/>
                  </a:lnTo>
                  <a:lnTo>
                    <a:pt x="3494" y="7833"/>
                  </a:lnTo>
                  <a:lnTo>
                    <a:pt x="3100" y="8635"/>
                  </a:lnTo>
                  <a:lnTo>
                    <a:pt x="2726" y="9482"/>
                  </a:lnTo>
                  <a:lnTo>
                    <a:pt x="2371" y="10376"/>
                  </a:lnTo>
                  <a:lnTo>
                    <a:pt x="2036" y="11315"/>
                  </a:lnTo>
                  <a:lnTo>
                    <a:pt x="1721" y="12301"/>
                  </a:lnTo>
                  <a:lnTo>
                    <a:pt x="1426" y="13332"/>
                  </a:lnTo>
                  <a:lnTo>
                    <a:pt x="1155" y="14405"/>
                  </a:lnTo>
                  <a:lnTo>
                    <a:pt x="912" y="15542"/>
                  </a:lnTo>
                  <a:lnTo>
                    <a:pt x="698" y="16742"/>
                  </a:lnTo>
                  <a:lnTo>
                    <a:pt x="513" y="18005"/>
                  </a:lnTo>
                  <a:lnTo>
                    <a:pt x="356" y="19332"/>
                  </a:lnTo>
                  <a:lnTo>
                    <a:pt x="228" y="20721"/>
                  </a:lnTo>
                  <a:lnTo>
                    <a:pt x="128" y="22174"/>
                  </a:lnTo>
                  <a:lnTo>
                    <a:pt x="57" y="23690"/>
                  </a:lnTo>
                  <a:lnTo>
                    <a:pt x="14" y="25270"/>
                  </a:lnTo>
                  <a:lnTo>
                    <a:pt x="0" y="26913"/>
                  </a:lnTo>
                  <a:lnTo>
                    <a:pt x="11" y="28317"/>
                  </a:lnTo>
                  <a:lnTo>
                    <a:pt x="47" y="29678"/>
                  </a:lnTo>
                  <a:lnTo>
                    <a:pt x="106" y="30996"/>
                  </a:lnTo>
                  <a:lnTo>
                    <a:pt x="188" y="32270"/>
                  </a:lnTo>
                  <a:lnTo>
                    <a:pt x="294" y="33501"/>
                  </a:lnTo>
                  <a:lnTo>
                    <a:pt x="424" y="34689"/>
                  </a:lnTo>
                  <a:lnTo>
                    <a:pt x="577" y="35833"/>
                  </a:lnTo>
                  <a:lnTo>
                    <a:pt x="754" y="36934"/>
                  </a:lnTo>
                  <a:lnTo>
                    <a:pt x="954" y="37991"/>
                  </a:lnTo>
                  <a:lnTo>
                    <a:pt x="1178" y="39005"/>
                  </a:lnTo>
                  <a:lnTo>
                    <a:pt x="1424" y="39966"/>
                  </a:lnTo>
                  <a:lnTo>
                    <a:pt x="1691" y="40890"/>
                  </a:lnTo>
                  <a:lnTo>
                    <a:pt x="1980" y="41777"/>
                  </a:lnTo>
                  <a:lnTo>
                    <a:pt x="2289" y="42626"/>
                  </a:lnTo>
                  <a:lnTo>
                    <a:pt x="2619" y="43439"/>
                  </a:lnTo>
                  <a:lnTo>
                    <a:pt x="2971" y="44214"/>
                  </a:lnTo>
                  <a:lnTo>
                    <a:pt x="3344" y="44952"/>
                  </a:lnTo>
                  <a:lnTo>
                    <a:pt x="3738" y="45653"/>
                  </a:lnTo>
                  <a:lnTo>
                    <a:pt x="4152" y="46316"/>
                  </a:lnTo>
                  <a:lnTo>
                    <a:pt x="4588" y="46942"/>
                  </a:lnTo>
                  <a:lnTo>
                    <a:pt x="5058" y="47533"/>
                  </a:lnTo>
                  <a:lnTo>
                    <a:pt x="5548" y="48091"/>
                  </a:lnTo>
                  <a:lnTo>
                    <a:pt x="6060" y="48615"/>
                  </a:lnTo>
                  <a:lnTo>
                    <a:pt x="6593" y="49105"/>
                  </a:lnTo>
                  <a:lnTo>
                    <a:pt x="7146" y="49562"/>
                  </a:lnTo>
                  <a:lnTo>
                    <a:pt x="7721" y="49986"/>
                  </a:lnTo>
                  <a:lnTo>
                    <a:pt x="8317" y="50376"/>
                  </a:lnTo>
                  <a:lnTo>
                    <a:pt x="8934" y="50733"/>
                  </a:lnTo>
                  <a:lnTo>
                    <a:pt x="9572" y="51056"/>
                  </a:lnTo>
                  <a:lnTo>
                    <a:pt x="10231" y="51345"/>
                  </a:lnTo>
                  <a:lnTo>
                    <a:pt x="10911" y="51593"/>
                  </a:lnTo>
                  <a:lnTo>
                    <a:pt x="11611" y="51814"/>
                  </a:lnTo>
                  <a:lnTo>
                    <a:pt x="12330" y="52009"/>
                  </a:lnTo>
                  <a:lnTo>
                    <a:pt x="13069" y="52179"/>
                  </a:lnTo>
                  <a:lnTo>
                    <a:pt x="13828" y="52322"/>
                  </a:lnTo>
                  <a:lnTo>
                    <a:pt x="14607" y="52439"/>
                  </a:lnTo>
                  <a:lnTo>
                    <a:pt x="15406" y="52530"/>
                  </a:lnTo>
                  <a:lnTo>
                    <a:pt x="16224" y="52595"/>
                  </a:lnTo>
                  <a:lnTo>
                    <a:pt x="17063" y="52634"/>
                  </a:lnTo>
                  <a:lnTo>
                    <a:pt x="17921" y="52647"/>
                  </a:lnTo>
                  <a:lnTo>
                    <a:pt x="18835" y="52629"/>
                  </a:lnTo>
                  <a:lnTo>
                    <a:pt x="19717" y="52576"/>
                  </a:lnTo>
                  <a:lnTo>
                    <a:pt x="20566" y="52486"/>
                  </a:lnTo>
                  <a:lnTo>
                    <a:pt x="21384" y="52360"/>
                  </a:lnTo>
                  <a:lnTo>
                    <a:pt x="22169" y="52198"/>
                  </a:lnTo>
                  <a:lnTo>
                    <a:pt x="22922" y="52000"/>
                  </a:lnTo>
                  <a:lnTo>
                    <a:pt x="23642" y="51766"/>
                  </a:lnTo>
                  <a:lnTo>
                    <a:pt x="24330" y="51497"/>
                  </a:lnTo>
                  <a:lnTo>
                    <a:pt x="24987" y="51191"/>
                  </a:lnTo>
                  <a:lnTo>
                    <a:pt x="25610" y="50849"/>
                  </a:lnTo>
                  <a:lnTo>
                    <a:pt x="26217" y="50473"/>
                  </a:lnTo>
                  <a:lnTo>
                    <a:pt x="26798" y="50065"/>
                  </a:lnTo>
                  <a:lnTo>
                    <a:pt x="27353" y="49625"/>
                  </a:lnTo>
                  <a:lnTo>
                    <a:pt x="27882" y="49152"/>
                  </a:lnTo>
                  <a:lnTo>
                    <a:pt x="28385" y="48648"/>
                  </a:lnTo>
                  <a:lnTo>
                    <a:pt x="28862" y="48111"/>
                  </a:lnTo>
                  <a:lnTo>
                    <a:pt x="29313" y="47541"/>
                  </a:lnTo>
                  <a:lnTo>
                    <a:pt x="29738" y="46940"/>
                  </a:lnTo>
                  <a:lnTo>
                    <a:pt x="30137" y="46306"/>
                  </a:lnTo>
                  <a:lnTo>
                    <a:pt x="30509" y="45640"/>
                  </a:lnTo>
                  <a:lnTo>
                    <a:pt x="30870" y="44943"/>
                  </a:lnTo>
                  <a:lnTo>
                    <a:pt x="31209" y="44216"/>
                  </a:lnTo>
                  <a:lnTo>
                    <a:pt x="31525" y="43460"/>
                  </a:lnTo>
                  <a:lnTo>
                    <a:pt x="31819" y="42673"/>
                  </a:lnTo>
                  <a:lnTo>
                    <a:pt x="32091" y="41857"/>
                  </a:lnTo>
                  <a:lnTo>
                    <a:pt x="32340" y="41012"/>
                  </a:lnTo>
                  <a:lnTo>
                    <a:pt x="32567" y="40136"/>
                  </a:lnTo>
                  <a:lnTo>
                    <a:pt x="32771" y="39231"/>
                  </a:lnTo>
                  <a:lnTo>
                    <a:pt x="32954" y="38295"/>
                  </a:lnTo>
                  <a:lnTo>
                    <a:pt x="33114" y="37331"/>
                  </a:lnTo>
                  <a:lnTo>
                    <a:pt x="33255" y="36325"/>
                  </a:lnTo>
                  <a:lnTo>
                    <a:pt x="33382" y="35292"/>
                  </a:lnTo>
                  <a:lnTo>
                    <a:pt x="33493" y="34231"/>
                  </a:lnTo>
                  <a:lnTo>
                    <a:pt x="33590" y="33144"/>
                  </a:lnTo>
                  <a:lnTo>
                    <a:pt x="33672" y="32029"/>
                  </a:lnTo>
                  <a:lnTo>
                    <a:pt x="33739" y="30886"/>
                  </a:lnTo>
                  <a:lnTo>
                    <a:pt x="33791" y="29717"/>
                  </a:lnTo>
                  <a:lnTo>
                    <a:pt x="33828" y="28520"/>
                  </a:lnTo>
                  <a:lnTo>
                    <a:pt x="33850" y="272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153816" y="3838798"/>
              <a:ext cx="103956" cy="62824"/>
            </a:xfrm>
            <a:custGeom>
              <a:avLst/>
              <a:pathLst>
                <a:path w="103956" h="62824">
                  <a:moveTo>
                    <a:pt x="103956" y="31309"/>
                  </a:moveTo>
                  <a:lnTo>
                    <a:pt x="103943" y="32564"/>
                  </a:lnTo>
                  <a:lnTo>
                    <a:pt x="103904" y="33789"/>
                  </a:lnTo>
                  <a:lnTo>
                    <a:pt x="103839" y="34987"/>
                  </a:lnTo>
                  <a:lnTo>
                    <a:pt x="103749" y="36155"/>
                  </a:lnTo>
                  <a:lnTo>
                    <a:pt x="103632" y="37295"/>
                  </a:lnTo>
                  <a:lnTo>
                    <a:pt x="103489" y="38406"/>
                  </a:lnTo>
                  <a:lnTo>
                    <a:pt x="103321" y="39489"/>
                  </a:lnTo>
                  <a:lnTo>
                    <a:pt x="103126" y="40543"/>
                  </a:lnTo>
                  <a:lnTo>
                    <a:pt x="102906" y="41568"/>
                  </a:lnTo>
                  <a:lnTo>
                    <a:pt x="102660" y="42564"/>
                  </a:lnTo>
                  <a:lnTo>
                    <a:pt x="102389" y="43532"/>
                  </a:lnTo>
                  <a:lnTo>
                    <a:pt x="102095" y="44472"/>
                  </a:lnTo>
                  <a:lnTo>
                    <a:pt x="101778" y="45382"/>
                  </a:lnTo>
                  <a:lnTo>
                    <a:pt x="101438" y="46264"/>
                  </a:lnTo>
                  <a:lnTo>
                    <a:pt x="101074" y="47118"/>
                  </a:lnTo>
                  <a:lnTo>
                    <a:pt x="100687" y="47942"/>
                  </a:lnTo>
                  <a:lnTo>
                    <a:pt x="100277" y="48738"/>
                  </a:lnTo>
                  <a:lnTo>
                    <a:pt x="99844" y="49506"/>
                  </a:lnTo>
                  <a:lnTo>
                    <a:pt x="99388" y="50244"/>
                  </a:lnTo>
                  <a:lnTo>
                    <a:pt x="98908" y="50955"/>
                  </a:lnTo>
                  <a:lnTo>
                    <a:pt x="98421" y="51637"/>
                  </a:lnTo>
                  <a:lnTo>
                    <a:pt x="97915" y="52294"/>
                  </a:lnTo>
                  <a:lnTo>
                    <a:pt x="97390" y="52925"/>
                  </a:lnTo>
                  <a:lnTo>
                    <a:pt x="96845" y="53530"/>
                  </a:lnTo>
                  <a:lnTo>
                    <a:pt x="96282" y="54109"/>
                  </a:lnTo>
                  <a:lnTo>
                    <a:pt x="95699" y="54663"/>
                  </a:lnTo>
                  <a:lnTo>
                    <a:pt x="95098" y="55190"/>
                  </a:lnTo>
                  <a:lnTo>
                    <a:pt x="94477" y="55691"/>
                  </a:lnTo>
                  <a:lnTo>
                    <a:pt x="93837" y="56167"/>
                  </a:lnTo>
                  <a:lnTo>
                    <a:pt x="93178" y="56616"/>
                  </a:lnTo>
                  <a:lnTo>
                    <a:pt x="92502" y="57040"/>
                  </a:lnTo>
                  <a:lnTo>
                    <a:pt x="91811" y="57440"/>
                  </a:lnTo>
                  <a:lnTo>
                    <a:pt x="91105" y="57815"/>
                  </a:lnTo>
                  <a:lnTo>
                    <a:pt x="90384" y="58166"/>
                  </a:lnTo>
                  <a:lnTo>
                    <a:pt x="89648" y="58492"/>
                  </a:lnTo>
                  <a:lnTo>
                    <a:pt x="88897" y="58794"/>
                  </a:lnTo>
                  <a:lnTo>
                    <a:pt x="88131" y="59070"/>
                  </a:lnTo>
                  <a:lnTo>
                    <a:pt x="87350" y="59323"/>
                  </a:lnTo>
                  <a:lnTo>
                    <a:pt x="86554" y="59551"/>
                  </a:lnTo>
                  <a:lnTo>
                    <a:pt x="85743" y="59754"/>
                  </a:lnTo>
                  <a:lnTo>
                    <a:pt x="83970" y="47407"/>
                  </a:lnTo>
                  <a:lnTo>
                    <a:pt x="84969" y="47133"/>
                  </a:lnTo>
                  <a:lnTo>
                    <a:pt x="85920" y="46799"/>
                  </a:lnTo>
                  <a:lnTo>
                    <a:pt x="86824" y="46407"/>
                  </a:lnTo>
                  <a:lnTo>
                    <a:pt x="87680" y="45956"/>
                  </a:lnTo>
                  <a:lnTo>
                    <a:pt x="88489" y="45446"/>
                  </a:lnTo>
                  <a:lnTo>
                    <a:pt x="89249" y="44878"/>
                  </a:lnTo>
                  <a:lnTo>
                    <a:pt x="89962" y="44251"/>
                  </a:lnTo>
                  <a:lnTo>
                    <a:pt x="90627" y="43566"/>
                  </a:lnTo>
                  <a:lnTo>
                    <a:pt x="91244" y="42822"/>
                  </a:lnTo>
                  <a:lnTo>
                    <a:pt x="91814" y="42019"/>
                  </a:lnTo>
                  <a:lnTo>
                    <a:pt x="92345" y="41147"/>
                  </a:lnTo>
                  <a:lnTo>
                    <a:pt x="92821" y="40223"/>
                  </a:lnTo>
                  <a:lnTo>
                    <a:pt x="93240" y="39248"/>
                  </a:lnTo>
                  <a:lnTo>
                    <a:pt x="93604" y="38221"/>
                  </a:lnTo>
                  <a:lnTo>
                    <a:pt x="93912" y="37141"/>
                  </a:lnTo>
                  <a:lnTo>
                    <a:pt x="94163" y="36010"/>
                  </a:lnTo>
                  <a:lnTo>
                    <a:pt x="94359" y="34828"/>
                  </a:lnTo>
                  <a:lnTo>
                    <a:pt x="94499" y="33593"/>
                  </a:lnTo>
                  <a:lnTo>
                    <a:pt x="94583" y="32306"/>
                  </a:lnTo>
                  <a:lnTo>
                    <a:pt x="94611" y="30968"/>
                  </a:lnTo>
                  <a:lnTo>
                    <a:pt x="94599" y="30143"/>
                  </a:lnTo>
                  <a:lnTo>
                    <a:pt x="94564" y="29334"/>
                  </a:lnTo>
                  <a:lnTo>
                    <a:pt x="94506" y="28539"/>
                  </a:lnTo>
                  <a:lnTo>
                    <a:pt x="94425" y="27759"/>
                  </a:lnTo>
                  <a:lnTo>
                    <a:pt x="94321" y="26995"/>
                  </a:lnTo>
                  <a:lnTo>
                    <a:pt x="94193" y="26245"/>
                  </a:lnTo>
                  <a:lnTo>
                    <a:pt x="94043" y="25510"/>
                  </a:lnTo>
                  <a:lnTo>
                    <a:pt x="93869" y="24791"/>
                  </a:lnTo>
                  <a:lnTo>
                    <a:pt x="93671" y="24086"/>
                  </a:lnTo>
                  <a:lnTo>
                    <a:pt x="93451" y="23397"/>
                  </a:lnTo>
                  <a:lnTo>
                    <a:pt x="93205" y="22725"/>
                  </a:lnTo>
                  <a:lnTo>
                    <a:pt x="92930" y="22073"/>
                  </a:lnTo>
                  <a:lnTo>
                    <a:pt x="92626" y="21442"/>
                  </a:lnTo>
                  <a:lnTo>
                    <a:pt x="92294" y="20832"/>
                  </a:lnTo>
                  <a:lnTo>
                    <a:pt x="91933" y="20242"/>
                  </a:lnTo>
                  <a:lnTo>
                    <a:pt x="91544" y="19672"/>
                  </a:lnTo>
                  <a:lnTo>
                    <a:pt x="91126" y="19123"/>
                  </a:lnTo>
                  <a:lnTo>
                    <a:pt x="90679" y="18594"/>
                  </a:lnTo>
                  <a:lnTo>
                    <a:pt x="90204" y="18086"/>
                  </a:lnTo>
                  <a:lnTo>
                    <a:pt x="89699" y="17598"/>
                  </a:lnTo>
                  <a:lnTo>
                    <a:pt x="89179" y="17132"/>
                  </a:lnTo>
                  <a:lnTo>
                    <a:pt x="88627" y="16687"/>
                  </a:lnTo>
                  <a:lnTo>
                    <a:pt x="88044" y="16264"/>
                  </a:lnTo>
                  <a:lnTo>
                    <a:pt x="87429" y="15863"/>
                  </a:lnTo>
                  <a:lnTo>
                    <a:pt x="86783" y="15484"/>
                  </a:lnTo>
                  <a:lnTo>
                    <a:pt x="86106" y="15126"/>
                  </a:lnTo>
                  <a:lnTo>
                    <a:pt x="85397" y="14791"/>
                  </a:lnTo>
                  <a:lnTo>
                    <a:pt x="84657" y="14477"/>
                  </a:lnTo>
                  <a:lnTo>
                    <a:pt x="83886" y="14185"/>
                  </a:lnTo>
                  <a:lnTo>
                    <a:pt x="83083" y="13915"/>
                  </a:lnTo>
                  <a:lnTo>
                    <a:pt x="82247" y="13669"/>
                  </a:lnTo>
                  <a:lnTo>
                    <a:pt x="81375" y="13448"/>
                  </a:lnTo>
                  <a:lnTo>
                    <a:pt x="80468" y="13254"/>
                  </a:lnTo>
                  <a:lnTo>
                    <a:pt x="79525" y="13085"/>
                  </a:lnTo>
                  <a:lnTo>
                    <a:pt x="78547" y="12943"/>
                  </a:lnTo>
                  <a:lnTo>
                    <a:pt x="77533" y="12826"/>
                  </a:lnTo>
                  <a:lnTo>
                    <a:pt x="76484" y="12736"/>
                  </a:lnTo>
                  <a:lnTo>
                    <a:pt x="75399" y="12671"/>
                  </a:lnTo>
                  <a:lnTo>
                    <a:pt x="74279" y="12632"/>
                  </a:lnTo>
                  <a:lnTo>
                    <a:pt x="73124" y="12619"/>
                  </a:lnTo>
                  <a:lnTo>
                    <a:pt x="61255" y="12619"/>
                  </a:lnTo>
                  <a:lnTo>
                    <a:pt x="61255" y="12755"/>
                  </a:lnTo>
                  <a:lnTo>
                    <a:pt x="61812" y="13035"/>
                  </a:lnTo>
                  <a:lnTo>
                    <a:pt x="62365" y="13328"/>
                  </a:lnTo>
                  <a:lnTo>
                    <a:pt x="62914" y="13635"/>
                  </a:lnTo>
                  <a:lnTo>
                    <a:pt x="63459" y="13956"/>
                  </a:lnTo>
                  <a:lnTo>
                    <a:pt x="64000" y="14290"/>
                  </a:lnTo>
                  <a:lnTo>
                    <a:pt x="64537" y="14638"/>
                  </a:lnTo>
                  <a:lnTo>
                    <a:pt x="65070" y="15000"/>
                  </a:lnTo>
                  <a:lnTo>
                    <a:pt x="65598" y="15375"/>
                  </a:lnTo>
                  <a:lnTo>
                    <a:pt x="66123" y="15763"/>
                  </a:lnTo>
                  <a:lnTo>
                    <a:pt x="66643" y="16166"/>
                  </a:lnTo>
                  <a:lnTo>
                    <a:pt x="67143" y="16571"/>
                  </a:lnTo>
                  <a:lnTo>
                    <a:pt x="67631" y="16995"/>
                  </a:lnTo>
                  <a:lnTo>
                    <a:pt x="68109" y="17439"/>
                  </a:lnTo>
                  <a:lnTo>
                    <a:pt x="68575" y="17901"/>
                  </a:lnTo>
                  <a:lnTo>
                    <a:pt x="69031" y="18383"/>
                  </a:lnTo>
                  <a:lnTo>
                    <a:pt x="69476" y="18884"/>
                  </a:lnTo>
                  <a:lnTo>
                    <a:pt x="69910" y="19403"/>
                  </a:lnTo>
                  <a:lnTo>
                    <a:pt x="70332" y="19942"/>
                  </a:lnTo>
                  <a:lnTo>
                    <a:pt x="70744" y="20500"/>
                  </a:lnTo>
                  <a:lnTo>
                    <a:pt x="71146" y="21077"/>
                  </a:lnTo>
                  <a:lnTo>
                    <a:pt x="71534" y="21660"/>
                  </a:lnTo>
                  <a:lnTo>
                    <a:pt x="71907" y="22261"/>
                  </a:lnTo>
                  <a:lnTo>
                    <a:pt x="72265" y="22882"/>
                  </a:lnTo>
                  <a:lnTo>
                    <a:pt x="72608" y="23522"/>
                  </a:lnTo>
                  <a:lnTo>
                    <a:pt x="72936" y="24181"/>
                  </a:lnTo>
                  <a:lnTo>
                    <a:pt x="73249" y="24859"/>
                  </a:lnTo>
                  <a:lnTo>
                    <a:pt x="73547" y="25556"/>
                  </a:lnTo>
                  <a:lnTo>
                    <a:pt x="73830" y="26272"/>
                  </a:lnTo>
                  <a:lnTo>
                    <a:pt x="74098" y="27008"/>
                  </a:lnTo>
                  <a:lnTo>
                    <a:pt x="74352" y="27762"/>
                  </a:lnTo>
                  <a:lnTo>
                    <a:pt x="74572" y="28537"/>
                  </a:lnTo>
                  <a:lnTo>
                    <a:pt x="74769" y="29334"/>
                  </a:lnTo>
                  <a:lnTo>
                    <a:pt x="74943" y="30152"/>
                  </a:lnTo>
                  <a:lnTo>
                    <a:pt x="75094" y="30993"/>
                  </a:lnTo>
                  <a:lnTo>
                    <a:pt x="75221" y="31855"/>
                  </a:lnTo>
                  <a:lnTo>
                    <a:pt x="75326" y="32739"/>
                  </a:lnTo>
                  <a:lnTo>
                    <a:pt x="75407" y="33645"/>
                  </a:lnTo>
                  <a:lnTo>
                    <a:pt x="75465" y="34573"/>
                  </a:lnTo>
                  <a:lnTo>
                    <a:pt x="75500" y="35522"/>
                  </a:lnTo>
                  <a:lnTo>
                    <a:pt x="75511" y="36493"/>
                  </a:lnTo>
                  <a:lnTo>
                    <a:pt x="75488" y="37879"/>
                  </a:lnTo>
                  <a:lnTo>
                    <a:pt x="75418" y="39225"/>
                  </a:lnTo>
                  <a:lnTo>
                    <a:pt x="75302" y="40531"/>
                  </a:lnTo>
                  <a:lnTo>
                    <a:pt x="75140" y="41798"/>
                  </a:lnTo>
                  <a:lnTo>
                    <a:pt x="74931" y="43025"/>
                  </a:lnTo>
                  <a:lnTo>
                    <a:pt x="74676" y="44212"/>
                  </a:lnTo>
                  <a:lnTo>
                    <a:pt x="74375" y="45360"/>
                  </a:lnTo>
                  <a:lnTo>
                    <a:pt x="74027" y="46469"/>
                  </a:lnTo>
                  <a:lnTo>
                    <a:pt x="73633" y="47538"/>
                  </a:lnTo>
                  <a:lnTo>
                    <a:pt x="73192" y="48567"/>
                  </a:lnTo>
                  <a:lnTo>
                    <a:pt x="72691" y="49545"/>
                  </a:lnTo>
                  <a:lnTo>
                    <a:pt x="72144" y="50488"/>
                  </a:lnTo>
                  <a:lnTo>
                    <a:pt x="71551" y="51395"/>
                  </a:lnTo>
                  <a:lnTo>
                    <a:pt x="70911" y="52267"/>
                  </a:lnTo>
                  <a:lnTo>
                    <a:pt x="70225" y="53103"/>
                  </a:lnTo>
                  <a:lnTo>
                    <a:pt x="69492" y="53904"/>
                  </a:lnTo>
                  <a:lnTo>
                    <a:pt x="68713" y="54669"/>
                  </a:lnTo>
                  <a:lnTo>
                    <a:pt x="67888" y="55399"/>
                  </a:lnTo>
                  <a:lnTo>
                    <a:pt x="67016" y="56094"/>
                  </a:lnTo>
                  <a:lnTo>
                    <a:pt x="66098" y="56753"/>
                  </a:lnTo>
                  <a:lnTo>
                    <a:pt x="65134" y="57364"/>
                  </a:lnTo>
                  <a:lnTo>
                    <a:pt x="64125" y="57942"/>
                  </a:lnTo>
                  <a:lnTo>
                    <a:pt x="63071" y="58488"/>
                  </a:lnTo>
                  <a:lnTo>
                    <a:pt x="61972" y="59001"/>
                  </a:lnTo>
                  <a:lnTo>
                    <a:pt x="60828" y="59481"/>
                  </a:lnTo>
                  <a:lnTo>
                    <a:pt x="59639" y="59929"/>
                  </a:lnTo>
                  <a:lnTo>
                    <a:pt x="58405" y="60343"/>
                  </a:lnTo>
                  <a:lnTo>
                    <a:pt x="57126" y="60725"/>
                  </a:lnTo>
                  <a:lnTo>
                    <a:pt x="55802" y="61075"/>
                  </a:lnTo>
                  <a:lnTo>
                    <a:pt x="54433" y="61391"/>
                  </a:lnTo>
                  <a:lnTo>
                    <a:pt x="53006" y="61663"/>
                  </a:lnTo>
                  <a:lnTo>
                    <a:pt x="51536" y="61907"/>
                  </a:lnTo>
                  <a:lnTo>
                    <a:pt x="50021" y="62122"/>
                  </a:lnTo>
                  <a:lnTo>
                    <a:pt x="48463" y="62308"/>
                  </a:lnTo>
                  <a:lnTo>
                    <a:pt x="46862" y="62465"/>
                  </a:lnTo>
                  <a:lnTo>
                    <a:pt x="45216" y="62594"/>
                  </a:lnTo>
                  <a:lnTo>
                    <a:pt x="43528" y="62695"/>
                  </a:lnTo>
                  <a:lnTo>
                    <a:pt x="41795" y="62766"/>
                  </a:lnTo>
                  <a:lnTo>
                    <a:pt x="40019" y="62809"/>
                  </a:lnTo>
                  <a:lnTo>
                    <a:pt x="38199" y="62824"/>
                  </a:lnTo>
                  <a:lnTo>
                    <a:pt x="36443" y="62809"/>
                  </a:lnTo>
                  <a:lnTo>
                    <a:pt x="34723" y="62766"/>
                  </a:lnTo>
                  <a:lnTo>
                    <a:pt x="33038" y="62695"/>
                  </a:lnTo>
                  <a:lnTo>
                    <a:pt x="31388" y="62594"/>
                  </a:lnTo>
                  <a:lnTo>
                    <a:pt x="29774" y="62465"/>
                  </a:lnTo>
                  <a:lnTo>
                    <a:pt x="28196" y="62308"/>
                  </a:lnTo>
                  <a:lnTo>
                    <a:pt x="26653" y="62122"/>
                  </a:lnTo>
                  <a:lnTo>
                    <a:pt x="25146" y="61907"/>
                  </a:lnTo>
                  <a:lnTo>
                    <a:pt x="23673" y="61663"/>
                  </a:lnTo>
                  <a:lnTo>
                    <a:pt x="22237" y="61391"/>
                  </a:lnTo>
                  <a:lnTo>
                    <a:pt x="20840" y="61073"/>
                  </a:lnTo>
                  <a:lnTo>
                    <a:pt x="19487" y="60720"/>
                  </a:lnTo>
                  <a:lnTo>
                    <a:pt x="18177" y="60331"/>
                  </a:lnTo>
                  <a:lnTo>
                    <a:pt x="16911" y="59907"/>
                  </a:lnTo>
                  <a:lnTo>
                    <a:pt x="15688" y="59447"/>
                  </a:lnTo>
                  <a:lnTo>
                    <a:pt x="14510" y="58952"/>
                  </a:lnTo>
                  <a:lnTo>
                    <a:pt x="13375" y="58421"/>
                  </a:lnTo>
                  <a:lnTo>
                    <a:pt x="12283" y="57855"/>
                  </a:lnTo>
                  <a:lnTo>
                    <a:pt x="11236" y="57253"/>
                  </a:lnTo>
                  <a:lnTo>
                    <a:pt x="10231" y="56616"/>
                  </a:lnTo>
                  <a:lnTo>
                    <a:pt x="9259" y="55929"/>
                  </a:lnTo>
                  <a:lnTo>
                    <a:pt x="8335" y="55203"/>
                  </a:lnTo>
                  <a:lnTo>
                    <a:pt x="7459" y="54439"/>
                  </a:lnTo>
                  <a:lnTo>
                    <a:pt x="6630" y="53637"/>
                  </a:lnTo>
                  <a:lnTo>
                    <a:pt x="5849" y="52796"/>
                  </a:lnTo>
                  <a:lnTo>
                    <a:pt x="5115" y="51918"/>
                  </a:lnTo>
                  <a:lnTo>
                    <a:pt x="4430" y="51001"/>
                  </a:lnTo>
                  <a:lnTo>
                    <a:pt x="3792" y="50046"/>
                  </a:lnTo>
                  <a:lnTo>
                    <a:pt x="3202" y="49053"/>
                  </a:lnTo>
                  <a:lnTo>
                    <a:pt x="2660" y="48021"/>
                  </a:lnTo>
                  <a:lnTo>
                    <a:pt x="2154" y="46935"/>
                  </a:lnTo>
                  <a:lnTo>
                    <a:pt x="1702" y="45803"/>
                  </a:lnTo>
                  <a:lnTo>
                    <a:pt x="1303" y="44626"/>
                  </a:lnTo>
                  <a:lnTo>
                    <a:pt x="957" y="43405"/>
                  </a:lnTo>
                  <a:lnTo>
                    <a:pt x="665" y="42138"/>
                  </a:lnTo>
                  <a:lnTo>
                    <a:pt x="425" y="40826"/>
                  </a:lnTo>
                  <a:lnTo>
                    <a:pt x="239" y="39470"/>
                  </a:lnTo>
                  <a:lnTo>
                    <a:pt x="106" y="38068"/>
                  </a:lnTo>
                  <a:lnTo>
                    <a:pt x="26" y="36621"/>
                  </a:lnTo>
                  <a:lnTo>
                    <a:pt x="0" y="35129"/>
                  </a:lnTo>
                  <a:lnTo>
                    <a:pt x="36" y="33581"/>
                  </a:lnTo>
                  <a:lnTo>
                    <a:pt x="144" y="32076"/>
                  </a:lnTo>
                  <a:lnTo>
                    <a:pt x="325" y="30613"/>
                  </a:lnTo>
                  <a:lnTo>
                    <a:pt x="578" y="29192"/>
                  </a:lnTo>
                  <a:lnTo>
                    <a:pt x="903" y="27813"/>
                  </a:lnTo>
                  <a:lnTo>
                    <a:pt x="1301" y="26477"/>
                  </a:lnTo>
                  <a:lnTo>
                    <a:pt x="1771" y="25183"/>
                  </a:lnTo>
                  <a:lnTo>
                    <a:pt x="2313" y="23931"/>
                  </a:lnTo>
                  <a:lnTo>
                    <a:pt x="2928" y="22722"/>
                  </a:lnTo>
                  <a:lnTo>
                    <a:pt x="3615" y="21555"/>
                  </a:lnTo>
                  <a:lnTo>
                    <a:pt x="4355" y="20422"/>
                  </a:lnTo>
                  <a:lnTo>
                    <a:pt x="5156" y="19342"/>
                  </a:lnTo>
                  <a:lnTo>
                    <a:pt x="6019" y="18315"/>
                  </a:lnTo>
                  <a:lnTo>
                    <a:pt x="6944" y="17342"/>
                  </a:lnTo>
                  <a:lnTo>
                    <a:pt x="7929" y="16422"/>
                  </a:lnTo>
                  <a:lnTo>
                    <a:pt x="8976" y="15555"/>
                  </a:lnTo>
                  <a:lnTo>
                    <a:pt x="10085" y="14741"/>
                  </a:lnTo>
                  <a:lnTo>
                    <a:pt x="11255" y="13980"/>
                  </a:lnTo>
                  <a:lnTo>
                    <a:pt x="12486" y="13273"/>
                  </a:lnTo>
                  <a:lnTo>
                    <a:pt x="13779" y="12619"/>
                  </a:lnTo>
                  <a:lnTo>
                    <a:pt x="13779" y="12482"/>
                  </a:lnTo>
                  <a:lnTo>
                    <a:pt x="13433" y="12482"/>
                  </a:lnTo>
                  <a:lnTo>
                    <a:pt x="13080" y="12480"/>
                  </a:lnTo>
                  <a:lnTo>
                    <a:pt x="12718" y="12476"/>
                  </a:lnTo>
                  <a:lnTo>
                    <a:pt x="12349" y="12472"/>
                  </a:lnTo>
                  <a:lnTo>
                    <a:pt x="11971" y="12465"/>
                  </a:lnTo>
                  <a:lnTo>
                    <a:pt x="11585" y="12458"/>
                  </a:lnTo>
                  <a:lnTo>
                    <a:pt x="11191" y="12449"/>
                  </a:lnTo>
                  <a:lnTo>
                    <a:pt x="10788" y="12439"/>
                  </a:lnTo>
                  <a:lnTo>
                    <a:pt x="10377" y="12427"/>
                  </a:lnTo>
                  <a:lnTo>
                    <a:pt x="9959" y="12414"/>
                  </a:lnTo>
                  <a:lnTo>
                    <a:pt x="9538" y="12388"/>
                  </a:lnTo>
                  <a:lnTo>
                    <a:pt x="9124" y="12362"/>
                  </a:lnTo>
                  <a:lnTo>
                    <a:pt x="8714" y="12339"/>
                  </a:lnTo>
                  <a:lnTo>
                    <a:pt x="8311" y="12316"/>
                  </a:lnTo>
                  <a:lnTo>
                    <a:pt x="7912" y="12295"/>
                  </a:lnTo>
                  <a:lnTo>
                    <a:pt x="7519" y="12275"/>
                  </a:lnTo>
                  <a:lnTo>
                    <a:pt x="7132" y="12257"/>
                  </a:lnTo>
                  <a:lnTo>
                    <a:pt x="6750" y="12240"/>
                  </a:lnTo>
                  <a:lnTo>
                    <a:pt x="6373" y="12224"/>
                  </a:lnTo>
                  <a:lnTo>
                    <a:pt x="6002" y="12210"/>
                  </a:lnTo>
                  <a:lnTo>
                    <a:pt x="5626" y="12182"/>
                  </a:lnTo>
                  <a:lnTo>
                    <a:pt x="5260" y="12155"/>
                  </a:lnTo>
                  <a:lnTo>
                    <a:pt x="4905" y="12128"/>
                  </a:lnTo>
                  <a:lnTo>
                    <a:pt x="4562" y="12100"/>
                  </a:lnTo>
                  <a:lnTo>
                    <a:pt x="4229" y="12073"/>
                  </a:lnTo>
                  <a:lnTo>
                    <a:pt x="3907" y="12046"/>
                  </a:lnTo>
                  <a:lnTo>
                    <a:pt x="3596" y="12019"/>
                  </a:lnTo>
                  <a:lnTo>
                    <a:pt x="3296" y="11991"/>
                  </a:lnTo>
                  <a:lnTo>
                    <a:pt x="3006" y="11964"/>
                  </a:lnTo>
                  <a:lnTo>
                    <a:pt x="2728" y="11937"/>
                  </a:lnTo>
                  <a:lnTo>
                    <a:pt x="2467" y="11909"/>
                  </a:lnTo>
                  <a:lnTo>
                    <a:pt x="2229" y="11882"/>
                  </a:lnTo>
                  <a:lnTo>
                    <a:pt x="2014" y="11855"/>
                  </a:lnTo>
                  <a:lnTo>
                    <a:pt x="1822" y="11828"/>
                  </a:lnTo>
                  <a:lnTo>
                    <a:pt x="1654" y="11800"/>
                  </a:lnTo>
                  <a:lnTo>
                    <a:pt x="1159" y="11664"/>
                  </a:lnTo>
                  <a:lnTo>
                    <a:pt x="1159" y="0"/>
                  </a:lnTo>
                  <a:lnTo>
                    <a:pt x="1291" y="13"/>
                  </a:lnTo>
                  <a:lnTo>
                    <a:pt x="1440" y="27"/>
                  </a:lnTo>
                  <a:lnTo>
                    <a:pt x="1607" y="40"/>
                  </a:lnTo>
                  <a:lnTo>
                    <a:pt x="1792" y="54"/>
                  </a:lnTo>
                  <a:lnTo>
                    <a:pt x="1995" y="68"/>
                  </a:lnTo>
                  <a:lnTo>
                    <a:pt x="2215" y="81"/>
                  </a:lnTo>
                  <a:lnTo>
                    <a:pt x="2453" y="95"/>
                  </a:lnTo>
                  <a:lnTo>
                    <a:pt x="2709" y="109"/>
                  </a:lnTo>
                  <a:lnTo>
                    <a:pt x="2982" y="122"/>
                  </a:lnTo>
                  <a:lnTo>
                    <a:pt x="3274" y="136"/>
                  </a:lnTo>
                  <a:lnTo>
                    <a:pt x="3566" y="150"/>
                  </a:lnTo>
                  <a:lnTo>
                    <a:pt x="3871" y="163"/>
                  </a:lnTo>
                  <a:lnTo>
                    <a:pt x="4188" y="177"/>
                  </a:lnTo>
                  <a:lnTo>
                    <a:pt x="4518" y="190"/>
                  </a:lnTo>
                  <a:lnTo>
                    <a:pt x="4860" y="204"/>
                  </a:lnTo>
                  <a:lnTo>
                    <a:pt x="5214" y="218"/>
                  </a:lnTo>
                  <a:lnTo>
                    <a:pt x="5580" y="231"/>
                  </a:lnTo>
                  <a:lnTo>
                    <a:pt x="5959" y="245"/>
                  </a:lnTo>
                  <a:lnTo>
                    <a:pt x="6349" y="259"/>
                  </a:lnTo>
                  <a:lnTo>
                    <a:pt x="6753" y="272"/>
                  </a:lnTo>
                  <a:lnTo>
                    <a:pt x="7167" y="286"/>
                  </a:lnTo>
                  <a:lnTo>
                    <a:pt x="7590" y="300"/>
                  </a:lnTo>
                  <a:lnTo>
                    <a:pt x="8023" y="313"/>
                  </a:lnTo>
                  <a:lnTo>
                    <a:pt x="8466" y="327"/>
                  </a:lnTo>
                  <a:lnTo>
                    <a:pt x="8918" y="341"/>
                  </a:lnTo>
                  <a:lnTo>
                    <a:pt x="9380" y="354"/>
                  </a:lnTo>
                  <a:lnTo>
                    <a:pt x="9851" y="368"/>
                  </a:lnTo>
                  <a:lnTo>
                    <a:pt x="10332" y="381"/>
                  </a:lnTo>
                  <a:lnTo>
                    <a:pt x="10823" y="395"/>
                  </a:lnTo>
                  <a:lnTo>
                    <a:pt x="11323" y="409"/>
                  </a:lnTo>
                  <a:lnTo>
                    <a:pt x="11816" y="409"/>
                  </a:lnTo>
                  <a:lnTo>
                    <a:pt x="12313" y="409"/>
                  </a:lnTo>
                  <a:lnTo>
                    <a:pt x="12815" y="409"/>
                  </a:lnTo>
                  <a:lnTo>
                    <a:pt x="13320" y="409"/>
                  </a:lnTo>
                  <a:lnTo>
                    <a:pt x="13830" y="409"/>
                  </a:lnTo>
                  <a:lnTo>
                    <a:pt x="14343" y="409"/>
                  </a:lnTo>
                  <a:lnTo>
                    <a:pt x="14861" y="409"/>
                  </a:lnTo>
                  <a:lnTo>
                    <a:pt x="15383" y="409"/>
                  </a:lnTo>
                  <a:lnTo>
                    <a:pt x="15909" y="409"/>
                  </a:lnTo>
                  <a:lnTo>
                    <a:pt x="16439" y="409"/>
                  </a:lnTo>
                  <a:lnTo>
                    <a:pt x="72851" y="409"/>
                  </a:lnTo>
                  <a:lnTo>
                    <a:pt x="75871" y="485"/>
                  </a:lnTo>
                  <a:lnTo>
                    <a:pt x="78736" y="714"/>
                  </a:lnTo>
                  <a:lnTo>
                    <a:pt x="81448" y="1096"/>
                  </a:lnTo>
                  <a:lnTo>
                    <a:pt x="84005" y="1631"/>
                  </a:lnTo>
                  <a:lnTo>
                    <a:pt x="86408" y="2319"/>
                  </a:lnTo>
                  <a:lnTo>
                    <a:pt x="88657" y="3159"/>
                  </a:lnTo>
                  <a:lnTo>
                    <a:pt x="90752" y="4152"/>
                  </a:lnTo>
                  <a:lnTo>
                    <a:pt x="92693" y="5298"/>
                  </a:lnTo>
                  <a:lnTo>
                    <a:pt x="94479" y="6597"/>
                  </a:lnTo>
                  <a:lnTo>
                    <a:pt x="96111" y="8049"/>
                  </a:lnTo>
                  <a:lnTo>
                    <a:pt x="97602" y="9644"/>
                  </a:lnTo>
                  <a:lnTo>
                    <a:pt x="98935" y="11402"/>
                  </a:lnTo>
                  <a:lnTo>
                    <a:pt x="100112" y="13322"/>
                  </a:lnTo>
                  <a:lnTo>
                    <a:pt x="101132" y="15405"/>
                  </a:lnTo>
                  <a:lnTo>
                    <a:pt x="101995" y="17650"/>
                  </a:lnTo>
                  <a:lnTo>
                    <a:pt x="102701" y="20057"/>
                  </a:lnTo>
                  <a:lnTo>
                    <a:pt x="103250" y="22626"/>
                  </a:lnTo>
                  <a:lnTo>
                    <a:pt x="103642" y="25358"/>
                  </a:lnTo>
                  <a:lnTo>
                    <a:pt x="103878" y="282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162957" y="3851417"/>
              <a:ext cx="57298" cy="37517"/>
            </a:xfrm>
            <a:custGeom>
              <a:avLst/>
              <a:pathLst>
                <a:path w="57298" h="37517">
                  <a:moveTo>
                    <a:pt x="28922" y="0"/>
                  </a:moveTo>
                  <a:lnTo>
                    <a:pt x="27403" y="17"/>
                  </a:lnTo>
                  <a:lnTo>
                    <a:pt x="25929" y="68"/>
                  </a:lnTo>
                  <a:lnTo>
                    <a:pt x="24500" y="153"/>
                  </a:lnTo>
                  <a:lnTo>
                    <a:pt x="23115" y="272"/>
                  </a:lnTo>
                  <a:lnTo>
                    <a:pt x="21776" y="426"/>
                  </a:lnTo>
                  <a:lnTo>
                    <a:pt x="20482" y="613"/>
                  </a:lnTo>
                  <a:lnTo>
                    <a:pt x="19233" y="835"/>
                  </a:lnTo>
                  <a:lnTo>
                    <a:pt x="18030" y="1091"/>
                  </a:lnTo>
                  <a:lnTo>
                    <a:pt x="16871" y="1381"/>
                  </a:lnTo>
                  <a:lnTo>
                    <a:pt x="15757" y="1705"/>
                  </a:lnTo>
                  <a:lnTo>
                    <a:pt x="14672" y="2043"/>
                  </a:lnTo>
                  <a:lnTo>
                    <a:pt x="13628" y="2403"/>
                  </a:lnTo>
                  <a:lnTo>
                    <a:pt x="12626" y="2785"/>
                  </a:lnTo>
                  <a:lnTo>
                    <a:pt x="11664" y="3189"/>
                  </a:lnTo>
                  <a:lnTo>
                    <a:pt x="10743" y="3615"/>
                  </a:lnTo>
                  <a:lnTo>
                    <a:pt x="9863" y="4062"/>
                  </a:lnTo>
                  <a:lnTo>
                    <a:pt x="9024" y="4532"/>
                  </a:lnTo>
                  <a:lnTo>
                    <a:pt x="8226" y="5023"/>
                  </a:lnTo>
                  <a:lnTo>
                    <a:pt x="7469" y="5536"/>
                  </a:lnTo>
                  <a:lnTo>
                    <a:pt x="6753" y="6070"/>
                  </a:lnTo>
                  <a:lnTo>
                    <a:pt x="6075" y="6624"/>
                  </a:lnTo>
                  <a:lnTo>
                    <a:pt x="5435" y="7195"/>
                  </a:lnTo>
                  <a:lnTo>
                    <a:pt x="4831" y="7781"/>
                  </a:lnTo>
                  <a:lnTo>
                    <a:pt x="4264" y="8384"/>
                  </a:lnTo>
                  <a:lnTo>
                    <a:pt x="3734" y="9004"/>
                  </a:lnTo>
                  <a:lnTo>
                    <a:pt x="3241" y="9639"/>
                  </a:lnTo>
                  <a:lnTo>
                    <a:pt x="2785" y="10291"/>
                  </a:lnTo>
                  <a:lnTo>
                    <a:pt x="2365" y="10960"/>
                  </a:lnTo>
                  <a:lnTo>
                    <a:pt x="1982" y="11645"/>
                  </a:lnTo>
                  <a:lnTo>
                    <a:pt x="1637" y="12346"/>
                  </a:lnTo>
                  <a:lnTo>
                    <a:pt x="1326" y="13044"/>
                  </a:lnTo>
                  <a:lnTo>
                    <a:pt x="1047" y="13746"/>
                  </a:lnTo>
                  <a:lnTo>
                    <a:pt x="802" y="14452"/>
                  </a:lnTo>
                  <a:lnTo>
                    <a:pt x="589" y="15162"/>
                  </a:lnTo>
                  <a:lnTo>
                    <a:pt x="409" y="15876"/>
                  </a:lnTo>
                  <a:lnTo>
                    <a:pt x="261" y="16594"/>
                  </a:lnTo>
                  <a:lnTo>
                    <a:pt x="147" y="17317"/>
                  </a:lnTo>
                  <a:lnTo>
                    <a:pt x="65" y="18043"/>
                  </a:lnTo>
                  <a:lnTo>
                    <a:pt x="16" y="18774"/>
                  </a:lnTo>
                  <a:lnTo>
                    <a:pt x="0" y="19508"/>
                  </a:lnTo>
                  <a:lnTo>
                    <a:pt x="16" y="20437"/>
                  </a:lnTo>
                  <a:lnTo>
                    <a:pt x="65" y="21339"/>
                  </a:lnTo>
                  <a:lnTo>
                    <a:pt x="147" y="22216"/>
                  </a:lnTo>
                  <a:lnTo>
                    <a:pt x="261" y="23066"/>
                  </a:lnTo>
                  <a:lnTo>
                    <a:pt x="409" y="23891"/>
                  </a:lnTo>
                  <a:lnTo>
                    <a:pt x="589" y="24690"/>
                  </a:lnTo>
                  <a:lnTo>
                    <a:pt x="802" y="25463"/>
                  </a:lnTo>
                  <a:lnTo>
                    <a:pt x="1047" y="26210"/>
                  </a:lnTo>
                  <a:lnTo>
                    <a:pt x="1326" y="26931"/>
                  </a:lnTo>
                  <a:lnTo>
                    <a:pt x="1637" y="27626"/>
                  </a:lnTo>
                  <a:lnTo>
                    <a:pt x="1983" y="28283"/>
                  </a:lnTo>
                  <a:lnTo>
                    <a:pt x="2368" y="28919"/>
                  </a:lnTo>
                  <a:lnTo>
                    <a:pt x="2791" y="29533"/>
                  </a:lnTo>
                  <a:lnTo>
                    <a:pt x="3252" y="30125"/>
                  </a:lnTo>
                  <a:lnTo>
                    <a:pt x="3751" y="30695"/>
                  </a:lnTo>
                  <a:lnTo>
                    <a:pt x="4289" y="31244"/>
                  </a:lnTo>
                  <a:lnTo>
                    <a:pt x="4864" y="31770"/>
                  </a:lnTo>
                  <a:lnTo>
                    <a:pt x="5478" y="32275"/>
                  </a:lnTo>
                  <a:lnTo>
                    <a:pt x="6130" y="32758"/>
                  </a:lnTo>
                  <a:lnTo>
                    <a:pt x="6821" y="33219"/>
                  </a:lnTo>
                  <a:lnTo>
                    <a:pt x="7537" y="33645"/>
                  </a:lnTo>
                  <a:lnTo>
                    <a:pt x="8294" y="34049"/>
                  </a:lnTo>
                  <a:lnTo>
                    <a:pt x="9092" y="34431"/>
                  </a:lnTo>
                  <a:lnTo>
                    <a:pt x="9931" y="34791"/>
                  </a:lnTo>
                  <a:lnTo>
                    <a:pt x="10811" y="35129"/>
                  </a:lnTo>
                  <a:lnTo>
                    <a:pt x="11732" y="35446"/>
                  </a:lnTo>
                  <a:lnTo>
                    <a:pt x="12694" y="35740"/>
                  </a:lnTo>
                  <a:lnTo>
                    <a:pt x="13697" y="36013"/>
                  </a:lnTo>
                  <a:lnTo>
                    <a:pt x="14740" y="36264"/>
                  </a:lnTo>
                  <a:lnTo>
                    <a:pt x="15825" y="36493"/>
                  </a:lnTo>
                  <a:lnTo>
                    <a:pt x="16938" y="36688"/>
                  </a:lnTo>
                  <a:lnTo>
                    <a:pt x="18095" y="36862"/>
                  </a:lnTo>
                  <a:lnTo>
                    <a:pt x="19296" y="37015"/>
                  </a:lnTo>
                  <a:lnTo>
                    <a:pt x="20540" y="37148"/>
                  </a:lnTo>
                  <a:lnTo>
                    <a:pt x="21828" y="37261"/>
                  </a:lnTo>
                  <a:lnTo>
                    <a:pt x="23159" y="37353"/>
                  </a:lnTo>
                  <a:lnTo>
                    <a:pt x="24534" y="37425"/>
                  </a:lnTo>
                  <a:lnTo>
                    <a:pt x="25953" y="37476"/>
                  </a:lnTo>
                  <a:lnTo>
                    <a:pt x="27416" y="37506"/>
                  </a:lnTo>
                  <a:lnTo>
                    <a:pt x="28922" y="37517"/>
                  </a:lnTo>
                  <a:lnTo>
                    <a:pt x="30493" y="37506"/>
                  </a:lnTo>
                  <a:lnTo>
                    <a:pt x="32013" y="37476"/>
                  </a:lnTo>
                  <a:lnTo>
                    <a:pt x="33483" y="37425"/>
                  </a:lnTo>
                  <a:lnTo>
                    <a:pt x="34903" y="37353"/>
                  </a:lnTo>
                  <a:lnTo>
                    <a:pt x="36272" y="37261"/>
                  </a:lnTo>
                  <a:lnTo>
                    <a:pt x="37590" y="37148"/>
                  </a:lnTo>
                  <a:lnTo>
                    <a:pt x="38858" y="37015"/>
                  </a:lnTo>
                  <a:lnTo>
                    <a:pt x="40076" y="36862"/>
                  </a:lnTo>
                  <a:lnTo>
                    <a:pt x="41243" y="36688"/>
                  </a:lnTo>
                  <a:lnTo>
                    <a:pt x="42360" y="36493"/>
                  </a:lnTo>
                  <a:lnTo>
                    <a:pt x="43417" y="36264"/>
                  </a:lnTo>
                  <a:lnTo>
                    <a:pt x="44433" y="36013"/>
                  </a:lnTo>
                  <a:lnTo>
                    <a:pt x="45409" y="35740"/>
                  </a:lnTo>
                  <a:lnTo>
                    <a:pt x="46343" y="35446"/>
                  </a:lnTo>
                  <a:lnTo>
                    <a:pt x="47237" y="35129"/>
                  </a:lnTo>
                  <a:lnTo>
                    <a:pt x="48090" y="34791"/>
                  </a:lnTo>
                  <a:lnTo>
                    <a:pt x="48901" y="34431"/>
                  </a:lnTo>
                  <a:lnTo>
                    <a:pt x="49672" y="34049"/>
                  </a:lnTo>
                  <a:lnTo>
                    <a:pt x="50402" y="33645"/>
                  </a:lnTo>
                  <a:lnTo>
                    <a:pt x="51091" y="33219"/>
                  </a:lnTo>
                  <a:lnTo>
                    <a:pt x="51740" y="32771"/>
                  </a:lnTo>
                  <a:lnTo>
                    <a:pt x="52352" y="32300"/>
                  </a:lnTo>
                  <a:lnTo>
                    <a:pt x="52925" y="31805"/>
                  </a:lnTo>
                  <a:lnTo>
                    <a:pt x="53459" y="31287"/>
                  </a:lnTo>
                  <a:lnTo>
                    <a:pt x="53956" y="30746"/>
                  </a:lnTo>
                  <a:lnTo>
                    <a:pt x="54414" y="30182"/>
                  </a:lnTo>
                  <a:lnTo>
                    <a:pt x="54834" y="29595"/>
                  </a:lnTo>
                  <a:lnTo>
                    <a:pt x="55216" y="28985"/>
                  </a:lnTo>
                  <a:lnTo>
                    <a:pt x="55560" y="28351"/>
                  </a:lnTo>
                  <a:lnTo>
                    <a:pt x="55866" y="27694"/>
                  </a:lnTo>
                  <a:lnTo>
                    <a:pt x="56138" y="27012"/>
                  </a:lnTo>
                  <a:lnTo>
                    <a:pt x="56382" y="26305"/>
                  </a:lnTo>
                  <a:lnTo>
                    <a:pt x="56596" y="25572"/>
                  </a:lnTo>
                  <a:lnTo>
                    <a:pt x="56783" y="24813"/>
                  </a:lnTo>
                  <a:lnTo>
                    <a:pt x="56940" y="24027"/>
                  </a:lnTo>
                  <a:lnTo>
                    <a:pt x="57069" y="23216"/>
                  </a:lnTo>
                  <a:lnTo>
                    <a:pt x="57169" y="22379"/>
                  </a:lnTo>
                  <a:lnTo>
                    <a:pt x="57241" y="21517"/>
                  </a:lnTo>
                  <a:lnTo>
                    <a:pt x="57284" y="20628"/>
                  </a:lnTo>
                  <a:lnTo>
                    <a:pt x="57298" y="19713"/>
                  </a:lnTo>
                  <a:lnTo>
                    <a:pt x="57283" y="18978"/>
                  </a:lnTo>
                  <a:lnTo>
                    <a:pt x="57236" y="18248"/>
                  </a:lnTo>
                  <a:lnTo>
                    <a:pt x="57157" y="17521"/>
                  </a:lnTo>
                  <a:lnTo>
                    <a:pt x="57047" y="16799"/>
                  </a:lnTo>
                  <a:lnTo>
                    <a:pt x="56906" y="16081"/>
                  </a:lnTo>
                  <a:lnTo>
                    <a:pt x="56734" y="15367"/>
                  </a:lnTo>
                  <a:lnTo>
                    <a:pt x="56530" y="14656"/>
                  </a:lnTo>
                  <a:lnTo>
                    <a:pt x="56294" y="13950"/>
                  </a:lnTo>
                  <a:lnTo>
                    <a:pt x="56028" y="13248"/>
                  </a:lnTo>
                  <a:lnTo>
                    <a:pt x="55729" y="12551"/>
                  </a:lnTo>
                  <a:lnTo>
                    <a:pt x="55397" y="11849"/>
                  </a:lnTo>
                  <a:lnTo>
                    <a:pt x="55028" y="11162"/>
                  </a:lnTo>
                  <a:lnTo>
                    <a:pt x="54622" y="10490"/>
                  </a:lnTo>
                  <a:lnTo>
                    <a:pt x="54180" y="9833"/>
                  </a:lnTo>
                  <a:lnTo>
                    <a:pt x="53700" y="9191"/>
                  </a:lnTo>
                  <a:lnTo>
                    <a:pt x="53184" y="8564"/>
                  </a:lnTo>
                  <a:lnTo>
                    <a:pt x="52631" y="7952"/>
                  </a:lnTo>
                  <a:lnTo>
                    <a:pt x="52040" y="7356"/>
                  </a:lnTo>
                  <a:lnTo>
                    <a:pt x="51414" y="6774"/>
                  </a:lnTo>
                  <a:lnTo>
                    <a:pt x="50750" y="6207"/>
                  </a:lnTo>
                  <a:lnTo>
                    <a:pt x="50048" y="5658"/>
                  </a:lnTo>
                  <a:lnTo>
                    <a:pt x="49307" y="5132"/>
                  </a:lnTo>
                  <a:lnTo>
                    <a:pt x="48525" y="4627"/>
                  </a:lnTo>
                  <a:lnTo>
                    <a:pt x="47705" y="4144"/>
                  </a:lnTo>
                  <a:lnTo>
                    <a:pt x="46845" y="3683"/>
                  </a:lnTo>
                  <a:lnTo>
                    <a:pt x="45945" y="3244"/>
                  </a:lnTo>
                  <a:lnTo>
                    <a:pt x="45006" y="2826"/>
                  </a:lnTo>
                  <a:lnTo>
                    <a:pt x="44027" y="2431"/>
                  </a:lnTo>
                  <a:lnTo>
                    <a:pt x="43008" y="2057"/>
                  </a:lnTo>
                  <a:lnTo>
                    <a:pt x="41950" y="1705"/>
                  </a:lnTo>
                  <a:lnTo>
                    <a:pt x="40850" y="1381"/>
                  </a:lnTo>
                  <a:lnTo>
                    <a:pt x="39705" y="1091"/>
                  </a:lnTo>
                  <a:lnTo>
                    <a:pt x="38515" y="835"/>
                  </a:lnTo>
                  <a:lnTo>
                    <a:pt x="37279" y="613"/>
                  </a:lnTo>
                  <a:lnTo>
                    <a:pt x="35999" y="426"/>
                  </a:lnTo>
                  <a:lnTo>
                    <a:pt x="34673" y="272"/>
                  </a:lnTo>
                  <a:lnTo>
                    <a:pt x="33303" y="153"/>
                  </a:lnTo>
                  <a:lnTo>
                    <a:pt x="31888" y="68"/>
                  </a:lnTo>
                  <a:lnTo>
                    <a:pt x="30427" y="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153611" y="3785592"/>
              <a:ext cx="75170" cy="34925"/>
            </a:xfrm>
            <a:custGeom>
              <a:avLst/>
              <a:pathLst>
                <a:path w="75170" h="34925">
                  <a:moveTo>
                    <a:pt x="75170" y="34515"/>
                  </a:moveTo>
                  <a:lnTo>
                    <a:pt x="18553" y="34515"/>
                  </a:lnTo>
                  <a:lnTo>
                    <a:pt x="18089" y="34516"/>
                  </a:lnTo>
                  <a:lnTo>
                    <a:pt x="17623" y="34518"/>
                  </a:lnTo>
                  <a:lnTo>
                    <a:pt x="17156" y="34521"/>
                  </a:lnTo>
                  <a:lnTo>
                    <a:pt x="16687" y="34526"/>
                  </a:lnTo>
                  <a:lnTo>
                    <a:pt x="16217" y="34532"/>
                  </a:lnTo>
                  <a:lnTo>
                    <a:pt x="15746" y="34540"/>
                  </a:lnTo>
                  <a:lnTo>
                    <a:pt x="15273" y="34549"/>
                  </a:lnTo>
                  <a:lnTo>
                    <a:pt x="14799" y="34559"/>
                  </a:lnTo>
                  <a:lnTo>
                    <a:pt x="14324" y="34570"/>
                  </a:lnTo>
                  <a:lnTo>
                    <a:pt x="13847" y="34583"/>
                  </a:lnTo>
                  <a:lnTo>
                    <a:pt x="13358" y="34584"/>
                  </a:lnTo>
                  <a:lnTo>
                    <a:pt x="12873" y="34586"/>
                  </a:lnTo>
                  <a:lnTo>
                    <a:pt x="12392" y="34590"/>
                  </a:lnTo>
                  <a:lnTo>
                    <a:pt x="11915" y="34594"/>
                  </a:lnTo>
                  <a:lnTo>
                    <a:pt x="11442" y="34600"/>
                  </a:lnTo>
                  <a:lnTo>
                    <a:pt x="10974" y="34608"/>
                  </a:lnTo>
                  <a:lnTo>
                    <a:pt x="10509" y="34617"/>
                  </a:lnTo>
                  <a:lnTo>
                    <a:pt x="10049" y="34627"/>
                  </a:lnTo>
                  <a:lnTo>
                    <a:pt x="9592" y="34639"/>
                  </a:lnTo>
                  <a:lnTo>
                    <a:pt x="9140" y="34652"/>
                  </a:lnTo>
                  <a:lnTo>
                    <a:pt x="8693" y="34665"/>
                  </a:lnTo>
                  <a:lnTo>
                    <a:pt x="8251" y="34679"/>
                  </a:lnTo>
                  <a:lnTo>
                    <a:pt x="7814" y="34693"/>
                  </a:lnTo>
                  <a:lnTo>
                    <a:pt x="7383" y="34706"/>
                  </a:lnTo>
                  <a:lnTo>
                    <a:pt x="6957" y="34720"/>
                  </a:lnTo>
                  <a:lnTo>
                    <a:pt x="6537" y="34734"/>
                  </a:lnTo>
                  <a:lnTo>
                    <a:pt x="6122" y="34747"/>
                  </a:lnTo>
                  <a:lnTo>
                    <a:pt x="5713" y="34761"/>
                  </a:lnTo>
                  <a:lnTo>
                    <a:pt x="5309" y="34774"/>
                  </a:lnTo>
                  <a:lnTo>
                    <a:pt x="4911" y="34788"/>
                  </a:lnTo>
                  <a:lnTo>
                    <a:pt x="4519" y="34802"/>
                  </a:lnTo>
                  <a:lnTo>
                    <a:pt x="4136" y="34815"/>
                  </a:lnTo>
                  <a:lnTo>
                    <a:pt x="3761" y="34829"/>
                  </a:lnTo>
                  <a:lnTo>
                    <a:pt x="3394" y="34843"/>
                  </a:lnTo>
                  <a:lnTo>
                    <a:pt x="3035" y="34856"/>
                  </a:lnTo>
                  <a:lnTo>
                    <a:pt x="2684" y="34870"/>
                  </a:lnTo>
                  <a:lnTo>
                    <a:pt x="2342" y="34884"/>
                  </a:lnTo>
                  <a:lnTo>
                    <a:pt x="2008" y="34897"/>
                  </a:lnTo>
                  <a:lnTo>
                    <a:pt x="1682" y="34911"/>
                  </a:lnTo>
                  <a:lnTo>
                    <a:pt x="1364" y="34925"/>
                  </a:lnTo>
                  <a:lnTo>
                    <a:pt x="1364" y="23328"/>
                  </a:lnTo>
                  <a:lnTo>
                    <a:pt x="1682" y="23315"/>
                  </a:lnTo>
                  <a:lnTo>
                    <a:pt x="2010" y="23301"/>
                  </a:lnTo>
                  <a:lnTo>
                    <a:pt x="2348" y="23287"/>
                  </a:lnTo>
                  <a:lnTo>
                    <a:pt x="2695" y="23274"/>
                  </a:lnTo>
                  <a:lnTo>
                    <a:pt x="3052" y="23260"/>
                  </a:lnTo>
                  <a:lnTo>
                    <a:pt x="3418" y="23246"/>
                  </a:lnTo>
                  <a:lnTo>
                    <a:pt x="3794" y="23233"/>
                  </a:lnTo>
                  <a:lnTo>
                    <a:pt x="4180" y="23219"/>
                  </a:lnTo>
                  <a:lnTo>
                    <a:pt x="4575" y="23206"/>
                  </a:lnTo>
                  <a:lnTo>
                    <a:pt x="4979" y="23192"/>
                  </a:lnTo>
                  <a:lnTo>
                    <a:pt x="5376" y="23165"/>
                  </a:lnTo>
                  <a:lnTo>
                    <a:pt x="5776" y="23140"/>
                  </a:lnTo>
                  <a:lnTo>
                    <a:pt x="6178" y="23116"/>
                  </a:lnTo>
                  <a:lnTo>
                    <a:pt x="6583" y="23094"/>
                  </a:lnTo>
                  <a:lnTo>
                    <a:pt x="6991" y="23073"/>
                  </a:lnTo>
                  <a:lnTo>
                    <a:pt x="7402" y="23053"/>
                  </a:lnTo>
                  <a:lnTo>
                    <a:pt x="7815" y="23034"/>
                  </a:lnTo>
                  <a:lnTo>
                    <a:pt x="8231" y="23017"/>
                  </a:lnTo>
                  <a:lnTo>
                    <a:pt x="8650" y="23002"/>
                  </a:lnTo>
                  <a:lnTo>
                    <a:pt x="9072" y="22987"/>
                  </a:lnTo>
                  <a:lnTo>
                    <a:pt x="9493" y="22961"/>
                  </a:lnTo>
                  <a:lnTo>
                    <a:pt x="9912" y="22938"/>
                  </a:lnTo>
                  <a:lnTo>
                    <a:pt x="10328" y="22918"/>
                  </a:lnTo>
                  <a:lnTo>
                    <a:pt x="10742" y="22900"/>
                  </a:lnTo>
                  <a:lnTo>
                    <a:pt x="11152" y="22885"/>
                  </a:lnTo>
                  <a:lnTo>
                    <a:pt x="11560" y="22873"/>
                  </a:lnTo>
                  <a:lnTo>
                    <a:pt x="11965" y="22863"/>
                  </a:lnTo>
                  <a:lnTo>
                    <a:pt x="12368" y="22856"/>
                  </a:lnTo>
                  <a:lnTo>
                    <a:pt x="12768" y="22852"/>
                  </a:lnTo>
                  <a:lnTo>
                    <a:pt x="13165" y="22851"/>
                  </a:lnTo>
                  <a:lnTo>
                    <a:pt x="13541" y="22838"/>
                  </a:lnTo>
                  <a:lnTo>
                    <a:pt x="13907" y="22826"/>
                  </a:lnTo>
                  <a:lnTo>
                    <a:pt x="14261" y="22816"/>
                  </a:lnTo>
                  <a:lnTo>
                    <a:pt x="14605" y="22807"/>
                  </a:lnTo>
                  <a:lnTo>
                    <a:pt x="14938" y="22800"/>
                  </a:lnTo>
                  <a:lnTo>
                    <a:pt x="15260" y="22794"/>
                  </a:lnTo>
                  <a:lnTo>
                    <a:pt x="15571" y="22789"/>
                  </a:lnTo>
                  <a:lnTo>
                    <a:pt x="15871" y="22785"/>
                  </a:lnTo>
                  <a:lnTo>
                    <a:pt x="16160" y="22783"/>
                  </a:lnTo>
                  <a:lnTo>
                    <a:pt x="16439" y="22783"/>
                  </a:lnTo>
                  <a:lnTo>
                    <a:pt x="16439" y="22510"/>
                  </a:lnTo>
                  <a:lnTo>
                    <a:pt x="15605" y="22249"/>
                  </a:lnTo>
                  <a:lnTo>
                    <a:pt x="14794" y="21986"/>
                  </a:lnTo>
                  <a:lnTo>
                    <a:pt x="14006" y="21720"/>
                  </a:lnTo>
                  <a:lnTo>
                    <a:pt x="13241" y="21451"/>
                  </a:lnTo>
                  <a:lnTo>
                    <a:pt x="12500" y="21180"/>
                  </a:lnTo>
                  <a:lnTo>
                    <a:pt x="11781" y="20905"/>
                  </a:lnTo>
                  <a:lnTo>
                    <a:pt x="11086" y="20628"/>
                  </a:lnTo>
                  <a:lnTo>
                    <a:pt x="10414" y="20349"/>
                  </a:lnTo>
                  <a:lnTo>
                    <a:pt x="9766" y="20066"/>
                  </a:lnTo>
                  <a:lnTo>
                    <a:pt x="9140" y="19781"/>
                  </a:lnTo>
                  <a:lnTo>
                    <a:pt x="8524" y="19476"/>
                  </a:lnTo>
                  <a:lnTo>
                    <a:pt x="7931" y="19162"/>
                  </a:lnTo>
                  <a:lnTo>
                    <a:pt x="7362" y="18838"/>
                  </a:lnTo>
                  <a:lnTo>
                    <a:pt x="6815" y="18504"/>
                  </a:lnTo>
                  <a:lnTo>
                    <a:pt x="6292" y="18161"/>
                  </a:lnTo>
                  <a:lnTo>
                    <a:pt x="5792" y="17809"/>
                  </a:lnTo>
                  <a:lnTo>
                    <a:pt x="5315" y="17446"/>
                  </a:lnTo>
                  <a:lnTo>
                    <a:pt x="4862" y="17075"/>
                  </a:lnTo>
                  <a:lnTo>
                    <a:pt x="4431" y="16693"/>
                  </a:lnTo>
                  <a:lnTo>
                    <a:pt x="4024" y="16302"/>
                  </a:lnTo>
                  <a:lnTo>
                    <a:pt x="3626" y="15899"/>
                  </a:lnTo>
                  <a:lnTo>
                    <a:pt x="3249" y="15481"/>
                  </a:lnTo>
                  <a:lnTo>
                    <a:pt x="2894" y="15048"/>
                  </a:lnTo>
                  <a:lnTo>
                    <a:pt x="2562" y="14600"/>
                  </a:lnTo>
                  <a:lnTo>
                    <a:pt x="2251" y="14137"/>
                  </a:lnTo>
                  <a:lnTo>
                    <a:pt x="1961" y="13658"/>
                  </a:lnTo>
                  <a:lnTo>
                    <a:pt x="1694" y="13165"/>
                  </a:lnTo>
                  <a:lnTo>
                    <a:pt x="1448" y="12657"/>
                  </a:lnTo>
                  <a:lnTo>
                    <a:pt x="1225" y="12134"/>
                  </a:lnTo>
                  <a:lnTo>
                    <a:pt x="1023" y="11596"/>
                  </a:lnTo>
                  <a:lnTo>
                    <a:pt x="828" y="11038"/>
                  </a:lnTo>
                  <a:lnTo>
                    <a:pt x="654" y="10458"/>
                  </a:lnTo>
                  <a:lnTo>
                    <a:pt x="501" y="9854"/>
                  </a:lnTo>
                  <a:lnTo>
                    <a:pt x="368" y="9227"/>
                  </a:lnTo>
                  <a:lnTo>
                    <a:pt x="255" y="8577"/>
                  </a:lnTo>
                  <a:lnTo>
                    <a:pt x="163" y="7904"/>
                  </a:lnTo>
                  <a:lnTo>
                    <a:pt x="92" y="7208"/>
                  </a:lnTo>
                  <a:lnTo>
                    <a:pt x="40" y="6488"/>
                  </a:lnTo>
                  <a:lnTo>
                    <a:pt x="10" y="5745"/>
                  </a:lnTo>
                  <a:lnTo>
                    <a:pt x="0" y="4979"/>
                  </a:lnTo>
                  <a:lnTo>
                    <a:pt x="2" y="4680"/>
                  </a:lnTo>
                  <a:lnTo>
                    <a:pt x="10" y="4384"/>
                  </a:lnTo>
                  <a:lnTo>
                    <a:pt x="24" y="4091"/>
                  </a:lnTo>
                  <a:lnTo>
                    <a:pt x="43" y="3800"/>
                  </a:lnTo>
                  <a:lnTo>
                    <a:pt x="68" y="3512"/>
                  </a:lnTo>
                  <a:lnTo>
                    <a:pt x="98" y="3227"/>
                  </a:lnTo>
                  <a:lnTo>
                    <a:pt x="133" y="2945"/>
                  </a:lnTo>
                  <a:lnTo>
                    <a:pt x="174" y="2665"/>
                  </a:lnTo>
                  <a:lnTo>
                    <a:pt x="221" y="2388"/>
                  </a:lnTo>
                  <a:lnTo>
                    <a:pt x="272" y="2114"/>
                  </a:lnTo>
                  <a:lnTo>
                    <a:pt x="313" y="1847"/>
                  </a:lnTo>
                  <a:lnTo>
                    <a:pt x="354" y="1593"/>
                  </a:lnTo>
                  <a:lnTo>
                    <a:pt x="395" y="1351"/>
                  </a:lnTo>
                  <a:lnTo>
                    <a:pt x="436" y="1121"/>
                  </a:lnTo>
                  <a:lnTo>
                    <a:pt x="477" y="903"/>
                  </a:lnTo>
                  <a:lnTo>
                    <a:pt x="518" y="698"/>
                  </a:lnTo>
                  <a:lnTo>
                    <a:pt x="559" y="505"/>
                  </a:lnTo>
                  <a:lnTo>
                    <a:pt x="600" y="324"/>
                  </a:lnTo>
                  <a:lnTo>
                    <a:pt x="641" y="156"/>
                  </a:lnTo>
                  <a:lnTo>
                    <a:pt x="682" y="0"/>
                  </a:lnTo>
                  <a:lnTo>
                    <a:pt x="11937" y="0"/>
                  </a:lnTo>
                  <a:lnTo>
                    <a:pt x="11871" y="249"/>
                  </a:lnTo>
                  <a:lnTo>
                    <a:pt x="11809" y="507"/>
                  </a:lnTo>
                  <a:lnTo>
                    <a:pt x="11751" y="773"/>
                  </a:lnTo>
                  <a:lnTo>
                    <a:pt x="11697" y="1047"/>
                  </a:lnTo>
                  <a:lnTo>
                    <a:pt x="11647" y="1330"/>
                  </a:lnTo>
                  <a:lnTo>
                    <a:pt x="11601" y="1620"/>
                  </a:lnTo>
                  <a:lnTo>
                    <a:pt x="11560" y="1919"/>
                  </a:lnTo>
                  <a:lnTo>
                    <a:pt x="11522" y="2226"/>
                  </a:lnTo>
                  <a:lnTo>
                    <a:pt x="11489" y="2541"/>
                  </a:lnTo>
                  <a:lnTo>
                    <a:pt x="11459" y="2864"/>
                  </a:lnTo>
                  <a:lnTo>
                    <a:pt x="11420" y="3196"/>
                  </a:lnTo>
                  <a:lnTo>
                    <a:pt x="11386" y="3536"/>
                  </a:lnTo>
                  <a:lnTo>
                    <a:pt x="11355" y="3884"/>
                  </a:lnTo>
                  <a:lnTo>
                    <a:pt x="11328" y="4240"/>
                  </a:lnTo>
                  <a:lnTo>
                    <a:pt x="11306" y="4604"/>
                  </a:lnTo>
                  <a:lnTo>
                    <a:pt x="11287" y="4976"/>
                  </a:lnTo>
                  <a:lnTo>
                    <a:pt x="11273" y="5357"/>
                  </a:lnTo>
                  <a:lnTo>
                    <a:pt x="11263" y="5746"/>
                  </a:lnTo>
                  <a:lnTo>
                    <a:pt x="11257" y="6143"/>
                  </a:lnTo>
                  <a:lnTo>
                    <a:pt x="11255" y="6548"/>
                  </a:lnTo>
                  <a:lnTo>
                    <a:pt x="11274" y="7381"/>
                  </a:lnTo>
                  <a:lnTo>
                    <a:pt x="11331" y="8191"/>
                  </a:lnTo>
                  <a:lnTo>
                    <a:pt x="11427" y="8975"/>
                  </a:lnTo>
                  <a:lnTo>
                    <a:pt x="11560" y="9735"/>
                  </a:lnTo>
                  <a:lnTo>
                    <a:pt x="11732" y="10470"/>
                  </a:lnTo>
                  <a:lnTo>
                    <a:pt x="11942" y="11181"/>
                  </a:lnTo>
                  <a:lnTo>
                    <a:pt x="12191" y="11867"/>
                  </a:lnTo>
                  <a:lnTo>
                    <a:pt x="12477" y="12529"/>
                  </a:lnTo>
                  <a:lnTo>
                    <a:pt x="12802" y="13166"/>
                  </a:lnTo>
                  <a:lnTo>
                    <a:pt x="13165" y="13779"/>
                  </a:lnTo>
                  <a:lnTo>
                    <a:pt x="13562" y="14355"/>
                  </a:lnTo>
                  <a:lnTo>
                    <a:pt x="13989" y="14911"/>
                  </a:lnTo>
                  <a:lnTo>
                    <a:pt x="14446" y="15446"/>
                  </a:lnTo>
                  <a:lnTo>
                    <a:pt x="14933" y="15961"/>
                  </a:lnTo>
                  <a:lnTo>
                    <a:pt x="15450" y="16456"/>
                  </a:lnTo>
                  <a:lnTo>
                    <a:pt x="15997" y="16930"/>
                  </a:lnTo>
                  <a:lnTo>
                    <a:pt x="16574" y="17384"/>
                  </a:lnTo>
                  <a:lnTo>
                    <a:pt x="17181" y="17817"/>
                  </a:lnTo>
                  <a:lnTo>
                    <a:pt x="17818" y="18229"/>
                  </a:lnTo>
                  <a:lnTo>
                    <a:pt x="18485" y="18622"/>
                  </a:lnTo>
                  <a:lnTo>
                    <a:pt x="19167" y="18980"/>
                  </a:lnTo>
                  <a:lnTo>
                    <a:pt x="19877" y="19320"/>
                  </a:lnTo>
                  <a:lnTo>
                    <a:pt x="20613" y="19641"/>
                  </a:lnTo>
                  <a:lnTo>
                    <a:pt x="21377" y="19942"/>
                  </a:lnTo>
                  <a:lnTo>
                    <a:pt x="22169" y="20225"/>
                  </a:lnTo>
                  <a:lnTo>
                    <a:pt x="22987" y="20488"/>
                  </a:lnTo>
                  <a:lnTo>
                    <a:pt x="23833" y="20732"/>
                  </a:lnTo>
                  <a:lnTo>
                    <a:pt x="24706" y="20957"/>
                  </a:lnTo>
                  <a:lnTo>
                    <a:pt x="25607" y="21163"/>
                  </a:lnTo>
                  <a:lnTo>
                    <a:pt x="26534" y="21350"/>
                  </a:lnTo>
                  <a:lnTo>
                    <a:pt x="27471" y="21519"/>
                  </a:lnTo>
                  <a:lnTo>
                    <a:pt x="28425" y="21669"/>
                  </a:lnTo>
                  <a:lnTo>
                    <a:pt x="29397" y="21802"/>
                  </a:lnTo>
                  <a:lnTo>
                    <a:pt x="30387" y="21918"/>
                  </a:lnTo>
                  <a:lnTo>
                    <a:pt x="31394" y="22015"/>
                  </a:lnTo>
                  <a:lnTo>
                    <a:pt x="32420" y="22095"/>
                  </a:lnTo>
                  <a:lnTo>
                    <a:pt x="33463" y="22157"/>
                  </a:lnTo>
                  <a:lnTo>
                    <a:pt x="34523" y="22201"/>
                  </a:lnTo>
                  <a:lnTo>
                    <a:pt x="35602" y="22228"/>
                  </a:lnTo>
                  <a:lnTo>
                    <a:pt x="36698" y="22237"/>
                  </a:lnTo>
                  <a:lnTo>
                    <a:pt x="75170" y="222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153611" y="3711444"/>
              <a:ext cx="76534" cy="65961"/>
            </a:xfrm>
            <a:custGeom>
              <a:avLst/>
              <a:pathLst>
                <a:path w="76534" h="65961">
                  <a:moveTo>
                    <a:pt x="38199" y="0"/>
                  </a:moveTo>
                  <a:lnTo>
                    <a:pt x="41974" y="85"/>
                  </a:lnTo>
                  <a:lnTo>
                    <a:pt x="45552" y="341"/>
                  </a:lnTo>
                  <a:lnTo>
                    <a:pt x="48932" y="767"/>
                  </a:lnTo>
                  <a:lnTo>
                    <a:pt x="52114" y="1364"/>
                  </a:lnTo>
                  <a:lnTo>
                    <a:pt x="55098" y="2131"/>
                  </a:lnTo>
                  <a:lnTo>
                    <a:pt x="57885" y="3069"/>
                  </a:lnTo>
                  <a:lnTo>
                    <a:pt x="60474" y="4178"/>
                  </a:lnTo>
                  <a:lnTo>
                    <a:pt x="62865" y="5457"/>
                  </a:lnTo>
                  <a:lnTo>
                    <a:pt x="65058" y="6906"/>
                  </a:lnTo>
                  <a:lnTo>
                    <a:pt x="67053" y="8526"/>
                  </a:lnTo>
                  <a:lnTo>
                    <a:pt x="68854" y="10309"/>
                  </a:lnTo>
                  <a:lnTo>
                    <a:pt x="70466" y="12245"/>
                  </a:lnTo>
                  <a:lnTo>
                    <a:pt x="71888" y="14336"/>
                  </a:lnTo>
                  <a:lnTo>
                    <a:pt x="73121" y="16581"/>
                  </a:lnTo>
                  <a:lnTo>
                    <a:pt x="74164" y="18980"/>
                  </a:lnTo>
                  <a:lnTo>
                    <a:pt x="75017" y="21533"/>
                  </a:lnTo>
                  <a:lnTo>
                    <a:pt x="75681" y="24240"/>
                  </a:lnTo>
                  <a:lnTo>
                    <a:pt x="76155" y="27102"/>
                  </a:lnTo>
                  <a:lnTo>
                    <a:pt x="76440" y="30118"/>
                  </a:lnTo>
                  <a:lnTo>
                    <a:pt x="76534" y="33287"/>
                  </a:lnTo>
                  <a:lnTo>
                    <a:pt x="76511" y="34813"/>
                  </a:lnTo>
                  <a:lnTo>
                    <a:pt x="76442" y="36305"/>
                  </a:lnTo>
                  <a:lnTo>
                    <a:pt x="76326" y="37765"/>
                  </a:lnTo>
                  <a:lnTo>
                    <a:pt x="76163" y="39192"/>
                  </a:lnTo>
                  <a:lnTo>
                    <a:pt x="75955" y="40586"/>
                  </a:lnTo>
                  <a:lnTo>
                    <a:pt x="75699" y="41948"/>
                  </a:lnTo>
                  <a:lnTo>
                    <a:pt x="75398" y="43276"/>
                  </a:lnTo>
                  <a:lnTo>
                    <a:pt x="75050" y="44573"/>
                  </a:lnTo>
                  <a:lnTo>
                    <a:pt x="74656" y="45836"/>
                  </a:lnTo>
                  <a:lnTo>
                    <a:pt x="74215" y="47066"/>
                  </a:lnTo>
                  <a:lnTo>
                    <a:pt x="73727" y="48262"/>
                  </a:lnTo>
                  <a:lnTo>
                    <a:pt x="73189" y="49421"/>
                  </a:lnTo>
                  <a:lnTo>
                    <a:pt x="72603" y="50543"/>
                  </a:lnTo>
                  <a:lnTo>
                    <a:pt x="71967" y="51628"/>
                  </a:lnTo>
                  <a:lnTo>
                    <a:pt x="71282" y="52677"/>
                  </a:lnTo>
                  <a:lnTo>
                    <a:pt x="70548" y="53689"/>
                  </a:lnTo>
                  <a:lnTo>
                    <a:pt x="69765" y="54663"/>
                  </a:lnTo>
                  <a:lnTo>
                    <a:pt x="68933" y="55601"/>
                  </a:lnTo>
                  <a:lnTo>
                    <a:pt x="68051" y="56502"/>
                  </a:lnTo>
                  <a:lnTo>
                    <a:pt x="67121" y="57367"/>
                  </a:lnTo>
                  <a:lnTo>
                    <a:pt x="66142" y="58180"/>
                  </a:lnTo>
                  <a:lnTo>
                    <a:pt x="65116" y="58955"/>
                  </a:lnTo>
                  <a:lnTo>
                    <a:pt x="64041" y="59691"/>
                  </a:lnTo>
                  <a:lnTo>
                    <a:pt x="62919" y="60390"/>
                  </a:lnTo>
                  <a:lnTo>
                    <a:pt x="61749" y="61050"/>
                  </a:lnTo>
                  <a:lnTo>
                    <a:pt x="60532" y="61672"/>
                  </a:lnTo>
                  <a:lnTo>
                    <a:pt x="59266" y="62256"/>
                  </a:lnTo>
                  <a:lnTo>
                    <a:pt x="57953" y="62802"/>
                  </a:lnTo>
                  <a:lnTo>
                    <a:pt x="56592" y="63309"/>
                  </a:lnTo>
                  <a:lnTo>
                    <a:pt x="55184" y="63779"/>
                  </a:lnTo>
                  <a:lnTo>
                    <a:pt x="53712" y="64193"/>
                  </a:lnTo>
                  <a:lnTo>
                    <a:pt x="52191" y="64564"/>
                  </a:lnTo>
                  <a:lnTo>
                    <a:pt x="50618" y="64892"/>
                  </a:lnTo>
                  <a:lnTo>
                    <a:pt x="48995" y="65176"/>
                  </a:lnTo>
                  <a:lnTo>
                    <a:pt x="47322" y="65416"/>
                  </a:lnTo>
                  <a:lnTo>
                    <a:pt x="45598" y="65612"/>
                  </a:lnTo>
                  <a:lnTo>
                    <a:pt x="43824" y="65765"/>
                  </a:lnTo>
                  <a:lnTo>
                    <a:pt x="42000" y="65874"/>
                  </a:lnTo>
                  <a:lnTo>
                    <a:pt x="40124" y="65940"/>
                  </a:lnTo>
                  <a:lnTo>
                    <a:pt x="38199" y="65961"/>
                  </a:lnTo>
                  <a:lnTo>
                    <a:pt x="30941" y="65631"/>
                  </a:lnTo>
                  <a:lnTo>
                    <a:pt x="24447" y="64638"/>
                  </a:lnTo>
                  <a:lnTo>
                    <a:pt x="18717" y="62984"/>
                  </a:lnTo>
                  <a:lnTo>
                    <a:pt x="13751" y="60668"/>
                  </a:lnTo>
                  <a:lnTo>
                    <a:pt x="9549" y="57691"/>
                  </a:lnTo>
                  <a:lnTo>
                    <a:pt x="6111" y="54051"/>
                  </a:lnTo>
                  <a:lnTo>
                    <a:pt x="3437" y="49751"/>
                  </a:lnTo>
                  <a:lnTo>
                    <a:pt x="1527" y="44788"/>
                  </a:lnTo>
                  <a:lnTo>
                    <a:pt x="381" y="39164"/>
                  </a:lnTo>
                  <a:lnTo>
                    <a:pt x="0" y="32878"/>
                  </a:lnTo>
                  <a:lnTo>
                    <a:pt x="23" y="31183"/>
                  </a:lnTo>
                  <a:lnTo>
                    <a:pt x="95" y="29536"/>
                  </a:lnTo>
                  <a:lnTo>
                    <a:pt x="214" y="27936"/>
                  </a:lnTo>
                  <a:lnTo>
                    <a:pt x="381" y="26384"/>
                  </a:lnTo>
                  <a:lnTo>
                    <a:pt x="596" y="24880"/>
                  </a:lnTo>
                  <a:lnTo>
                    <a:pt x="859" y="23424"/>
                  </a:lnTo>
                  <a:lnTo>
                    <a:pt x="1169" y="22015"/>
                  </a:lnTo>
                  <a:lnTo>
                    <a:pt x="1527" y="20654"/>
                  </a:lnTo>
                  <a:lnTo>
                    <a:pt x="1933" y="19341"/>
                  </a:lnTo>
                  <a:lnTo>
                    <a:pt x="2387" y="18076"/>
                  </a:lnTo>
                  <a:lnTo>
                    <a:pt x="2888" y="16844"/>
                  </a:lnTo>
                  <a:lnTo>
                    <a:pt x="3437" y="15658"/>
                  </a:lnTo>
                  <a:lnTo>
                    <a:pt x="4034" y="14519"/>
                  </a:lnTo>
                  <a:lnTo>
                    <a:pt x="4679" y="13427"/>
                  </a:lnTo>
                  <a:lnTo>
                    <a:pt x="5371" y="12380"/>
                  </a:lnTo>
                  <a:lnTo>
                    <a:pt x="6111" y="11380"/>
                  </a:lnTo>
                  <a:lnTo>
                    <a:pt x="6899" y="10427"/>
                  </a:lnTo>
                  <a:lnTo>
                    <a:pt x="7735" y="9519"/>
                  </a:lnTo>
                  <a:lnTo>
                    <a:pt x="8618" y="8658"/>
                  </a:lnTo>
                  <a:lnTo>
                    <a:pt x="9549" y="7844"/>
                  </a:lnTo>
                  <a:lnTo>
                    <a:pt x="10528" y="7060"/>
                  </a:lnTo>
                  <a:lnTo>
                    <a:pt x="11555" y="6319"/>
                  </a:lnTo>
                  <a:lnTo>
                    <a:pt x="12629" y="5620"/>
                  </a:lnTo>
                  <a:lnTo>
                    <a:pt x="13751" y="4963"/>
                  </a:lnTo>
                  <a:lnTo>
                    <a:pt x="14921" y="4348"/>
                  </a:lnTo>
                  <a:lnTo>
                    <a:pt x="16139" y="3776"/>
                  </a:lnTo>
                  <a:lnTo>
                    <a:pt x="17404" y="3246"/>
                  </a:lnTo>
                  <a:lnTo>
                    <a:pt x="18717" y="2758"/>
                  </a:lnTo>
                  <a:lnTo>
                    <a:pt x="20078" y="2313"/>
                  </a:lnTo>
                  <a:lnTo>
                    <a:pt x="21487" y="1909"/>
                  </a:lnTo>
                  <a:lnTo>
                    <a:pt x="22943" y="1547"/>
                  </a:lnTo>
                  <a:lnTo>
                    <a:pt x="24447" y="1222"/>
                  </a:lnTo>
                  <a:lnTo>
                    <a:pt x="25999" y="935"/>
                  </a:lnTo>
                  <a:lnTo>
                    <a:pt x="27598" y="687"/>
                  </a:lnTo>
                  <a:lnTo>
                    <a:pt x="29246" y="477"/>
                  </a:lnTo>
                  <a:lnTo>
                    <a:pt x="30941" y="305"/>
                  </a:lnTo>
                  <a:lnTo>
                    <a:pt x="32684" y="171"/>
                  </a:lnTo>
                  <a:lnTo>
                    <a:pt x="34474" y="76"/>
                  </a:lnTo>
                  <a:lnTo>
                    <a:pt x="36313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162684" y="3724337"/>
              <a:ext cx="58390" cy="40177"/>
            </a:xfrm>
            <a:custGeom>
              <a:avLst/>
              <a:pathLst>
                <a:path w="58390" h="40177">
                  <a:moveTo>
                    <a:pt x="29126" y="0"/>
                  </a:moveTo>
                  <a:lnTo>
                    <a:pt x="27437" y="13"/>
                  </a:lnTo>
                  <a:lnTo>
                    <a:pt x="25809" y="54"/>
                  </a:lnTo>
                  <a:lnTo>
                    <a:pt x="24240" y="122"/>
                  </a:lnTo>
                  <a:lnTo>
                    <a:pt x="22731" y="218"/>
                  </a:lnTo>
                  <a:lnTo>
                    <a:pt x="21282" y="341"/>
                  </a:lnTo>
                  <a:lnTo>
                    <a:pt x="19893" y="491"/>
                  </a:lnTo>
                  <a:lnTo>
                    <a:pt x="18564" y="668"/>
                  </a:lnTo>
                  <a:lnTo>
                    <a:pt x="17296" y="873"/>
                  </a:lnTo>
                  <a:lnTo>
                    <a:pt x="16087" y="1105"/>
                  </a:lnTo>
                  <a:lnTo>
                    <a:pt x="14938" y="1364"/>
                  </a:lnTo>
                  <a:lnTo>
                    <a:pt x="13842" y="1636"/>
                  </a:lnTo>
                  <a:lnTo>
                    <a:pt x="12791" y="1934"/>
                  </a:lnTo>
                  <a:lnTo>
                    <a:pt x="11785" y="2258"/>
                  </a:lnTo>
                  <a:lnTo>
                    <a:pt x="10824" y="2608"/>
                  </a:lnTo>
                  <a:lnTo>
                    <a:pt x="9907" y="2984"/>
                  </a:lnTo>
                  <a:lnTo>
                    <a:pt x="9036" y="3386"/>
                  </a:lnTo>
                  <a:lnTo>
                    <a:pt x="8210" y="3813"/>
                  </a:lnTo>
                  <a:lnTo>
                    <a:pt x="7429" y="4267"/>
                  </a:lnTo>
                  <a:lnTo>
                    <a:pt x="6693" y="4746"/>
                  </a:lnTo>
                  <a:lnTo>
                    <a:pt x="6002" y="5252"/>
                  </a:lnTo>
                  <a:lnTo>
                    <a:pt x="5354" y="5768"/>
                  </a:lnTo>
                  <a:lnTo>
                    <a:pt x="4747" y="6308"/>
                  </a:lnTo>
                  <a:lnTo>
                    <a:pt x="4181" y="6871"/>
                  </a:lnTo>
                  <a:lnTo>
                    <a:pt x="3656" y="7457"/>
                  </a:lnTo>
                  <a:lnTo>
                    <a:pt x="3171" y="8066"/>
                  </a:lnTo>
                  <a:lnTo>
                    <a:pt x="2728" y="8698"/>
                  </a:lnTo>
                  <a:lnTo>
                    <a:pt x="2326" y="9354"/>
                  </a:lnTo>
                  <a:lnTo>
                    <a:pt x="1964" y="10032"/>
                  </a:lnTo>
                  <a:lnTo>
                    <a:pt x="1643" y="10734"/>
                  </a:lnTo>
                  <a:lnTo>
                    <a:pt x="1364" y="11459"/>
                  </a:lnTo>
                  <a:lnTo>
                    <a:pt x="1105" y="12206"/>
                  </a:lnTo>
                  <a:lnTo>
                    <a:pt x="873" y="12971"/>
                  </a:lnTo>
                  <a:lnTo>
                    <a:pt x="668" y="13755"/>
                  </a:lnTo>
                  <a:lnTo>
                    <a:pt x="491" y="14559"/>
                  </a:lnTo>
                  <a:lnTo>
                    <a:pt x="341" y="15382"/>
                  </a:lnTo>
                  <a:lnTo>
                    <a:pt x="218" y="16223"/>
                  </a:lnTo>
                  <a:lnTo>
                    <a:pt x="122" y="17084"/>
                  </a:lnTo>
                  <a:lnTo>
                    <a:pt x="54" y="17964"/>
                  </a:lnTo>
                  <a:lnTo>
                    <a:pt x="13" y="18863"/>
                  </a:lnTo>
                  <a:lnTo>
                    <a:pt x="0" y="19781"/>
                  </a:lnTo>
                  <a:lnTo>
                    <a:pt x="14" y="20714"/>
                  </a:lnTo>
                  <a:lnTo>
                    <a:pt x="57" y="21628"/>
                  </a:lnTo>
                  <a:lnTo>
                    <a:pt x="128" y="22525"/>
                  </a:lnTo>
                  <a:lnTo>
                    <a:pt x="229" y="23405"/>
                  </a:lnTo>
                  <a:lnTo>
                    <a:pt x="358" y="24266"/>
                  </a:lnTo>
                  <a:lnTo>
                    <a:pt x="515" y="25110"/>
                  </a:lnTo>
                  <a:lnTo>
                    <a:pt x="701" y="25936"/>
                  </a:lnTo>
                  <a:lnTo>
                    <a:pt x="916" y="26744"/>
                  </a:lnTo>
                  <a:lnTo>
                    <a:pt x="1160" y="27535"/>
                  </a:lnTo>
                  <a:lnTo>
                    <a:pt x="1432" y="28308"/>
                  </a:lnTo>
                  <a:lnTo>
                    <a:pt x="1725" y="29047"/>
                  </a:lnTo>
                  <a:lnTo>
                    <a:pt x="2060" y="29765"/>
                  </a:lnTo>
                  <a:lnTo>
                    <a:pt x="2435" y="30461"/>
                  </a:lnTo>
                  <a:lnTo>
                    <a:pt x="2851" y="31135"/>
                  </a:lnTo>
                  <a:lnTo>
                    <a:pt x="3308" y="31787"/>
                  </a:lnTo>
                  <a:lnTo>
                    <a:pt x="3806" y="32417"/>
                  </a:lnTo>
                  <a:lnTo>
                    <a:pt x="4345" y="33025"/>
                  </a:lnTo>
                  <a:lnTo>
                    <a:pt x="4924" y="33612"/>
                  </a:lnTo>
                  <a:lnTo>
                    <a:pt x="5545" y="34177"/>
                  </a:lnTo>
                  <a:lnTo>
                    <a:pt x="6207" y="34720"/>
                  </a:lnTo>
                  <a:lnTo>
                    <a:pt x="6898" y="35240"/>
                  </a:lnTo>
                  <a:lnTo>
                    <a:pt x="7634" y="35735"/>
                  </a:lnTo>
                  <a:lnTo>
                    <a:pt x="8415" y="36206"/>
                  </a:lnTo>
                  <a:lnTo>
                    <a:pt x="9241" y="36652"/>
                  </a:lnTo>
                  <a:lnTo>
                    <a:pt x="10112" y="37073"/>
                  </a:lnTo>
                  <a:lnTo>
                    <a:pt x="11028" y="37470"/>
                  </a:lnTo>
                  <a:lnTo>
                    <a:pt x="11989" y="37843"/>
                  </a:lnTo>
                  <a:lnTo>
                    <a:pt x="12995" y="38191"/>
                  </a:lnTo>
                  <a:lnTo>
                    <a:pt x="14047" y="38514"/>
                  </a:lnTo>
                  <a:lnTo>
                    <a:pt x="15143" y="38813"/>
                  </a:lnTo>
                  <a:lnTo>
                    <a:pt x="16289" y="39072"/>
                  </a:lnTo>
                  <a:lnTo>
                    <a:pt x="17492" y="39304"/>
                  </a:lnTo>
                  <a:lnTo>
                    <a:pt x="18751" y="39508"/>
                  </a:lnTo>
                  <a:lnTo>
                    <a:pt x="20065" y="39686"/>
                  </a:lnTo>
                  <a:lnTo>
                    <a:pt x="21435" y="39836"/>
                  </a:lnTo>
                  <a:lnTo>
                    <a:pt x="22862" y="39959"/>
                  </a:lnTo>
                  <a:lnTo>
                    <a:pt x="24344" y="40054"/>
                  </a:lnTo>
                  <a:lnTo>
                    <a:pt x="25882" y="40122"/>
                  </a:lnTo>
                  <a:lnTo>
                    <a:pt x="27476" y="40163"/>
                  </a:lnTo>
                  <a:lnTo>
                    <a:pt x="29126" y="40177"/>
                  </a:lnTo>
                  <a:lnTo>
                    <a:pt x="30816" y="40162"/>
                  </a:lnTo>
                  <a:lnTo>
                    <a:pt x="32447" y="40117"/>
                  </a:lnTo>
                  <a:lnTo>
                    <a:pt x="34019" y="40042"/>
                  </a:lnTo>
                  <a:lnTo>
                    <a:pt x="35533" y="39937"/>
                  </a:lnTo>
                  <a:lnTo>
                    <a:pt x="36988" y="39802"/>
                  </a:lnTo>
                  <a:lnTo>
                    <a:pt x="38384" y="39637"/>
                  </a:lnTo>
                  <a:lnTo>
                    <a:pt x="39722" y="39442"/>
                  </a:lnTo>
                  <a:lnTo>
                    <a:pt x="41001" y="39216"/>
                  </a:lnTo>
                  <a:lnTo>
                    <a:pt x="42221" y="38961"/>
                  </a:lnTo>
                  <a:lnTo>
                    <a:pt x="43383" y="38676"/>
                  </a:lnTo>
                  <a:lnTo>
                    <a:pt x="44479" y="38365"/>
                  </a:lnTo>
                  <a:lnTo>
                    <a:pt x="45530" y="38032"/>
                  </a:lnTo>
                  <a:lnTo>
                    <a:pt x="46536" y="37678"/>
                  </a:lnTo>
                  <a:lnTo>
                    <a:pt x="47498" y="37301"/>
                  </a:lnTo>
                  <a:lnTo>
                    <a:pt x="48414" y="36903"/>
                  </a:lnTo>
                  <a:lnTo>
                    <a:pt x="49285" y="36482"/>
                  </a:lnTo>
                  <a:lnTo>
                    <a:pt x="50111" y="36040"/>
                  </a:lnTo>
                  <a:lnTo>
                    <a:pt x="50892" y="35577"/>
                  </a:lnTo>
                  <a:lnTo>
                    <a:pt x="51628" y="35091"/>
                  </a:lnTo>
                  <a:lnTo>
                    <a:pt x="52319" y="34583"/>
                  </a:lnTo>
                  <a:lnTo>
                    <a:pt x="52967" y="34043"/>
                  </a:lnTo>
                  <a:lnTo>
                    <a:pt x="53577" y="33484"/>
                  </a:lnTo>
                  <a:lnTo>
                    <a:pt x="54146" y="32907"/>
                  </a:lnTo>
                  <a:lnTo>
                    <a:pt x="54676" y="32313"/>
                  </a:lnTo>
                  <a:lnTo>
                    <a:pt x="55167" y="31701"/>
                  </a:lnTo>
                  <a:lnTo>
                    <a:pt x="55618" y="31072"/>
                  </a:lnTo>
                  <a:lnTo>
                    <a:pt x="56029" y="30424"/>
                  </a:lnTo>
                  <a:lnTo>
                    <a:pt x="56401" y="29759"/>
                  </a:lnTo>
                  <a:lnTo>
                    <a:pt x="56733" y="29077"/>
                  </a:lnTo>
                  <a:lnTo>
                    <a:pt x="57025" y="28376"/>
                  </a:lnTo>
                  <a:lnTo>
                    <a:pt x="57285" y="27647"/>
                  </a:lnTo>
                  <a:lnTo>
                    <a:pt x="57517" y="26905"/>
                  </a:lnTo>
                  <a:lnTo>
                    <a:pt x="57721" y="26152"/>
                  </a:lnTo>
                  <a:lnTo>
                    <a:pt x="57899" y="25386"/>
                  </a:lnTo>
                  <a:lnTo>
                    <a:pt x="58049" y="24607"/>
                  </a:lnTo>
                  <a:lnTo>
                    <a:pt x="58171" y="23817"/>
                  </a:lnTo>
                  <a:lnTo>
                    <a:pt x="58267" y="23014"/>
                  </a:lnTo>
                  <a:lnTo>
                    <a:pt x="58335" y="22199"/>
                  </a:lnTo>
                  <a:lnTo>
                    <a:pt x="58376" y="21371"/>
                  </a:lnTo>
                  <a:lnTo>
                    <a:pt x="58390" y="20532"/>
                  </a:lnTo>
                  <a:lnTo>
                    <a:pt x="58377" y="19599"/>
                  </a:lnTo>
                  <a:lnTo>
                    <a:pt x="58338" y="18684"/>
                  </a:lnTo>
                  <a:lnTo>
                    <a:pt x="58273" y="17787"/>
                  </a:lnTo>
                  <a:lnTo>
                    <a:pt x="58182" y="16908"/>
                  </a:lnTo>
                  <a:lnTo>
                    <a:pt x="58066" y="16047"/>
                  </a:lnTo>
                  <a:lnTo>
                    <a:pt x="57923" y="15203"/>
                  </a:lnTo>
                  <a:lnTo>
                    <a:pt x="57755" y="14377"/>
                  </a:lnTo>
                  <a:lnTo>
                    <a:pt x="57560" y="13568"/>
                  </a:lnTo>
                  <a:lnTo>
                    <a:pt x="57340" y="12778"/>
                  </a:lnTo>
                  <a:lnTo>
                    <a:pt x="57094" y="12005"/>
                  </a:lnTo>
                  <a:lnTo>
                    <a:pt x="56801" y="11253"/>
                  </a:lnTo>
                  <a:lnTo>
                    <a:pt x="56469" y="10523"/>
                  </a:lnTo>
                  <a:lnTo>
                    <a:pt x="56097" y="9817"/>
                  </a:lnTo>
                  <a:lnTo>
                    <a:pt x="55686" y="9135"/>
                  </a:lnTo>
                  <a:lnTo>
                    <a:pt x="55235" y="8475"/>
                  </a:lnTo>
                  <a:lnTo>
                    <a:pt x="54744" y="7839"/>
                  </a:lnTo>
                  <a:lnTo>
                    <a:pt x="54214" y="7225"/>
                  </a:lnTo>
                  <a:lnTo>
                    <a:pt x="53645" y="6635"/>
                  </a:lnTo>
                  <a:lnTo>
                    <a:pt x="53036" y="6068"/>
                  </a:lnTo>
                  <a:lnTo>
                    <a:pt x="52387" y="5525"/>
                  </a:lnTo>
                  <a:lnTo>
                    <a:pt x="51695" y="5005"/>
                  </a:lnTo>
                  <a:lnTo>
                    <a:pt x="50957" y="4510"/>
                  </a:lnTo>
                  <a:lnTo>
                    <a:pt x="50173" y="4039"/>
                  </a:lnTo>
                  <a:lnTo>
                    <a:pt x="49342" y="3593"/>
                  </a:lnTo>
                  <a:lnTo>
                    <a:pt x="48465" y="3171"/>
                  </a:lnTo>
                  <a:lnTo>
                    <a:pt x="47541" y="2774"/>
                  </a:lnTo>
                  <a:lnTo>
                    <a:pt x="46571" y="2402"/>
                  </a:lnTo>
                  <a:lnTo>
                    <a:pt x="45555" y="2054"/>
                  </a:lnTo>
                  <a:lnTo>
                    <a:pt x="44492" y="1731"/>
                  </a:lnTo>
                  <a:lnTo>
                    <a:pt x="43383" y="1432"/>
                  </a:lnTo>
                  <a:lnTo>
                    <a:pt x="42221" y="1160"/>
                  </a:lnTo>
                  <a:lnTo>
                    <a:pt x="41001" y="916"/>
                  </a:lnTo>
                  <a:lnTo>
                    <a:pt x="39722" y="701"/>
                  </a:lnTo>
                  <a:lnTo>
                    <a:pt x="38384" y="515"/>
                  </a:lnTo>
                  <a:lnTo>
                    <a:pt x="36988" y="358"/>
                  </a:lnTo>
                  <a:lnTo>
                    <a:pt x="35533" y="229"/>
                  </a:lnTo>
                  <a:lnTo>
                    <a:pt x="34019" y="128"/>
                  </a:lnTo>
                  <a:lnTo>
                    <a:pt x="32447" y="57"/>
                  </a:lnTo>
                  <a:lnTo>
                    <a:pt x="30816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154976" y="3637161"/>
              <a:ext cx="75170" cy="59345"/>
            </a:xfrm>
            <a:custGeom>
              <a:avLst/>
              <a:pathLst>
                <a:path w="75170" h="59345">
                  <a:moveTo>
                    <a:pt x="0" y="46998"/>
                  </a:moveTo>
                  <a:lnTo>
                    <a:pt x="46794" y="46998"/>
                  </a:lnTo>
                  <a:lnTo>
                    <a:pt x="47854" y="46991"/>
                  </a:lnTo>
                  <a:lnTo>
                    <a:pt x="48878" y="46968"/>
                  </a:lnTo>
                  <a:lnTo>
                    <a:pt x="49867" y="46931"/>
                  </a:lnTo>
                  <a:lnTo>
                    <a:pt x="50821" y="46878"/>
                  </a:lnTo>
                  <a:lnTo>
                    <a:pt x="51739" y="46811"/>
                  </a:lnTo>
                  <a:lnTo>
                    <a:pt x="52622" y="46728"/>
                  </a:lnTo>
                  <a:lnTo>
                    <a:pt x="53469" y="46631"/>
                  </a:lnTo>
                  <a:lnTo>
                    <a:pt x="54281" y="46518"/>
                  </a:lnTo>
                  <a:lnTo>
                    <a:pt x="55057" y="46390"/>
                  </a:lnTo>
                  <a:lnTo>
                    <a:pt x="55798" y="46248"/>
                  </a:lnTo>
                  <a:lnTo>
                    <a:pt x="56507" y="46075"/>
                  </a:lnTo>
                  <a:lnTo>
                    <a:pt x="57189" y="45882"/>
                  </a:lnTo>
                  <a:lnTo>
                    <a:pt x="57844" y="45671"/>
                  </a:lnTo>
                  <a:lnTo>
                    <a:pt x="58472" y="45440"/>
                  </a:lnTo>
                  <a:lnTo>
                    <a:pt x="59072" y="45191"/>
                  </a:lnTo>
                  <a:lnTo>
                    <a:pt x="59645" y="44922"/>
                  </a:lnTo>
                  <a:lnTo>
                    <a:pt x="60191" y="44634"/>
                  </a:lnTo>
                  <a:lnTo>
                    <a:pt x="60709" y="44327"/>
                  </a:lnTo>
                  <a:lnTo>
                    <a:pt x="61200" y="44001"/>
                  </a:lnTo>
                  <a:lnTo>
                    <a:pt x="61664" y="43656"/>
                  </a:lnTo>
                  <a:lnTo>
                    <a:pt x="62088" y="43290"/>
                  </a:lnTo>
                  <a:lnTo>
                    <a:pt x="62488" y="42903"/>
                  </a:lnTo>
                  <a:lnTo>
                    <a:pt x="62863" y="42493"/>
                  </a:lnTo>
                  <a:lnTo>
                    <a:pt x="63214" y="42062"/>
                  </a:lnTo>
                  <a:lnTo>
                    <a:pt x="63540" y="41609"/>
                  </a:lnTo>
                  <a:lnTo>
                    <a:pt x="63841" y="41135"/>
                  </a:lnTo>
                  <a:lnTo>
                    <a:pt x="64118" y="40638"/>
                  </a:lnTo>
                  <a:lnTo>
                    <a:pt x="64371" y="40120"/>
                  </a:lnTo>
                  <a:lnTo>
                    <a:pt x="64598" y="39579"/>
                  </a:lnTo>
                  <a:lnTo>
                    <a:pt x="64802" y="39017"/>
                  </a:lnTo>
                  <a:lnTo>
                    <a:pt x="64970" y="38417"/>
                  </a:lnTo>
                  <a:lnTo>
                    <a:pt x="65121" y="37789"/>
                  </a:lnTo>
                  <a:lnTo>
                    <a:pt x="65254" y="37135"/>
                  </a:lnTo>
                  <a:lnTo>
                    <a:pt x="65369" y="36452"/>
                  </a:lnTo>
                  <a:lnTo>
                    <a:pt x="65467" y="35743"/>
                  </a:lnTo>
                  <a:lnTo>
                    <a:pt x="65547" y="35006"/>
                  </a:lnTo>
                  <a:lnTo>
                    <a:pt x="65609" y="34242"/>
                  </a:lnTo>
                  <a:lnTo>
                    <a:pt x="65653" y="33451"/>
                  </a:lnTo>
                  <a:lnTo>
                    <a:pt x="65680" y="32633"/>
                  </a:lnTo>
                  <a:lnTo>
                    <a:pt x="65689" y="31787"/>
                  </a:lnTo>
                  <a:lnTo>
                    <a:pt x="65674" y="30922"/>
                  </a:lnTo>
                  <a:lnTo>
                    <a:pt x="65628" y="30076"/>
                  </a:lnTo>
                  <a:lnTo>
                    <a:pt x="65553" y="29247"/>
                  </a:lnTo>
                  <a:lnTo>
                    <a:pt x="65448" y="28436"/>
                  </a:lnTo>
                  <a:lnTo>
                    <a:pt x="65313" y="27643"/>
                  </a:lnTo>
                  <a:lnTo>
                    <a:pt x="65148" y="26867"/>
                  </a:lnTo>
                  <a:lnTo>
                    <a:pt x="64953" y="26109"/>
                  </a:lnTo>
                  <a:lnTo>
                    <a:pt x="64728" y="25369"/>
                  </a:lnTo>
                  <a:lnTo>
                    <a:pt x="64473" y="24647"/>
                  </a:lnTo>
                  <a:lnTo>
                    <a:pt x="64188" y="23942"/>
                  </a:lnTo>
                  <a:lnTo>
                    <a:pt x="63861" y="23244"/>
                  </a:lnTo>
                  <a:lnTo>
                    <a:pt x="63508" y="22567"/>
                  </a:lnTo>
                  <a:lnTo>
                    <a:pt x="63130" y="21912"/>
                  </a:lnTo>
                  <a:lnTo>
                    <a:pt x="62725" y="21279"/>
                  </a:lnTo>
                  <a:lnTo>
                    <a:pt x="62295" y="20668"/>
                  </a:lnTo>
                  <a:lnTo>
                    <a:pt x="61839" y="20079"/>
                  </a:lnTo>
                  <a:lnTo>
                    <a:pt x="61356" y="19511"/>
                  </a:lnTo>
                  <a:lnTo>
                    <a:pt x="60848" y="18965"/>
                  </a:lnTo>
                  <a:lnTo>
                    <a:pt x="60314" y="18442"/>
                  </a:lnTo>
                  <a:lnTo>
                    <a:pt x="59754" y="17939"/>
                  </a:lnTo>
                  <a:lnTo>
                    <a:pt x="59154" y="17446"/>
                  </a:lnTo>
                  <a:lnTo>
                    <a:pt x="58529" y="16976"/>
                  </a:lnTo>
                  <a:lnTo>
                    <a:pt x="57877" y="16530"/>
                  </a:lnTo>
                  <a:lnTo>
                    <a:pt x="57200" y="16106"/>
                  </a:lnTo>
                  <a:lnTo>
                    <a:pt x="56497" y="15706"/>
                  </a:lnTo>
                  <a:lnTo>
                    <a:pt x="55768" y="15328"/>
                  </a:lnTo>
                  <a:lnTo>
                    <a:pt x="55013" y="14974"/>
                  </a:lnTo>
                  <a:lnTo>
                    <a:pt x="54231" y="14643"/>
                  </a:lnTo>
                  <a:lnTo>
                    <a:pt x="53425" y="14336"/>
                  </a:lnTo>
                  <a:lnTo>
                    <a:pt x="52592" y="14051"/>
                  </a:lnTo>
                  <a:lnTo>
                    <a:pt x="51720" y="13792"/>
                  </a:lnTo>
                  <a:lnTo>
                    <a:pt x="50824" y="13560"/>
                  </a:lnTo>
                  <a:lnTo>
                    <a:pt x="49903" y="13356"/>
                  </a:lnTo>
                  <a:lnTo>
                    <a:pt x="48957" y="13178"/>
                  </a:lnTo>
                  <a:lnTo>
                    <a:pt x="47987" y="13028"/>
                  </a:lnTo>
                  <a:lnTo>
                    <a:pt x="46993" y="12905"/>
                  </a:lnTo>
                  <a:lnTo>
                    <a:pt x="45974" y="12810"/>
                  </a:lnTo>
                  <a:lnTo>
                    <a:pt x="44930" y="12742"/>
                  </a:lnTo>
                  <a:lnTo>
                    <a:pt x="43862" y="12701"/>
                  </a:lnTo>
                  <a:lnTo>
                    <a:pt x="42769" y="12687"/>
                  </a:lnTo>
                  <a:lnTo>
                    <a:pt x="0" y="12687"/>
                  </a:lnTo>
                  <a:lnTo>
                    <a:pt x="0" y="409"/>
                  </a:lnTo>
                  <a:lnTo>
                    <a:pt x="58049" y="409"/>
                  </a:lnTo>
                  <a:lnTo>
                    <a:pt x="58515" y="409"/>
                  </a:lnTo>
                  <a:lnTo>
                    <a:pt x="58987" y="409"/>
                  </a:lnTo>
                  <a:lnTo>
                    <a:pt x="59465" y="409"/>
                  </a:lnTo>
                  <a:lnTo>
                    <a:pt x="59948" y="409"/>
                  </a:lnTo>
                  <a:lnTo>
                    <a:pt x="60436" y="409"/>
                  </a:lnTo>
                  <a:lnTo>
                    <a:pt x="60930" y="409"/>
                  </a:lnTo>
                  <a:lnTo>
                    <a:pt x="61429" y="409"/>
                  </a:lnTo>
                  <a:lnTo>
                    <a:pt x="61934" y="409"/>
                  </a:lnTo>
                  <a:lnTo>
                    <a:pt x="62444" y="409"/>
                  </a:lnTo>
                  <a:lnTo>
                    <a:pt x="62960" y="409"/>
                  </a:lnTo>
                  <a:lnTo>
                    <a:pt x="63463" y="395"/>
                  </a:lnTo>
                  <a:lnTo>
                    <a:pt x="63961" y="381"/>
                  </a:lnTo>
                  <a:lnTo>
                    <a:pt x="64456" y="368"/>
                  </a:lnTo>
                  <a:lnTo>
                    <a:pt x="64946" y="354"/>
                  </a:lnTo>
                  <a:lnTo>
                    <a:pt x="65433" y="341"/>
                  </a:lnTo>
                  <a:lnTo>
                    <a:pt x="65915" y="327"/>
                  </a:lnTo>
                  <a:lnTo>
                    <a:pt x="66393" y="313"/>
                  </a:lnTo>
                  <a:lnTo>
                    <a:pt x="66867" y="300"/>
                  </a:lnTo>
                  <a:lnTo>
                    <a:pt x="67337" y="286"/>
                  </a:lnTo>
                  <a:lnTo>
                    <a:pt x="67803" y="272"/>
                  </a:lnTo>
                  <a:lnTo>
                    <a:pt x="68247" y="259"/>
                  </a:lnTo>
                  <a:lnTo>
                    <a:pt x="68679" y="245"/>
                  </a:lnTo>
                  <a:lnTo>
                    <a:pt x="69098" y="231"/>
                  </a:lnTo>
                  <a:lnTo>
                    <a:pt x="69506" y="218"/>
                  </a:lnTo>
                  <a:lnTo>
                    <a:pt x="69901" y="204"/>
                  </a:lnTo>
                  <a:lnTo>
                    <a:pt x="70283" y="190"/>
                  </a:lnTo>
                  <a:lnTo>
                    <a:pt x="70654" y="177"/>
                  </a:lnTo>
                  <a:lnTo>
                    <a:pt x="71012" y="163"/>
                  </a:lnTo>
                  <a:lnTo>
                    <a:pt x="71358" y="150"/>
                  </a:lnTo>
                  <a:lnTo>
                    <a:pt x="71691" y="136"/>
                  </a:lnTo>
                  <a:lnTo>
                    <a:pt x="72007" y="122"/>
                  </a:lnTo>
                  <a:lnTo>
                    <a:pt x="72300" y="109"/>
                  </a:lnTo>
                  <a:lnTo>
                    <a:pt x="72569" y="95"/>
                  </a:lnTo>
                  <a:lnTo>
                    <a:pt x="72815" y="81"/>
                  </a:lnTo>
                  <a:lnTo>
                    <a:pt x="73038" y="68"/>
                  </a:lnTo>
                  <a:lnTo>
                    <a:pt x="73238" y="54"/>
                  </a:lnTo>
                  <a:lnTo>
                    <a:pt x="73415" y="40"/>
                  </a:lnTo>
                  <a:lnTo>
                    <a:pt x="73568" y="27"/>
                  </a:lnTo>
                  <a:lnTo>
                    <a:pt x="73806" y="0"/>
                  </a:lnTo>
                  <a:lnTo>
                    <a:pt x="73497" y="11637"/>
                  </a:lnTo>
                  <a:lnTo>
                    <a:pt x="73347" y="11650"/>
                  </a:lnTo>
                  <a:lnTo>
                    <a:pt x="73175" y="11664"/>
                  </a:lnTo>
                  <a:lnTo>
                    <a:pt x="72979" y="11678"/>
                  </a:lnTo>
                  <a:lnTo>
                    <a:pt x="72760" y="11691"/>
                  </a:lnTo>
                  <a:lnTo>
                    <a:pt x="72518" y="11705"/>
                  </a:lnTo>
                  <a:lnTo>
                    <a:pt x="72253" y="11718"/>
                  </a:lnTo>
                  <a:lnTo>
                    <a:pt x="71964" y="11732"/>
                  </a:lnTo>
                  <a:lnTo>
                    <a:pt x="71660" y="11746"/>
                  </a:lnTo>
                  <a:lnTo>
                    <a:pt x="71347" y="11762"/>
                  </a:lnTo>
                  <a:lnTo>
                    <a:pt x="71027" y="11779"/>
                  </a:lnTo>
                  <a:lnTo>
                    <a:pt x="70698" y="11798"/>
                  </a:lnTo>
                  <a:lnTo>
                    <a:pt x="70361" y="11817"/>
                  </a:lnTo>
                  <a:lnTo>
                    <a:pt x="70016" y="11839"/>
                  </a:lnTo>
                  <a:lnTo>
                    <a:pt x="69663" y="11861"/>
                  </a:lnTo>
                  <a:lnTo>
                    <a:pt x="69301" y="11885"/>
                  </a:lnTo>
                  <a:lnTo>
                    <a:pt x="68931" y="11910"/>
                  </a:lnTo>
                  <a:lnTo>
                    <a:pt x="68553" y="11937"/>
                  </a:lnTo>
                  <a:lnTo>
                    <a:pt x="68158" y="11950"/>
                  </a:lnTo>
                  <a:lnTo>
                    <a:pt x="67762" y="11964"/>
                  </a:lnTo>
                  <a:lnTo>
                    <a:pt x="67367" y="11978"/>
                  </a:lnTo>
                  <a:lnTo>
                    <a:pt x="66971" y="11991"/>
                  </a:lnTo>
                  <a:lnTo>
                    <a:pt x="66575" y="12005"/>
                  </a:lnTo>
                  <a:lnTo>
                    <a:pt x="66180" y="12019"/>
                  </a:lnTo>
                  <a:lnTo>
                    <a:pt x="65784" y="12032"/>
                  </a:lnTo>
                  <a:lnTo>
                    <a:pt x="65388" y="12046"/>
                  </a:lnTo>
                  <a:lnTo>
                    <a:pt x="64993" y="12060"/>
                  </a:lnTo>
                  <a:lnTo>
                    <a:pt x="64597" y="12073"/>
                  </a:lnTo>
                  <a:lnTo>
                    <a:pt x="64195" y="12086"/>
                  </a:lnTo>
                  <a:lnTo>
                    <a:pt x="63806" y="12098"/>
                  </a:lnTo>
                  <a:lnTo>
                    <a:pt x="63431" y="12108"/>
                  </a:lnTo>
                  <a:lnTo>
                    <a:pt x="63069" y="12117"/>
                  </a:lnTo>
                  <a:lnTo>
                    <a:pt x="62721" y="12124"/>
                  </a:lnTo>
                  <a:lnTo>
                    <a:pt x="62387" y="12130"/>
                  </a:lnTo>
                  <a:lnTo>
                    <a:pt x="62066" y="12135"/>
                  </a:lnTo>
                  <a:lnTo>
                    <a:pt x="61759" y="12139"/>
                  </a:lnTo>
                  <a:lnTo>
                    <a:pt x="61466" y="12141"/>
                  </a:lnTo>
                  <a:lnTo>
                    <a:pt x="61186" y="12141"/>
                  </a:lnTo>
                  <a:lnTo>
                    <a:pt x="61186" y="12346"/>
                  </a:lnTo>
                  <a:lnTo>
                    <a:pt x="61822" y="12704"/>
                  </a:lnTo>
                  <a:lnTo>
                    <a:pt x="62444" y="13069"/>
                  </a:lnTo>
                  <a:lnTo>
                    <a:pt x="63055" y="13441"/>
                  </a:lnTo>
                  <a:lnTo>
                    <a:pt x="63653" y="13819"/>
                  </a:lnTo>
                  <a:lnTo>
                    <a:pt x="64239" y="14205"/>
                  </a:lnTo>
                  <a:lnTo>
                    <a:pt x="64813" y="14597"/>
                  </a:lnTo>
                  <a:lnTo>
                    <a:pt x="65374" y="14996"/>
                  </a:lnTo>
                  <a:lnTo>
                    <a:pt x="65923" y="15402"/>
                  </a:lnTo>
                  <a:lnTo>
                    <a:pt x="66460" y="15815"/>
                  </a:lnTo>
                  <a:lnTo>
                    <a:pt x="66985" y="16234"/>
                  </a:lnTo>
                  <a:lnTo>
                    <a:pt x="67495" y="16664"/>
                  </a:lnTo>
                  <a:lnTo>
                    <a:pt x="67991" y="17107"/>
                  </a:lnTo>
                  <a:lnTo>
                    <a:pt x="68472" y="17564"/>
                  </a:lnTo>
                  <a:lnTo>
                    <a:pt x="68938" y="18035"/>
                  </a:lnTo>
                  <a:lnTo>
                    <a:pt x="69389" y="18519"/>
                  </a:lnTo>
                  <a:lnTo>
                    <a:pt x="69825" y="19017"/>
                  </a:lnTo>
                  <a:lnTo>
                    <a:pt x="70246" y="19529"/>
                  </a:lnTo>
                  <a:lnTo>
                    <a:pt x="70652" y="20054"/>
                  </a:lnTo>
                  <a:lnTo>
                    <a:pt x="71043" y="20593"/>
                  </a:lnTo>
                  <a:lnTo>
                    <a:pt x="71418" y="21145"/>
                  </a:lnTo>
                  <a:lnTo>
                    <a:pt x="71765" y="21713"/>
                  </a:lnTo>
                  <a:lnTo>
                    <a:pt x="72095" y="22297"/>
                  </a:lnTo>
                  <a:lnTo>
                    <a:pt x="72409" y="22897"/>
                  </a:lnTo>
                  <a:lnTo>
                    <a:pt x="72706" y="23514"/>
                  </a:lnTo>
                  <a:lnTo>
                    <a:pt x="72987" y="24147"/>
                  </a:lnTo>
                  <a:lnTo>
                    <a:pt x="73252" y="24796"/>
                  </a:lnTo>
                  <a:lnTo>
                    <a:pt x="73500" y="25462"/>
                  </a:lnTo>
                  <a:lnTo>
                    <a:pt x="73732" y="26144"/>
                  </a:lnTo>
                  <a:lnTo>
                    <a:pt x="73948" y="26843"/>
                  </a:lnTo>
                  <a:lnTo>
                    <a:pt x="74147" y="27558"/>
                  </a:lnTo>
                  <a:lnTo>
                    <a:pt x="74341" y="28292"/>
                  </a:lnTo>
                  <a:lnTo>
                    <a:pt x="74515" y="29050"/>
                  </a:lnTo>
                  <a:lnTo>
                    <a:pt x="74669" y="29831"/>
                  </a:lnTo>
                  <a:lnTo>
                    <a:pt x="74802" y="30635"/>
                  </a:lnTo>
                  <a:lnTo>
                    <a:pt x="74914" y="31463"/>
                  </a:lnTo>
                  <a:lnTo>
                    <a:pt x="75006" y="32313"/>
                  </a:lnTo>
                  <a:lnTo>
                    <a:pt x="75078" y="33187"/>
                  </a:lnTo>
                  <a:lnTo>
                    <a:pt x="75129" y="34084"/>
                  </a:lnTo>
                  <a:lnTo>
                    <a:pt x="75160" y="35004"/>
                  </a:lnTo>
                  <a:lnTo>
                    <a:pt x="75170" y="35948"/>
                  </a:lnTo>
                  <a:lnTo>
                    <a:pt x="75155" y="37158"/>
                  </a:lnTo>
                  <a:lnTo>
                    <a:pt x="75110" y="38335"/>
                  </a:lnTo>
                  <a:lnTo>
                    <a:pt x="75035" y="39478"/>
                  </a:lnTo>
                  <a:lnTo>
                    <a:pt x="74930" y="40586"/>
                  </a:lnTo>
                  <a:lnTo>
                    <a:pt x="74795" y="41661"/>
                  </a:lnTo>
                  <a:lnTo>
                    <a:pt x="74630" y="42701"/>
                  </a:lnTo>
                  <a:lnTo>
                    <a:pt x="74435" y="43707"/>
                  </a:lnTo>
                  <a:lnTo>
                    <a:pt x="74210" y="44679"/>
                  </a:lnTo>
                  <a:lnTo>
                    <a:pt x="73955" y="45617"/>
                  </a:lnTo>
                  <a:lnTo>
                    <a:pt x="73669" y="46521"/>
                  </a:lnTo>
                  <a:lnTo>
                    <a:pt x="73353" y="47392"/>
                  </a:lnTo>
                  <a:lnTo>
                    <a:pt x="73004" y="48231"/>
                  </a:lnTo>
                  <a:lnTo>
                    <a:pt x="72622" y="49040"/>
                  </a:lnTo>
                  <a:lnTo>
                    <a:pt x="72207" y="49817"/>
                  </a:lnTo>
                  <a:lnTo>
                    <a:pt x="71759" y="50562"/>
                  </a:lnTo>
                  <a:lnTo>
                    <a:pt x="71279" y="51276"/>
                  </a:lnTo>
                  <a:lnTo>
                    <a:pt x="70766" y="51959"/>
                  </a:lnTo>
                  <a:lnTo>
                    <a:pt x="70221" y="52611"/>
                  </a:lnTo>
                  <a:lnTo>
                    <a:pt x="69642" y="53231"/>
                  </a:lnTo>
                  <a:lnTo>
                    <a:pt x="69031" y="53819"/>
                  </a:lnTo>
                  <a:lnTo>
                    <a:pt x="68386" y="54377"/>
                  </a:lnTo>
                  <a:lnTo>
                    <a:pt x="67705" y="54905"/>
                  </a:lnTo>
                  <a:lnTo>
                    <a:pt x="66989" y="55403"/>
                  </a:lnTo>
                  <a:lnTo>
                    <a:pt x="66237" y="55871"/>
                  </a:lnTo>
                  <a:lnTo>
                    <a:pt x="65450" y="56309"/>
                  </a:lnTo>
                  <a:lnTo>
                    <a:pt x="64627" y="56717"/>
                  </a:lnTo>
                  <a:lnTo>
                    <a:pt x="63769" y="57095"/>
                  </a:lnTo>
                  <a:lnTo>
                    <a:pt x="62875" y="57443"/>
                  </a:lnTo>
                  <a:lnTo>
                    <a:pt x="61946" y="57761"/>
                  </a:lnTo>
                  <a:lnTo>
                    <a:pt x="60982" y="58049"/>
                  </a:lnTo>
                  <a:lnTo>
                    <a:pt x="59980" y="58295"/>
                  </a:lnTo>
                  <a:lnTo>
                    <a:pt x="58938" y="58515"/>
                  </a:lnTo>
                  <a:lnTo>
                    <a:pt x="57857" y="58710"/>
                  </a:lnTo>
                  <a:lnTo>
                    <a:pt x="56736" y="58878"/>
                  </a:lnTo>
                  <a:lnTo>
                    <a:pt x="55576" y="59021"/>
                  </a:lnTo>
                  <a:lnTo>
                    <a:pt x="54376" y="59137"/>
                  </a:lnTo>
                  <a:lnTo>
                    <a:pt x="53137" y="59228"/>
                  </a:lnTo>
                  <a:lnTo>
                    <a:pt x="51858" y="59293"/>
                  </a:lnTo>
                  <a:lnTo>
                    <a:pt x="50539" y="59332"/>
                  </a:lnTo>
                  <a:lnTo>
                    <a:pt x="49181" y="59345"/>
                  </a:lnTo>
                  <a:lnTo>
                    <a:pt x="0" y="593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153680" y="3556055"/>
              <a:ext cx="104092" cy="62824"/>
            </a:xfrm>
            <a:custGeom>
              <a:avLst/>
              <a:pathLst>
                <a:path w="104092" h="62824">
                  <a:moveTo>
                    <a:pt x="37858" y="0"/>
                  </a:moveTo>
                  <a:lnTo>
                    <a:pt x="39523" y="13"/>
                  </a:lnTo>
                  <a:lnTo>
                    <a:pt x="41162" y="54"/>
                  </a:lnTo>
                  <a:lnTo>
                    <a:pt x="42775" y="122"/>
                  </a:lnTo>
                  <a:lnTo>
                    <a:pt x="44362" y="218"/>
                  </a:lnTo>
                  <a:lnTo>
                    <a:pt x="45924" y="341"/>
                  </a:lnTo>
                  <a:lnTo>
                    <a:pt x="47459" y="491"/>
                  </a:lnTo>
                  <a:lnTo>
                    <a:pt x="48969" y="668"/>
                  </a:lnTo>
                  <a:lnTo>
                    <a:pt x="50452" y="873"/>
                  </a:lnTo>
                  <a:lnTo>
                    <a:pt x="51910" y="1105"/>
                  </a:lnTo>
                  <a:lnTo>
                    <a:pt x="53342" y="1364"/>
                  </a:lnTo>
                  <a:lnTo>
                    <a:pt x="54741" y="1655"/>
                  </a:lnTo>
                  <a:lnTo>
                    <a:pt x="56101" y="1983"/>
                  </a:lnTo>
                  <a:lnTo>
                    <a:pt x="57420" y="2348"/>
                  </a:lnTo>
                  <a:lnTo>
                    <a:pt x="58701" y="2750"/>
                  </a:lnTo>
                  <a:lnTo>
                    <a:pt x="59942" y="3188"/>
                  </a:lnTo>
                  <a:lnTo>
                    <a:pt x="61143" y="3664"/>
                  </a:lnTo>
                  <a:lnTo>
                    <a:pt x="62304" y="4176"/>
                  </a:lnTo>
                  <a:lnTo>
                    <a:pt x="63427" y="4725"/>
                  </a:lnTo>
                  <a:lnTo>
                    <a:pt x="64509" y="5311"/>
                  </a:lnTo>
                  <a:lnTo>
                    <a:pt x="65552" y="5934"/>
                  </a:lnTo>
                  <a:lnTo>
                    <a:pt x="66553" y="6583"/>
                  </a:lnTo>
                  <a:lnTo>
                    <a:pt x="67511" y="7274"/>
                  </a:lnTo>
                  <a:lnTo>
                    <a:pt x="68425" y="8007"/>
                  </a:lnTo>
                  <a:lnTo>
                    <a:pt x="69296" y="8783"/>
                  </a:lnTo>
                  <a:lnTo>
                    <a:pt x="70122" y="9600"/>
                  </a:lnTo>
                  <a:lnTo>
                    <a:pt x="70905" y="10461"/>
                  </a:lnTo>
                  <a:lnTo>
                    <a:pt x="71645" y="11363"/>
                  </a:lnTo>
                  <a:lnTo>
                    <a:pt x="72341" y="12308"/>
                  </a:lnTo>
                  <a:lnTo>
                    <a:pt x="72993" y="13295"/>
                  </a:lnTo>
                  <a:lnTo>
                    <a:pt x="73601" y="14324"/>
                  </a:lnTo>
                  <a:lnTo>
                    <a:pt x="74146" y="15386"/>
                  </a:lnTo>
                  <a:lnTo>
                    <a:pt x="74633" y="16496"/>
                  </a:lnTo>
                  <a:lnTo>
                    <a:pt x="75062" y="17656"/>
                  </a:lnTo>
                  <a:lnTo>
                    <a:pt x="75435" y="18864"/>
                  </a:lnTo>
                  <a:lnTo>
                    <a:pt x="75750" y="20122"/>
                  </a:lnTo>
                  <a:lnTo>
                    <a:pt x="76008" y="21429"/>
                  </a:lnTo>
                  <a:lnTo>
                    <a:pt x="76208" y="22785"/>
                  </a:lnTo>
                  <a:lnTo>
                    <a:pt x="76352" y="24191"/>
                  </a:lnTo>
                  <a:lnTo>
                    <a:pt x="76438" y="25645"/>
                  </a:lnTo>
                  <a:lnTo>
                    <a:pt x="76466" y="27148"/>
                  </a:lnTo>
                  <a:lnTo>
                    <a:pt x="76436" y="28711"/>
                  </a:lnTo>
                  <a:lnTo>
                    <a:pt x="76346" y="30234"/>
                  </a:lnTo>
                  <a:lnTo>
                    <a:pt x="76196" y="31718"/>
                  </a:lnTo>
                  <a:lnTo>
                    <a:pt x="75986" y="33162"/>
                  </a:lnTo>
                  <a:lnTo>
                    <a:pt x="75716" y="34566"/>
                  </a:lnTo>
                  <a:lnTo>
                    <a:pt x="75386" y="35931"/>
                  </a:lnTo>
                  <a:lnTo>
                    <a:pt x="74995" y="37257"/>
                  </a:lnTo>
                  <a:lnTo>
                    <a:pt x="74545" y="38543"/>
                  </a:lnTo>
                  <a:lnTo>
                    <a:pt x="74035" y="39789"/>
                  </a:lnTo>
                  <a:lnTo>
                    <a:pt x="73465" y="40995"/>
                  </a:lnTo>
                  <a:lnTo>
                    <a:pt x="72826" y="42154"/>
                  </a:lnTo>
                  <a:lnTo>
                    <a:pt x="72111" y="43257"/>
                  </a:lnTo>
                  <a:lnTo>
                    <a:pt x="71320" y="44304"/>
                  </a:lnTo>
                  <a:lnTo>
                    <a:pt x="70453" y="45296"/>
                  </a:lnTo>
                  <a:lnTo>
                    <a:pt x="69508" y="46231"/>
                  </a:lnTo>
                  <a:lnTo>
                    <a:pt x="68488" y="47110"/>
                  </a:lnTo>
                  <a:lnTo>
                    <a:pt x="67391" y="47933"/>
                  </a:lnTo>
                  <a:lnTo>
                    <a:pt x="66218" y="48701"/>
                  </a:lnTo>
                  <a:lnTo>
                    <a:pt x="64968" y="49412"/>
                  </a:lnTo>
                  <a:lnTo>
                    <a:pt x="63642" y="50068"/>
                  </a:lnTo>
                  <a:lnTo>
                    <a:pt x="64017" y="50358"/>
                  </a:lnTo>
                  <a:lnTo>
                    <a:pt x="64150" y="50352"/>
                  </a:lnTo>
                  <a:lnTo>
                    <a:pt x="64301" y="50347"/>
                  </a:lnTo>
                  <a:lnTo>
                    <a:pt x="64472" y="50343"/>
                  </a:lnTo>
                  <a:lnTo>
                    <a:pt x="64661" y="50341"/>
                  </a:lnTo>
                  <a:lnTo>
                    <a:pt x="64870" y="50341"/>
                  </a:lnTo>
                  <a:lnTo>
                    <a:pt x="65094" y="50328"/>
                  </a:lnTo>
                  <a:lnTo>
                    <a:pt x="65328" y="50316"/>
                  </a:lnTo>
                  <a:lnTo>
                    <a:pt x="65574" y="50306"/>
                  </a:lnTo>
                  <a:lnTo>
                    <a:pt x="65830" y="50297"/>
                  </a:lnTo>
                  <a:lnTo>
                    <a:pt x="66098" y="50289"/>
                  </a:lnTo>
                  <a:lnTo>
                    <a:pt x="66376" y="50283"/>
                  </a:lnTo>
                  <a:lnTo>
                    <a:pt x="66665" y="50279"/>
                  </a:lnTo>
                  <a:lnTo>
                    <a:pt x="66965" y="50275"/>
                  </a:lnTo>
                  <a:lnTo>
                    <a:pt x="67277" y="50273"/>
                  </a:lnTo>
                  <a:lnTo>
                    <a:pt x="67598" y="50272"/>
                  </a:lnTo>
                  <a:lnTo>
                    <a:pt x="67930" y="50259"/>
                  </a:lnTo>
                  <a:lnTo>
                    <a:pt x="68270" y="50248"/>
                  </a:lnTo>
                  <a:lnTo>
                    <a:pt x="68618" y="50238"/>
                  </a:lnTo>
                  <a:lnTo>
                    <a:pt x="68974" y="50229"/>
                  </a:lnTo>
                  <a:lnTo>
                    <a:pt x="69338" y="50221"/>
                  </a:lnTo>
                  <a:lnTo>
                    <a:pt x="69710" y="50215"/>
                  </a:lnTo>
                  <a:lnTo>
                    <a:pt x="70091" y="50210"/>
                  </a:lnTo>
                  <a:lnTo>
                    <a:pt x="70480" y="50207"/>
                  </a:lnTo>
                  <a:lnTo>
                    <a:pt x="70877" y="50205"/>
                  </a:lnTo>
                  <a:lnTo>
                    <a:pt x="71282" y="50204"/>
                  </a:lnTo>
                  <a:lnTo>
                    <a:pt x="71678" y="50191"/>
                  </a:lnTo>
                  <a:lnTo>
                    <a:pt x="72073" y="50180"/>
                  </a:lnTo>
                  <a:lnTo>
                    <a:pt x="72469" y="50169"/>
                  </a:lnTo>
                  <a:lnTo>
                    <a:pt x="72865" y="50161"/>
                  </a:lnTo>
                  <a:lnTo>
                    <a:pt x="73260" y="50153"/>
                  </a:lnTo>
                  <a:lnTo>
                    <a:pt x="73656" y="50147"/>
                  </a:lnTo>
                  <a:lnTo>
                    <a:pt x="74051" y="50142"/>
                  </a:lnTo>
                  <a:lnTo>
                    <a:pt x="74447" y="50139"/>
                  </a:lnTo>
                  <a:lnTo>
                    <a:pt x="74843" y="50137"/>
                  </a:lnTo>
                  <a:lnTo>
                    <a:pt x="75238" y="50136"/>
                  </a:lnTo>
                  <a:lnTo>
                    <a:pt x="104092" y="50136"/>
                  </a:lnTo>
                  <a:lnTo>
                    <a:pt x="104092" y="62414"/>
                  </a:lnTo>
                  <a:lnTo>
                    <a:pt x="16371" y="62414"/>
                  </a:lnTo>
                  <a:lnTo>
                    <a:pt x="15841" y="62415"/>
                  </a:lnTo>
                  <a:lnTo>
                    <a:pt x="15315" y="62417"/>
                  </a:lnTo>
                  <a:lnTo>
                    <a:pt x="14793" y="62420"/>
                  </a:lnTo>
                  <a:lnTo>
                    <a:pt x="14275" y="62425"/>
                  </a:lnTo>
                  <a:lnTo>
                    <a:pt x="13761" y="62431"/>
                  </a:lnTo>
                  <a:lnTo>
                    <a:pt x="13252" y="62439"/>
                  </a:lnTo>
                  <a:lnTo>
                    <a:pt x="12746" y="62448"/>
                  </a:lnTo>
                  <a:lnTo>
                    <a:pt x="12245" y="62458"/>
                  </a:lnTo>
                  <a:lnTo>
                    <a:pt x="11748" y="62470"/>
                  </a:lnTo>
                  <a:lnTo>
                    <a:pt x="11255" y="62483"/>
                  </a:lnTo>
                  <a:lnTo>
                    <a:pt x="10768" y="62483"/>
                  </a:lnTo>
                  <a:lnTo>
                    <a:pt x="10291" y="62485"/>
                  </a:lnTo>
                  <a:lnTo>
                    <a:pt x="9824" y="62489"/>
                  </a:lnTo>
                  <a:lnTo>
                    <a:pt x="9366" y="62493"/>
                  </a:lnTo>
                  <a:lnTo>
                    <a:pt x="8918" y="62500"/>
                  </a:lnTo>
                  <a:lnTo>
                    <a:pt x="8480" y="62507"/>
                  </a:lnTo>
                  <a:lnTo>
                    <a:pt x="8051" y="62516"/>
                  </a:lnTo>
                  <a:lnTo>
                    <a:pt x="7631" y="62526"/>
                  </a:lnTo>
                  <a:lnTo>
                    <a:pt x="7221" y="62538"/>
                  </a:lnTo>
                  <a:lnTo>
                    <a:pt x="6821" y="62551"/>
                  </a:lnTo>
                  <a:lnTo>
                    <a:pt x="6418" y="62564"/>
                  </a:lnTo>
                  <a:lnTo>
                    <a:pt x="6027" y="62578"/>
                  </a:lnTo>
                  <a:lnTo>
                    <a:pt x="5648" y="62592"/>
                  </a:lnTo>
                  <a:lnTo>
                    <a:pt x="5282" y="62605"/>
                  </a:lnTo>
                  <a:lnTo>
                    <a:pt x="4928" y="62619"/>
                  </a:lnTo>
                  <a:lnTo>
                    <a:pt x="4586" y="62633"/>
                  </a:lnTo>
                  <a:lnTo>
                    <a:pt x="4257" y="62646"/>
                  </a:lnTo>
                  <a:lnTo>
                    <a:pt x="3939" y="62660"/>
                  </a:lnTo>
                  <a:lnTo>
                    <a:pt x="3635" y="62674"/>
                  </a:lnTo>
                  <a:lnTo>
                    <a:pt x="3342" y="62687"/>
                  </a:lnTo>
                  <a:lnTo>
                    <a:pt x="3064" y="62701"/>
                  </a:lnTo>
                  <a:lnTo>
                    <a:pt x="2802" y="62714"/>
                  </a:lnTo>
                  <a:lnTo>
                    <a:pt x="2556" y="62728"/>
                  </a:lnTo>
                  <a:lnTo>
                    <a:pt x="2327" y="62742"/>
                  </a:lnTo>
                  <a:lnTo>
                    <a:pt x="2114" y="62755"/>
                  </a:lnTo>
                  <a:lnTo>
                    <a:pt x="1918" y="62769"/>
                  </a:lnTo>
                  <a:lnTo>
                    <a:pt x="1738" y="62783"/>
                  </a:lnTo>
                  <a:lnTo>
                    <a:pt x="1574" y="62796"/>
                  </a:lnTo>
                  <a:lnTo>
                    <a:pt x="1427" y="62810"/>
                  </a:lnTo>
                  <a:lnTo>
                    <a:pt x="1296" y="62824"/>
                  </a:lnTo>
                  <a:lnTo>
                    <a:pt x="1623" y="50900"/>
                  </a:lnTo>
                  <a:lnTo>
                    <a:pt x="1756" y="50886"/>
                  </a:lnTo>
                  <a:lnTo>
                    <a:pt x="1909" y="50873"/>
                  </a:lnTo>
                  <a:lnTo>
                    <a:pt x="2083" y="50859"/>
                  </a:lnTo>
                  <a:lnTo>
                    <a:pt x="2278" y="50845"/>
                  </a:lnTo>
                  <a:lnTo>
                    <a:pt x="2493" y="50832"/>
                  </a:lnTo>
                  <a:lnTo>
                    <a:pt x="2728" y="50818"/>
                  </a:lnTo>
                  <a:lnTo>
                    <a:pt x="2979" y="50792"/>
                  </a:lnTo>
                  <a:lnTo>
                    <a:pt x="3241" y="50766"/>
                  </a:lnTo>
                  <a:lnTo>
                    <a:pt x="3514" y="50742"/>
                  </a:lnTo>
                  <a:lnTo>
                    <a:pt x="3798" y="50720"/>
                  </a:lnTo>
                  <a:lnTo>
                    <a:pt x="4092" y="50699"/>
                  </a:lnTo>
                  <a:lnTo>
                    <a:pt x="4398" y="50679"/>
                  </a:lnTo>
                  <a:lnTo>
                    <a:pt x="4714" y="50661"/>
                  </a:lnTo>
                  <a:lnTo>
                    <a:pt x="5042" y="50643"/>
                  </a:lnTo>
                  <a:lnTo>
                    <a:pt x="5380" y="50628"/>
                  </a:lnTo>
                  <a:lnTo>
                    <a:pt x="5729" y="50613"/>
                  </a:lnTo>
                  <a:lnTo>
                    <a:pt x="6073" y="50587"/>
                  </a:lnTo>
                  <a:lnTo>
                    <a:pt x="6422" y="50562"/>
                  </a:lnTo>
                  <a:lnTo>
                    <a:pt x="6777" y="50538"/>
                  </a:lnTo>
                  <a:lnTo>
                    <a:pt x="7137" y="50515"/>
                  </a:lnTo>
                  <a:lnTo>
                    <a:pt x="7503" y="50494"/>
                  </a:lnTo>
                  <a:lnTo>
                    <a:pt x="7874" y="50474"/>
                  </a:lnTo>
                  <a:lnTo>
                    <a:pt x="8251" y="50456"/>
                  </a:lnTo>
                  <a:lnTo>
                    <a:pt x="8633" y="50439"/>
                  </a:lnTo>
                  <a:lnTo>
                    <a:pt x="9020" y="50423"/>
                  </a:lnTo>
                  <a:lnTo>
                    <a:pt x="9413" y="50409"/>
                  </a:lnTo>
                  <a:lnTo>
                    <a:pt x="9806" y="50383"/>
                  </a:lnTo>
                  <a:lnTo>
                    <a:pt x="10196" y="50360"/>
                  </a:lnTo>
                  <a:lnTo>
                    <a:pt x="10581" y="50339"/>
                  </a:lnTo>
                  <a:lnTo>
                    <a:pt x="10963" y="50322"/>
                  </a:lnTo>
                  <a:lnTo>
                    <a:pt x="11340" y="50307"/>
                  </a:lnTo>
                  <a:lnTo>
                    <a:pt x="11713" y="50294"/>
                  </a:lnTo>
                  <a:lnTo>
                    <a:pt x="12082" y="50285"/>
                  </a:lnTo>
                  <a:lnTo>
                    <a:pt x="12447" y="50278"/>
                  </a:lnTo>
                  <a:lnTo>
                    <a:pt x="12808" y="50274"/>
                  </a:lnTo>
                  <a:lnTo>
                    <a:pt x="13165" y="50272"/>
                  </a:lnTo>
                  <a:lnTo>
                    <a:pt x="13165" y="50000"/>
                  </a:lnTo>
                  <a:lnTo>
                    <a:pt x="12466" y="49654"/>
                  </a:lnTo>
                  <a:lnTo>
                    <a:pt x="11789" y="49298"/>
                  </a:lnTo>
                  <a:lnTo>
                    <a:pt x="11135" y="48933"/>
                  </a:lnTo>
                  <a:lnTo>
                    <a:pt x="10502" y="48559"/>
                  </a:lnTo>
                  <a:lnTo>
                    <a:pt x="9890" y="48175"/>
                  </a:lnTo>
                  <a:lnTo>
                    <a:pt x="9301" y="47781"/>
                  </a:lnTo>
                  <a:lnTo>
                    <a:pt x="8733" y="47378"/>
                  </a:lnTo>
                  <a:lnTo>
                    <a:pt x="8188" y="46965"/>
                  </a:lnTo>
                  <a:lnTo>
                    <a:pt x="7664" y="46543"/>
                  </a:lnTo>
                  <a:lnTo>
                    <a:pt x="7162" y="46111"/>
                  </a:lnTo>
                  <a:lnTo>
                    <a:pt x="6667" y="45669"/>
                  </a:lnTo>
                  <a:lnTo>
                    <a:pt x="6191" y="45214"/>
                  </a:lnTo>
                  <a:lnTo>
                    <a:pt x="5733" y="44746"/>
                  </a:lnTo>
                  <a:lnTo>
                    <a:pt x="5296" y="44267"/>
                  </a:lnTo>
                  <a:lnTo>
                    <a:pt x="4877" y="43775"/>
                  </a:lnTo>
                  <a:lnTo>
                    <a:pt x="4477" y="43271"/>
                  </a:lnTo>
                  <a:lnTo>
                    <a:pt x="4096" y="42755"/>
                  </a:lnTo>
                  <a:lnTo>
                    <a:pt x="3735" y="42226"/>
                  </a:lnTo>
                  <a:lnTo>
                    <a:pt x="3392" y="41685"/>
                  </a:lnTo>
                  <a:lnTo>
                    <a:pt x="3069" y="41132"/>
                  </a:lnTo>
                  <a:lnTo>
                    <a:pt x="2751" y="40566"/>
                  </a:lnTo>
                  <a:lnTo>
                    <a:pt x="2452" y="39989"/>
                  </a:lnTo>
                  <a:lnTo>
                    <a:pt x="2173" y="39399"/>
                  </a:lnTo>
                  <a:lnTo>
                    <a:pt x="1912" y="38796"/>
                  </a:lnTo>
                  <a:lnTo>
                    <a:pt x="1671" y="38182"/>
                  </a:lnTo>
                  <a:lnTo>
                    <a:pt x="1448" y="37555"/>
                  </a:lnTo>
                  <a:lnTo>
                    <a:pt x="1245" y="36916"/>
                  </a:lnTo>
                  <a:lnTo>
                    <a:pt x="1061" y="36264"/>
                  </a:lnTo>
                  <a:lnTo>
                    <a:pt x="896" y="35600"/>
                  </a:lnTo>
                  <a:lnTo>
                    <a:pt x="750" y="34925"/>
                  </a:lnTo>
                  <a:lnTo>
                    <a:pt x="607" y="34221"/>
                  </a:lnTo>
                  <a:lnTo>
                    <a:pt x="480" y="33500"/>
                  </a:lnTo>
                  <a:lnTo>
                    <a:pt x="367" y="32764"/>
                  </a:lnTo>
                  <a:lnTo>
                    <a:pt x="270" y="32010"/>
                  </a:lnTo>
                  <a:lnTo>
                    <a:pt x="187" y="31241"/>
                  </a:lnTo>
                  <a:lnTo>
                    <a:pt x="120" y="30455"/>
                  </a:lnTo>
                  <a:lnTo>
                    <a:pt x="67" y="29653"/>
                  </a:lnTo>
                  <a:lnTo>
                    <a:pt x="30" y="28834"/>
                  </a:lnTo>
                  <a:lnTo>
                    <a:pt x="7" y="28000"/>
                  </a:lnTo>
                  <a:lnTo>
                    <a:pt x="0" y="27148"/>
                  </a:lnTo>
                  <a:lnTo>
                    <a:pt x="27" y="25645"/>
                  </a:lnTo>
                  <a:lnTo>
                    <a:pt x="109" y="24191"/>
                  </a:lnTo>
                  <a:lnTo>
                    <a:pt x="245" y="22785"/>
                  </a:lnTo>
                  <a:lnTo>
                    <a:pt x="436" y="21429"/>
                  </a:lnTo>
                  <a:lnTo>
                    <a:pt x="682" y="20122"/>
                  </a:lnTo>
                  <a:lnTo>
                    <a:pt x="982" y="18864"/>
                  </a:lnTo>
                  <a:lnTo>
                    <a:pt x="1336" y="17656"/>
                  </a:lnTo>
                  <a:lnTo>
                    <a:pt x="1746" y="16496"/>
                  </a:lnTo>
                  <a:lnTo>
                    <a:pt x="2210" y="15386"/>
                  </a:lnTo>
                  <a:lnTo>
                    <a:pt x="2728" y="14324"/>
                  </a:lnTo>
                  <a:lnTo>
                    <a:pt x="3296" y="13295"/>
                  </a:lnTo>
                  <a:lnTo>
                    <a:pt x="3909" y="12308"/>
                  </a:lnTo>
                  <a:lnTo>
                    <a:pt x="4568" y="11363"/>
                  </a:lnTo>
                  <a:lnTo>
                    <a:pt x="5271" y="10461"/>
                  </a:lnTo>
                  <a:lnTo>
                    <a:pt x="6019" y="9600"/>
                  </a:lnTo>
                  <a:lnTo>
                    <a:pt x="6813" y="8783"/>
                  </a:lnTo>
                  <a:lnTo>
                    <a:pt x="7651" y="8007"/>
                  </a:lnTo>
                  <a:lnTo>
                    <a:pt x="8534" y="7274"/>
                  </a:lnTo>
                  <a:lnTo>
                    <a:pt x="9463" y="6583"/>
                  </a:lnTo>
                  <a:lnTo>
                    <a:pt x="10436" y="5934"/>
                  </a:lnTo>
                  <a:lnTo>
                    <a:pt x="11439" y="5311"/>
                  </a:lnTo>
                  <a:lnTo>
                    <a:pt x="12485" y="4725"/>
                  </a:lnTo>
                  <a:lnTo>
                    <a:pt x="13573" y="4176"/>
                  </a:lnTo>
                  <a:lnTo>
                    <a:pt x="14703" y="3664"/>
                  </a:lnTo>
                  <a:lnTo>
                    <a:pt x="15876" y="3188"/>
                  </a:lnTo>
                  <a:lnTo>
                    <a:pt x="17091" y="2750"/>
                  </a:lnTo>
                  <a:lnTo>
                    <a:pt x="18348" y="2348"/>
                  </a:lnTo>
                  <a:lnTo>
                    <a:pt x="19648" y="1983"/>
                  </a:lnTo>
                  <a:lnTo>
                    <a:pt x="20989" y="1655"/>
                  </a:lnTo>
                  <a:lnTo>
                    <a:pt x="22373" y="1364"/>
                  </a:lnTo>
                  <a:lnTo>
                    <a:pt x="23781" y="1105"/>
                  </a:lnTo>
                  <a:lnTo>
                    <a:pt x="25219" y="873"/>
                  </a:lnTo>
                  <a:lnTo>
                    <a:pt x="26689" y="668"/>
                  </a:lnTo>
                  <a:lnTo>
                    <a:pt x="28191" y="491"/>
                  </a:lnTo>
                  <a:lnTo>
                    <a:pt x="29723" y="341"/>
                  </a:lnTo>
                  <a:lnTo>
                    <a:pt x="31287" y="218"/>
                  </a:lnTo>
                  <a:lnTo>
                    <a:pt x="32883" y="122"/>
                  </a:lnTo>
                  <a:lnTo>
                    <a:pt x="34510" y="54"/>
                  </a:lnTo>
                  <a:lnTo>
                    <a:pt x="36168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163161" y="3568948"/>
              <a:ext cx="57912" cy="37244"/>
            </a:xfrm>
            <a:custGeom>
              <a:avLst/>
              <a:pathLst>
                <a:path w="57912" h="37244">
                  <a:moveTo>
                    <a:pt x="28649" y="0"/>
                  </a:moveTo>
                  <a:lnTo>
                    <a:pt x="27300" y="8"/>
                  </a:lnTo>
                  <a:lnTo>
                    <a:pt x="25980" y="32"/>
                  </a:lnTo>
                  <a:lnTo>
                    <a:pt x="24691" y="73"/>
                  </a:lnTo>
                  <a:lnTo>
                    <a:pt x="23432" y="130"/>
                  </a:lnTo>
                  <a:lnTo>
                    <a:pt x="22203" y="204"/>
                  </a:lnTo>
                  <a:lnTo>
                    <a:pt x="21004" y="294"/>
                  </a:lnTo>
                  <a:lnTo>
                    <a:pt x="19834" y="401"/>
                  </a:lnTo>
                  <a:lnTo>
                    <a:pt x="18695" y="523"/>
                  </a:lnTo>
                  <a:lnTo>
                    <a:pt x="17586" y="663"/>
                  </a:lnTo>
                  <a:lnTo>
                    <a:pt x="16507" y="818"/>
                  </a:lnTo>
                  <a:lnTo>
                    <a:pt x="15459" y="994"/>
                  </a:lnTo>
                  <a:lnTo>
                    <a:pt x="14444" y="1195"/>
                  </a:lnTo>
                  <a:lnTo>
                    <a:pt x="13462" y="1420"/>
                  </a:lnTo>
                  <a:lnTo>
                    <a:pt x="12512" y="1669"/>
                  </a:lnTo>
                  <a:lnTo>
                    <a:pt x="11596" y="1944"/>
                  </a:lnTo>
                  <a:lnTo>
                    <a:pt x="10712" y="2242"/>
                  </a:lnTo>
                  <a:lnTo>
                    <a:pt x="9860" y="2566"/>
                  </a:lnTo>
                  <a:lnTo>
                    <a:pt x="9042" y="2914"/>
                  </a:lnTo>
                  <a:lnTo>
                    <a:pt x="8256" y="3286"/>
                  </a:lnTo>
                  <a:lnTo>
                    <a:pt x="7503" y="3683"/>
                  </a:lnTo>
                  <a:lnTo>
                    <a:pt x="6784" y="4092"/>
                  </a:lnTo>
                  <a:lnTo>
                    <a:pt x="6100" y="4529"/>
                  </a:lnTo>
                  <a:lnTo>
                    <a:pt x="5452" y="4993"/>
                  </a:lnTo>
                  <a:lnTo>
                    <a:pt x="4840" y="5484"/>
                  </a:lnTo>
                  <a:lnTo>
                    <a:pt x="4263" y="6002"/>
                  </a:lnTo>
                  <a:lnTo>
                    <a:pt x="3721" y="6548"/>
                  </a:lnTo>
                  <a:lnTo>
                    <a:pt x="3215" y="7121"/>
                  </a:lnTo>
                  <a:lnTo>
                    <a:pt x="2744" y="7721"/>
                  </a:lnTo>
                  <a:lnTo>
                    <a:pt x="2309" y="8349"/>
                  </a:lnTo>
                  <a:lnTo>
                    <a:pt x="1909" y="9004"/>
                  </a:lnTo>
                  <a:lnTo>
                    <a:pt x="1547" y="9689"/>
                  </a:lnTo>
                  <a:lnTo>
                    <a:pt x="1222" y="10409"/>
                  </a:lnTo>
                  <a:lnTo>
                    <a:pt x="935" y="11163"/>
                  </a:lnTo>
                  <a:lnTo>
                    <a:pt x="687" y="11950"/>
                  </a:lnTo>
                  <a:lnTo>
                    <a:pt x="477" y="12772"/>
                  </a:lnTo>
                  <a:lnTo>
                    <a:pt x="305" y="13628"/>
                  </a:lnTo>
                  <a:lnTo>
                    <a:pt x="171" y="14519"/>
                  </a:lnTo>
                  <a:lnTo>
                    <a:pt x="76" y="15443"/>
                  </a:lnTo>
                  <a:lnTo>
                    <a:pt x="19" y="16401"/>
                  </a:lnTo>
                  <a:lnTo>
                    <a:pt x="0" y="17394"/>
                  </a:lnTo>
                  <a:lnTo>
                    <a:pt x="11" y="18208"/>
                  </a:lnTo>
                  <a:lnTo>
                    <a:pt x="46" y="19012"/>
                  </a:lnTo>
                  <a:lnTo>
                    <a:pt x="104" y="19806"/>
                  </a:lnTo>
                  <a:lnTo>
                    <a:pt x="185" y="20592"/>
                  </a:lnTo>
                  <a:lnTo>
                    <a:pt x="289" y="21367"/>
                  </a:lnTo>
                  <a:lnTo>
                    <a:pt x="417" y="22133"/>
                  </a:lnTo>
                  <a:lnTo>
                    <a:pt x="568" y="22890"/>
                  </a:lnTo>
                  <a:lnTo>
                    <a:pt x="742" y="23637"/>
                  </a:lnTo>
                  <a:lnTo>
                    <a:pt x="939" y="24374"/>
                  </a:lnTo>
                  <a:lnTo>
                    <a:pt x="1159" y="25102"/>
                  </a:lnTo>
                  <a:lnTo>
                    <a:pt x="1412" y="25816"/>
                  </a:lnTo>
                  <a:lnTo>
                    <a:pt x="1708" y="26512"/>
                  </a:lnTo>
                  <a:lnTo>
                    <a:pt x="2045" y="27191"/>
                  </a:lnTo>
                  <a:lnTo>
                    <a:pt x="2425" y="27852"/>
                  </a:lnTo>
                  <a:lnTo>
                    <a:pt x="2847" y="28495"/>
                  </a:lnTo>
                  <a:lnTo>
                    <a:pt x="3312" y="29121"/>
                  </a:lnTo>
                  <a:lnTo>
                    <a:pt x="3819" y="29729"/>
                  </a:lnTo>
                  <a:lnTo>
                    <a:pt x="4368" y="30319"/>
                  </a:lnTo>
                  <a:lnTo>
                    <a:pt x="4959" y="30891"/>
                  </a:lnTo>
                  <a:lnTo>
                    <a:pt x="5593" y="31446"/>
                  </a:lnTo>
                  <a:lnTo>
                    <a:pt x="6273" y="31967"/>
                  </a:lnTo>
                  <a:lnTo>
                    <a:pt x="7004" y="32466"/>
                  </a:lnTo>
                  <a:lnTo>
                    <a:pt x="7785" y="32944"/>
                  </a:lnTo>
                  <a:lnTo>
                    <a:pt x="8616" y="33399"/>
                  </a:lnTo>
                  <a:lnTo>
                    <a:pt x="9498" y="33833"/>
                  </a:lnTo>
                  <a:lnTo>
                    <a:pt x="10431" y="34245"/>
                  </a:lnTo>
                  <a:lnTo>
                    <a:pt x="11414" y="34635"/>
                  </a:lnTo>
                  <a:lnTo>
                    <a:pt x="12447" y="35004"/>
                  </a:lnTo>
                  <a:lnTo>
                    <a:pt x="13531" y="35350"/>
                  </a:lnTo>
                  <a:lnTo>
                    <a:pt x="14665" y="35675"/>
                  </a:lnTo>
                  <a:lnTo>
                    <a:pt x="15846" y="35973"/>
                  </a:lnTo>
                  <a:lnTo>
                    <a:pt x="17096" y="36240"/>
                  </a:lnTo>
                  <a:lnTo>
                    <a:pt x="18416" y="36475"/>
                  </a:lnTo>
                  <a:lnTo>
                    <a:pt x="19806" y="36679"/>
                  </a:lnTo>
                  <a:lnTo>
                    <a:pt x="21265" y="36852"/>
                  </a:lnTo>
                  <a:lnTo>
                    <a:pt x="22794" y="36993"/>
                  </a:lnTo>
                  <a:lnTo>
                    <a:pt x="24392" y="37103"/>
                  </a:lnTo>
                  <a:lnTo>
                    <a:pt x="26060" y="37181"/>
                  </a:lnTo>
                  <a:lnTo>
                    <a:pt x="27797" y="37228"/>
                  </a:lnTo>
                  <a:lnTo>
                    <a:pt x="29604" y="37244"/>
                  </a:lnTo>
                  <a:lnTo>
                    <a:pt x="31149" y="37231"/>
                  </a:lnTo>
                  <a:lnTo>
                    <a:pt x="32646" y="37192"/>
                  </a:lnTo>
                  <a:lnTo>
                    <a:pt x="34096" y="37127"/>
                  </a:lnTo>
                  <a:lnTo>
                    <a:pt x="35497" y="37036"/>
                  </a:lnTo>
                  <a:lnTo>
                    <a:pt x="36852" y="36920"/>
                  </a:lnTo>
                  <a:lnTo>
                    <a:pt x="38158" y="36777"/>
                  </a:lnTo>
                  <a:lnTo>
                    <a:pt x="39416" y="36609"/>
                  </a:lnTo>
                  <a:lnTo>
                    <a:pt x="40627" y="36414"/>
                  </a:lnTo>
                  <a:lnTo>
                    <a:pt x="41790" y="36194"/>
                  </a:lnTo>
                  <a:lnTo>
                    <a:pt x="42905" y="35948"/>
                  </a:lnTo>
                  <a:lnTo>
                    <a:pt x="43963" y="35677"/>
                  </a:lnTo>
                  <a:lnTo>
                    <a:pt x="44979" y="35383"/>
                  </a:lnTo>
                  <a:lnTo>
                    <a:pt x="45955" y="35066"/>
                  </a:lnTo>
                  <a:lnTo>
                    <a:pt x="46889" y="34725"/>
                  </a:lnTo>
                  <a:lnTo>
                    <a:pt x="47783" y="34362"/>
                  </a:lnTo>
                  <a:lnTo>
                    <a:pt x="48635" y="33975"/>
                  </a:lnTo>
                  <a:lnTo>
                    <a:pt x="49447" y="33565"/>
                  </a:lnTo>
                  <a:lnTo>
                    <a:pt x="50218" y="33132"/>
                  </a:lnTo>
                  <a:lnTo>
                    <a:pt x="50948" y="32676"/>
                  </a:lnTo>
                  <a:lnTo>
                    <a:pt x="51637" y="32196"/>
                  </a:lnTo>
                  <a:lnTo>
                    <a:pt x="52287" y="31680"/>
                  </a:lnTo>
                  <a:lnTo>
                    <a:pt x="52900" y="31140"/>
                  </a:lnTo>
                  <a:lnTo>
                    <a:pt x="53476" y="30577"/>
                  </a:lnTo>
                  <a:lnTo>
                    <a:pt x="54016" y="29991"/>
                  </a:lnTo>
                  <a:lnTo>
                    <a:pt x="54519" y="29382"/>
                  </a:lnTo>
                  <a:lnTo>
                    <a:pt x="54985" y="28750"/>
                  </a:lnTo>
                  <a:lnTo>
                    <a:pt x="55414" y="28094"/>
                  </a:lnTo>
                  <a:lnTo>
                    <a:pt x="55806" y="27416"/>
                  </a:lnTo>
                  <a:lnTo>
                    <a:pt x="56161" y="26714"/>
                  </a:lnTo>
                  <a:lnTo>
                    <a:pt x="56480" y="25989"/>
                  </a:lnTo>
                  <a:lnTo>
                    <a:pt x="56752" y="25241"/>
                  </a:lnTo>
                  <a:lnTo>
                    <a:pt x="56995" y="24472"/>
                  </a:lnTo>
                  <a:lnTo>
                    <a:pt x="57210" y="23680"/>
                  </a:lnTo>
                  <a:lnTo>
                    <a:pt x="57397" y="22867"/>
                  </a:lnTo>
                  <a:lnTo>
                    <a:pt x="57554" y="22032"/>
                  </a:lnTo>
                  <a:lnTo>
                    <a:pt x="57683" y="21176"/>
                  </a:lnTo>
                  <a:lnTo>
                    <a:pt x="57783" y="20297"/>
                  </a:lnTo>
                  <a:lnTo>
                    <a:pt x="57855" y="19397"/>
                  </a:lnTo>
                  <a:lnTo>
                    <a:pt x="57898" y="18474"/>
                  </a:lnTo>
                  <a:lnTo>
                    <a:pt x="57912" y="17530"/>
                  </a:lnTo>
                  <a:lnTo>
                    <a:pt x="57892" y="16525"/>
                  </a:lnTo>
                  <a:lnTo>
                    <a:pt x="57833" y="15555"/>
                  </a:lnTo>
                  <a:lnTo>
                    <a:pt x="57734" y="14620"/>
                  </a:lnTo>
                  <a:lnTo>
                    <a:pt x="57596" y="13721"/>
                  </a:lnTo>
                  <a:lnTo>
                    <a:pt x="57418" y="12858"/>
                  </a:lnTo>
                  <a:lnTo>
                    <a:pt x="57200" y="12030"/>
                  </a:lnTo>
                  <a:lnTo>
                    <a:pt x="56943" y="11237"/>
                  </a:lnTo>
                  <a:lnTo>
                    <a:pt x="56646" y="10480"/>
                  </a:lnTo>
                  <a:lnTo>
                    <a:pt x="56310" y="9758"/>
                  </a:lnTo>
                  <a:lnTo>
                    <a:pt x="55934" y="9072"/>
                  </a:lnTo>
                  <a:lnTo>
                    <a:pt x="55521" y="8404"/>
                  </a:lnTo>
                  <a:lnTo>
                    <a:pt x="55072" y="7765"/>
                  </a:lnTo>
                  <a:lnTo>
                    <a:pt x="54588" y="7154"/>
                  </a:lnTo>
                  <a:lnTo>
                    <a:pt x="54068" y="6572"/>
                  </a:lnTo>
                  <a:lnTo>
                    <a:pt x="53513" y="6019"/>
                  </a:lnTo>
                  <a:lnTo>
                    <a:pt x="52922" y="5495"/>
                  </a:lnTo>
                  <a:lnTo>
                    <a:pt x="52296" y="4999"/>
                  </a:lnTo>
                  <a:lnTo>
                    <a:pt x="51634" y="4532"/>
                  </a:lnTo>
                  <a:lnTo>
                    <a:pt x="50937" y="4093"/>
                  </a:lnTo>
                  <a:lnTo>
                    <a:pt x="50204" y="3683"/>
                  </a:lnTo>
                  <a:lnTo>
                    <a:pt x="49437" y="3286"/>
                  </a:lnTo>
                  <a:lnTo>
                    <a:pt x="48638" y="2914"/>
                  </a:lnTo>
                  <a:lnTo>
                    <a:pt x="47806" y="2566"/>
                  </a:lnTo>
                  <a:lnTo>
                    <a:pt x="46941" y="2242"/>
                  </a:lnTo>
                  <a:lnTo>
                    <a:pt x="46043" y="1944"/>
                  </a:lnTo>
                  <a:lnTo>
                    <a:pt x="45113" y="1669"/>
                  </a:lnTo>
                  <a:lnTo>
                    <a:pt x="44150" y="1420"/>
                  </a:lnTo>
                  <a:lnTo>
                    <a:pt x="43154" y="1195"/>
                  </a:lnTo>
                  <a:lnTo>
                    <a:pt x="42125" y="994"/>
                  </a:lnTo>
                  <a:lnTo>
                    <a:pt x="41064" y="818"/>
                  </a:lnTo>
                  <a:lnTo>
                    <a:pt x="39957" y="663"/>
                  </a:lnTo>
                  <a:lnTo>
                    <a:pt x="38821" y="523"/>
                  </a:lnTo>
                  <a:lnTo>
                    <a:pt x="37654" y="401"/>
                  </a:lnTo>
                  <a:lnTo>
                    <a:pt x="36458" y="294"/>
                  </a:lnTo>
                  <a:lnTo>
                    <a:pt x="35231" y="204"/>
                  </a:lnTo>
                  <a:lnTo>
                    <a:pt x="33975" y="130"/>
                  </a:lnTo>
                  <a:lnTo>
                    <a:pt x="32688" y="73"/>
                  </a:lnTo>
                  <a:lnTo>
                    <a:pt x="31372" y="32"/>
                  </a:lnTo>
                  <a:lnTo>
                    <a:pt x="30025" y="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2021-02-02T14:56:29Z</dcterms:modified>
</cp:coreProperties>
</file>