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539082" y="1876425"/>
            <a:ext cx="7620000" cy="3810000"/>
            <a:chOff x="1539082" y="1876425"/>
            <a:chExt cx="7620000" cy="3810000"/>
          </a:xfrm>
        </p:grpSpPr>
        <p:sp>
          <p:nvSpPr>
            <p:cNvPr id="3" name="rc3"/>
            <p:cNvSpPr/>
            <p:nvPr/>
          </p:nvSpPr>
          <p:spPr>
            <a:xfrm>
              <a:off x="1539081" y="1876425"/>
              <a:ext cx="7619999" cy="380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539081" y="1876425"/>
              <a:ext cx="7619999" cy="380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14317" y="4936750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14317" y="4715665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714317" y="4494580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14317" y="4273495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14317" y="4052410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714317" y="3831325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714317" y="3610240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14317" y="3389155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14317" y="3168070"/>
              <a:ext cx="1315075" cy="221084"/>
            </a:xfrm>
            <a:prstGeom prst="rect">
              <a:avLst/>
            </a:prstGeom>
            <a:solidFill>
              <a:srgbClr val="3B49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906109" y="5069853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906109" y="4981871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906109" y="4893889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06109" y="4805907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906109" y="4717925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06109" y="4629943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06109" y="4541962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906109" y="4453980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906109" y="4365998"/>
              <a:ext cx="1315075" cy="87981"/>
            </a:xfrm>
            <a:prstGeom prst="rect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097900" y="4992402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97900" y="4826969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097900" y="4661536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097900" y="4496103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097900" y="4330670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097900" y="4165237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097900" y="3999804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097900" y="3834371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097900" y="3668937"/>
              <a:ext cx="1315075" cy="165433"/>
            </a:xfrm>
            <a:prstGeom prst="rect">
              <a:avLst/>
            </a:prstGeom>
            <a:solidFill>
              <a:srgbClr val="008B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152675" y="305824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371854" y="3058248"/>
              <a:ext cx="0" cy="219643"/>
            </a:xfrm>
            <a:custGeom>
              <a:avLst/>
              <a:pathLst>
                <a:path w="0" h="219643">
                  <a:moveTo>
                    <a:pt x="0" y="0"/>
                  </a:moveTo>
                  <a:lnTo>
                    <a:pt x="0" y="2196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152675" y="3277892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44467" y="4204828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563646" y="4204828"/>
              <a:ext cx="0" cy="322338"/>
            </a:xfrm>
            <a:custGeom>
              <a:avLst/>
              <a:pathLst>
                <a:path w="0" h="322338">
                  <a:moveTo>
                    <a:pt x="0" y="0"/>
                  </a:moveTo>
                  <a:lnTo>
                    <a:pt x="0" y="322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344467" y="4527167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536259" y="3485901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755438" y="3485901"/>
              <a:ext cx="0" cy="366072"/>
            </a:xfrm>
            <a:custGeom>
              <a:avLst/>
              <a:pathLst>
                <a:path w="0" h="366072">
                  <a:moveTo>
                    <a:pt x="0" y="0"/>
                  </a:moveTo>
                  <a:lnTo>
                    <a:pt x="0" y="366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536259" y="3851974"/>
              <a:ext cx="438358" cy="0"/>
            </a:xfrm>
            <a:custGeom>
              <a:avLst/>
              <a:pathLst>
                <a:path w="438358" h="0">
                  <a:moveTo>
                    <a:pt x="0" y="0"/>
                  </a:moveTo>
                  <a:lnTo>
                    <a:pt x="4383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42759" y="2716098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30615" y="4034665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543280" y="40735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725487" y="3181748"/>
              <a:ext cx="63050" cy="102962"/>
            </a:xfrm>
            <a:custGeom>
              <a:avLst/>
              <a:pathLst>
                <a:path w="63050" h="102962">
                  <a:moveTo>
                    <a:pt x="63050" y="64214"/>
                  </a:moveTo>
                  <a:lnTo>
                    <a:pt x="62778" y="71576"/>
                  </a:lnTo>
                  <a:lnTo>
                    <a:pt x="61960" y="78163"/>
                  </a:lnTo>
                  <a:lnTo>
                    <a:pt x="60598" y="83975"/>
                  </a:lnTo>
                  <a:lnTo>
                    <a:pt x="58691" y="89012"/>
                  </a:lnTo>
                  <a:lnTo>
                    <a:pt x="56238" y="93275"/>
                  </a:lnTo>
                  <a:lnTo>
                    <a:pt x="53241" y="96762"/>
                  </a:lnTo>
                  <a:lnTo>
                    <a:pt x="49699" y="99474"/>
                  </a:lnTo>
                  <a:lnTo>
                    <a:pt x="45612" y="101412"/>
                  </a:lnTo>
                  <a:lnTo>
                    <a:pt x="40980" y="102574"/>
                  </a:lnTo>
                  <a:lnTo>
                    <a:pt x="35803" y="102962"/>
                  </a:lnTo>
                  <a:lnTo>
                    <a:pt x="34147" y="102932"/>
                  </a:lnTo>
                  <a:lnTo>
                    <a:pt x="32548" y="102841"/>
                  </a:lnTo>
                  <a:lnTo>
                    <a:pt x="31004" y="102691"/>
                  </a:lnTo>
                  <a:lnTo>
                    <a:pt x="29516" y="102480"/>
                  </a:lnTo>
                  <a:lnTo>
                    <a:pt x="28085" y="102209"/>
                  </a:lnTo>
                  <a:lnTo>
                    <a:pt x="26709" y="101877"/>
                  </a:lnTo>
                  <a:lnTo>
                    <a:pt x="25390" y="101486"/>
                  </a:lnTo>
                  <a:lnTo>
                    <a:pt x="24127" y="101034"/>
                  </a:lnTo>
                  <a:lnTo>
                    <a:pt x="22920" y="100522"/>
                  </a:lnTo>
                  <a:lnTo>
                    <a:pt x="21769" y="99949"/>
                  </a:lnTo>
                  <a:lnTo>
                    <a:pt x="20681" y="99296"/>
                  </a:lnTo>
                  <a:lnTo>
                    <a:pt x="19634" y="98569"/>
                  </a:lnTo>
                  <a:lnTo>
                    <a:pt x="18627" y="97768"/>
                  </a:lnTo>
                  <a:lnTo>
                    <a:pt x="17662" y="96893"/>
                  </a:lnTo>
                  <a:lnTo>
                    <a:pt x="16738" y="95945"/>
                  </a:lnTo>
                  <a:lnTo>
                    <a:pt x="15855" y="94922"/>
                  </a:lnTo>
                  <a:lnTo>
                    <a:pt x="15013" y="93825"/>
                  </a:lnTo>
                  <a:lnTo>
                    <a:pt x="14212" y="92654"/>
                  </a:lnTo>
                  <a:lnTo>
                    <a:pt x="13452" y="91410"/>
                  </a:lnTo>
                  <a:lnTo>
                    <a:pt x="12733" y="90091"/>
                  </a:lnTo>
                  <a:lnTo>
                    <a:pt x="12596" y="90091"/>
                  </a:lnTo>
                  <a:lnTo>
                    <a:pt x="12595" y="90449"/>
                  </a:lnTo>
                  <a:lnTo>
                    <a:pt x="12590" y="90809"/>
                  </a:lnTo>
                  <a:lnTo>
                    <a:pt x="12584" y="91172"/>
                  </a:lnTo>
                  <a:lnTo>
                    <a:pt x="12574" y="91537"/>
                  </a:lnTo>
                  <a:lnTo>
                    <a:pt x="12562" y="91906"/>
                  </a:lnTo>
                  <a:lnTo>
                    <a:pt x="12547" y="92277"/>
                  </a:lnTo>
                  <a:lnTo>
                    <a:pt x="12529" y="92650"/>
                  </a:lnTo>
                  <a:lnTo>
                    <a:pt x="12508" y="93027"/>
                  </a:lnTo>
                  <a:lnTo>
                    <a:pt x="12485" y="93406"/>
                  </a:lnTo>
                  <a:lnTo>
                    <a:pt x="12459" y="93788"/>
                  </a:lnTo>
                  <a:lnTo>
                    <a:pt x="12445" y="94169"/>
                  </a:lnTo>
                  <a:lnTo>
                    <a:pt x="12429" y="94544"/>
                  </a:lnTo>
                  <a:lnTo>
                    <a:pt x="12412" y="94914"/>
                  </a:lnTo>
                  <a:lnTo>
                    <a:pt x="12393" y="95278"/>
                  </a:lnTo>
                  <a:lnTo>
                    <a:pt x="12373" y="95637"/>
                  </a:lnTo>
                  <a:lnTo>
                    <a:pt x="12352" y="95990"/>
                  </a:lnTo>
                  <a:lnTo>
                    <a:pt x="12330" y="96338"/>
                  </a:lnTo>
                  <a:lnTo>
                    <a:pt x="12306" y="96680"/>
                  </a:lnTo>
                  <a:lnTo>
                    <a:pt x="12280" y="97017"/>
                  </a:lnTo>
                  <a:lnTo>
                    <a:pt x="12254" y="97348"/>
                  </a:lnTo>
                  <a:lnTo>
                    <a:pt x="12239" y="97672"/>
                  </a:lnTo>
                  <a:lnTo>
                    <a:pt x="12224" y="97986"/>
                  </a:lnTo>
                  <a:lnTo>
                    <a:pt x="12206" y="98291"/>
                  </a:lnTo>
                  <a:lnTo>
                    <a:pt x="12188" y="98586"/>
                  </a:lnTo>
                  <a:lnTo>
                    <a:pt x="12168" y="98871"/>
                  </a:lnTo>
                  <a:lnTo>
                    <a:pt x="12147" y="99147"/>
                  </a:lnTo>
                  <a:lnTo>
                    <a:pt x="12124" y="99413"/>
                  </a:lnTo>
                  <a:lnTo>
                    <a:pt x="12100" y="99670"/>
                  </a:lnTo>
                  <a:lnTo>
                    <a:pt x="12075" y="99917"/>
                  </a:lnTo>
                  <a:lnTo>
                    <a:pt x="12048" y="100155"/>
                  </a:lnTo>
                  <a:lnTo>
                    <a:pt x="12035" y="100379"/>
                  </a:lnTo>
                  <a:lnTo>
                    <a:pt x="12021" y="100585"/>
                  </a:lnTo>
                  <a:lnTo>
                    <a:pt x="12007" y="100773"/>
                  </a:lnTo>
                  <a:lnTo>
                    <a:pt x="11993" y="100943"/>
                  </a:lnTo>
                  <a:lnTo>
                    <a:pt x="11980" y="101096"/>
                  </a:lnTo>
                  <a:lnTo>
                    <a:pt x="11911" y="101592"/>
                  </a:lnTo>
                  <a:lnTo>
                    <a:pt x="0" y="101592"/>
                  </a:lnTo>
                  <a:lnTo>
                    <a:pt x="13" y="101461"/>
                  </a:lnTo>
                  <a:lnTo>
                    <a:pt x="27" y="101313"/>
                  </a:lnTo>
                  <a:lnTo>
                    <a:pt x="41" y="101149"/>
                  </a:lnTo>
                  <a:lnTo>
                    <a:pt x="54" y="100968"/>
                  </a:lnTo>
                  <a:lnTo>
                    <a:pt x="68" y="100771"/>
                  </a:lnTo>
                  <a:lnTo>
                    <a:pt x="82" y="100557"/>
                  </a:lnTo>
                  <a:lnTo>
                    <a:pt x="95" y="100327"/>
                  </a:lnTo>
                  <a:lnTo>
                    <a:pt x="109" y="100081"/>
                  </a:lnTo>
                  <a:lnTo>
                    <a:pt x="123" y="99818"/>
                  </a:lnTo>
                  <a:lnTo>
                    <a:pt x="136" y="99539"/>
                  </a:lnTo>
                  <a:lnTo>
                    <a:pt x="150" y="99232"/>
                  </a:lnTo>
                  <a:lnTo>
                    <a:pt x="164" y="98914"/>
                  </a:lnTo>
                  <a:lnTo>
                    <a:pt x="177" y="98586"/>
                  </a:lnTo>
                  <a:lnTo>
                    <a:pt x="191" y="98246"/>
                  </a:lnTo>
                  <a:lnTo>
                    <a:pt x="205" y="97896"/>
                  </a:lnTo>
                  <a:lnTo>
                    <a:pt x="219" y="97534"/>
                  </a:lnTo>
                  <a:lnTo>
                    <a:pt x="232" y="97162"/>
                  </a:lnTo>
                  <a:lnTo>
                    <a:pt x="246" y="96778"/>
                  </a:lnTo>
                  <a:lnTo>
                    <a:pt x="260" y="96384"/>
                  </a:lnTo>
                  <a:lnTo>
                    <a:pt x="273" y="95979"/>
                  </a:lnTo>
                  <a:lnTo>
                    <a:pt x="286" y="95564"/>
                  </a:lnTo>
                  <a:lnTo>
                    <a:pt x="298" y="95141"/>
                  </a:lnTo>
                  <a:lnTo>
                    <a:pt x="308" y="94710"/>
                  </a:lnTo>
                  <a:lnTo>
                    <a:pt x="317" y="94270"/>
                  </a:lnTo>
                  <a:lnTo>
                    <a:pt x="325" y="93822"/>
                  </a:lnTo>
                  <a:lnTo>
                    <a:pt x="331" y="93366"/>
                  </a:lnTo>
                  <a:lnTo>
                    <a:pt x="336" y="92902"/>
                  </a:lnTo>
                  <a:lnTo>
                    <a:pt x="339" y="92430"/>
                  </a:lnTo>
                  <a:lnTo>
                    <a:pt x="341" y="91949"/>
                  </a:lnTo>
                  <a:lnTo>
                    <a:pt x="342" y="91461"/>
                  </a:lnTo>
                  <a:lnTo>
                    <a:pt x="355" y="90966"/>
                  </a:lnTo>
                  <a:lnTo>
                    <a:pt x="366" y="90467"/>
                  </a:lnTo>
                  <a:lnTo>
                    <a:pt x="377" y="89963"/>
                  </a:lnTo>
                  <a:lnTo>
                    <a:pt x="386" y="89456"/>
                  </a:lnTo>
                  <a:lnTo>
                    <a:pt x="393" y="88945"/>
                  </a:lnTo>
                  <a:lnTo>
                    <a:pt x="399" y="88429"/>
                  </a:lnTo>
                  <a:lnTo>
                    <a:pt x="404" y="87910"/>
                  </a:lnTo>
                  <a:lnTo>
                    <a:pt x="408" y="87386"/>
                  </a:lnTo>
                  <a:lnTo>
                    <a:pt x="410" y="86858"/>
                  </a:lnTo>
                  <a:lnTo>
                    <a:pt x="410" y="86326"/>
                  </a:lnTo>
                  <a:lnTo>
                    <a:pt x="410" y="0"/>
                  </a:lnTo>
                  <a:lnTo>
                    <a:pt x="12733" y="0"/>
                  </a:lnTo>
                  <a:lnTo>
                    <a:pt x="12733" y="28958"/>
                  </a:lnTo>
                  <a:lnTo>
                    <a:pt x="12732" y="29367"/>
                  </a:lnTo>
                  <a:lnTo>
                    <a:pt x="12730" y="29774"/>
                  </a:lnTo>
                  <a:lnTo>
                    <a:pt x="12727" y="30178"/>
                  </a:lnTo>
                  <a:lnTo>
                    <a:pt x="12722" y="30579"/>
                  </a:lnTo>
                  <a:lnTo>
                    <a:pt x="12716" y="30977"/>
                  </a:lnTo>
                  <a:lnTo>
                    <a:pt x="12708" y="31373"/>
                  </a:lnTo>
                  <a:lnTo>
                    <a:pt x="12699" y="31766"/>
                  </a:lnTo>
                  <a:lnTo>
                    <a:pt x="12689" y="32156"/>
                  </a:lnTo>
                  <a:lnTo>
                    <a:pt x="12677" y="32543"/>
                  </a:lnTo>
                  <a:lnTo>
                    <a:pt x="12664" y="32928"/>
                  </a:lnTo>
                  <a:lnTo>
                    <a:pt x="12664" y="33294"/>
                  </a:lnTo>
                  <a:lnTo>
                    <a:pt x="12662" y="33651"/>
                  </a:lnTo>
                  <a:lnTo>
                    <a:pt x="12658" y="34000"/>
                  </a:lnTo>
                  <a:lnTo>
                    <a:pt x="12653" y="34341"/>
                  </a:lnTo>
                  <a:lnTo>
                    <a:pt x="12647" y="34674"/>
                  </a:lnTo>
                  <a:lnTo>
                    <a:pt x="12640" y="34998"/>
                  </a:lnTo>
                  <a:lnTo>
                    <a:pt x="12631" y="35315"/>
                  </a:lnTo>
                  <a:lnTo>
                    <a:pt x="12621" y="35623"/>
                  </a:lnTo>
                  <a:lnTo>
                    <a:pt x="12609" y="35923"/>
                  </a:lnTo>
                  <a:lnTo>
                    <a:pt x="12596" y="36214"/>
                  </a:lnTo>
                  <a:lnTo>
                    <a:pt x="12582" y="36554"/>
                  </a:lnTo>
                  <a:lnTo>
                    <a:pt x="12569" y="36891"/>
                  </a:lnTo>
                  <a:lnTo>
                    <a:pt x="12555" y="37223"/>
                  </a:lnTo>
                  <a:lnTo>
                    <a:pt x="12541" y="37551"/>
                  </a:lnTo>
                  <a:lnTo>
                    <a:pt x="12527" y="37874"/>
                  </a:lnTo>
                  <a:lnTo>
                    <a:pt x="12514" y="38194"/>
                  </a:lnTo>
                  <a:lnTo>
                    <a:pt x="12500" y="38510"/>
                  </a:lnTo>
                  <a:lnTo>
                    <a:pt x="12486" y="38821"/>
                  </a:lnTo>
                  <a:lnTo>
                    <a:pt x="12473" y="39129"/>
                  </a:lnTo>
                  <a:lnTo>
                    <a:pt x="12459" y="39432"/>
                  </a:lnTo>
                  <a:lnTo>
                    <a:pt x="12733" y="39432"/>
                  </a:lnTo>
                  <a:lnTo>
                    <a:pt x="13439" y="38048"/>
                  </a:lnTo>
                  <a:lnTo>
                    <a:pt x="14190" y="36745"/>
                  </a:lnTo>
                  <a:lnTo>
                    <a:pt x="14984" y="35524"/>
                  </a:lnTo>
                  <a:lnTo>
                    <a:pt x="15822" y="34382"/>
                  </a:lnTo>
                  <a:lnTo>
                    <a:pt x="16703" y="33322"/>
                  </a:lnTo>
                  <a:lnTo>
                    <a:pt x="17629" y="32342"/>
                  </a:lnTo>
                  <a:lnTo>
                    <a:pt x="18598" y="31443"/>
                  </a:lnTo>
                  <a:lnTo>
                    <a:pt x="19612" y="30625"/>
                  </a:lnTo>
                  <a:lnTo>
                    <a:pt x="20669" y="29888"/>
                  </a:lnTo>
                  <a:lnTo>
                    <a:pt x="21769" y="29231"/>
                  </a:lnTo>
                  <a:lnTo>
                    <a:pt x="22933" y="28646"/>
                  </a:lnTo>
                  <a:lnTo>
                    <a:pt x="24149" y="28122"/>
                  </a:lnTo>
                  <a:lnTo>
                    <a:pt x="25419" y="27660"/>
                  </a:lnTo>
                  <a:lnTo>
                    <a:pt x="26742" y="27260"/>
                  </a:lnTo>
                  <a:lnTo>
                    <a:pt x="28119" y="26921"/>
                  </a:lnTo>
                  <a:lnTo>
                    <a:pt x="29549" y="26644"/>
                  </a:lnTo>
                  <a:lnTo>
                    <a:pt x="31033" y="26428"/>
                  </a:lnTo>
                  <a:lnTo>
                    <a:pt x="32569" y="26274"/>
                  </a:lnTo>
                  <a:lnTo>
                    <a:pt x="34160" y="26182"/>
                  </a:lnTo>
                  <a:lnTo>
                    <a:pt x="35803" y="26151"/>
                  </a:lnTo>
                  <a:lnTo>
                    <a:pt x="38536" y="26245"/>
                  </a:lnTo>
                  <a:lnTo>
                    <a:pt x="41119" y="26529"/>
                  </a:lnTo>
                  <a:lnTo>
                    <a:pt x="43552" y="27001"/>
                  </a:lnTo>
                  <a:lnTo>
                    <a:pt x="45837" y="27662"/>
                  </a:lnTo>
                  <a:lnTo>
                    <a:pt x="47972" y="28513"/>
                  </a:lnTo>
                  <a:lnTo>
                    <a:pt x="49958" y="29552"/>
                  </a:lnTo>
                  <a:lnTo>
                    <a:pt x="51795" y="30780"/>
                  </a:lnTo>
                  <a:lnTo>
                    <a:pt x="53482" y="32197"/>
                  </a:lnTo>
                  <a:lnTo>
                    <a:pt x="55021" y="33803"/>
                  </a:lnTo>
                  <a:lnTo>
                    <a:pt x="56410" y="35598"/>
                  </a:lnTo>
                  <a:lnTo>
                    <a:pt x="57671" y="37585"/>
                  </a:lnTo>
                  <a:lnTo>
                    <a:pt x="58800" y="39766"/>
                  </a:lnTo>
                  <a:lnTo>
                    <a:pt x="59796" y="42141"/>
                  </a:lnTo>
                  <a:lnTo>
                    <a:pt x="60660" y="44711"/>
                  </a:lnTo>
                  <a:lnTo>
                    <a:pt x="61390" y="47476"/>
                  </a:lnTo>
                  <a:lnTo>
                    <a:pt x="61988" y="50435"/>
                  </a:lnTo>
                  <a:lnTo>
                    <a:pt x="62452" y="53588"/>
                  </a:lnTo>
                  <a:lnTo>
                    <a:pt x="62785" y="56935"/>
                  </a:lnTo>
                  <a:lnTo>
                    <a:pt x="62984" y="6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738221" y="3217415"/>
              <a:ext cx="37378" cy="58190"/>
            </a:xfrm>
            <a:custGeom>
              <a:avLst/>
              <a:pathLst>
                <a:path w="37378" h="58190">
                  <a:moveTo>
                    <a:pt x="37378" y="28958"/>
                  </a:moveTo>
                  <a:lnTo>
                    <a:pt x="37368" y="27446"/>
                  </a:lnTo>
                  <a:lnTo>
                    <a:pt x="37340" y="25978"/>
                  </a:lnTo>
                  <a:lnTo>
                    <a:pt x="37292" y="24554"/>
                  </a:lnTo>
                  <a:lnTo>
                    <a:pt x="37225" y="23174"/>
                  </a:lnTo>
                  <a:lnTo>
                    <a:pt x="37138" y="21838"/>
                  </a:lnTo>
                  <a:lnTo>
                    <a:pt x="37033" y="20545"/>
                  </a:lnTo>
                  <a:lnTo>
                    <a:pt x="36908" y="19297"/>
                  </a:lnTo>
                  <a:lnTo>
                    <a:pt x="36765" y="18092"/>
                  </a:lnTo>
                  <a:lnTo>
                    <a:pt x="36602" y="16931"/>
                  </a:lnTo>
                  <a:lnTo>
                    <a:pt x="36420" y="15814"/>
                  </a:lnTo>
                  <a:lnTo>
                    <a:pt x="36216" y="14738"/>
                  </a:lnTo>
                  <a:lnTo>
                    <a:pt x="35990" y="13702"/>
                  </a:lnTo>
                  <a:lnTo>
                    <a:pt x="35740" y="12706"/>
                  </a:lnTo>
                  <a:lnTo>
                    <a:pt x="35467" y="11750"/>
                  </a:lnTo>
                  <a:lnTo>
                    <a:pt x="35170" y="10833"/>
                  </a:lnTo>
                  <a:lnTo>
                    <a:pt x="34851" y="9956"/>
                  </a:lnTo>
                  <a:lnTo>
                    <a:pt x="34508" y="9119"/>
                  </a:lnTo>
                  <a:lnTo>
                    <a:pt x="34141" y="8321"/>
                  </a:lnTo>
                  <a:lnTo>
                    <a:pt x="33752" y="7564"/>
                  </a:lnTo>
                  <a:lnTo>
                    <a:pt x="33339" y="6845"/>
                  </a:lnTo>
                  <a:lnTo>
                    <a:pt x="32903" y="6153"/>
                  </a:lnTo>
                  <a:lnTo>
                    <a:pt x="32444" y="5498"/>
                  </a:lnTo>
                  <a:lnTo>
                    <a:pt x="31961" y="4882"/>
                  </a:lnTo>
                  <a:lnTo>
                    <a:pt x="31455" y="4304"/>
                  </a:lnTo>
                  <a:lnTo>
                    <a:pt x="30926" y="3765"/>
                  </a:lnTo>
                  <a:lnTo>
                    <a:pt x="30373" y="3264"/>
                  </a:lnTo>
                  <a:lnTo>
                    <a:pt x="29798" y="2801"/>
                  </a:lnTo>
                  <a:lnTo>
                    <a:pt x="29199" y="2376"/>
                  </a:lnTo>
                  <a:lnTo>
                    <a:pt x="28576" y="1990"/>
                  </a:lnTo>
                  <a:lnTo>
                    <a:pt x="27931" y="1643"/>
                  </a:lnTo>
                  <a:lnTo>
                    <a:pt x="27259" y="1330"/>
                  </a:lnTo>
                  <a:lnTo>
                    <a:pt x="26559" y="1051"/>
                  </a:lnTo>
                  <a:lnTo>
                    <a:pt x="25830" y="805"/>
                  </a:lnTo>
                  <a:lnTo>
                    <a:pt x="25072" y="591"/>
                  </a:lnTo>
                  <a:lnTo>
                    <a:pt x="24285" y="410"/>
                  </a:lnTo>
                  <a:lnTo>
                    <a:pt x="23470" y="262"/>
                  </a:lnTo>
                  <a:lnTo>
                    <a:pt x="22626" y="147"/>
                  </a:lnTo>
                  <a:lnTo>
                    <a:pt x="21753" y="65"/>
                  </a:lnTo>
                  <a:lnTo>
                    <a:pt x="20851" y="16"/>
                  </a:lnTo>
                  <a:lnTo>
                    <a:pt x="19921" y="0"/>
                  </a:lnTo>
                  <a:lnTo>
                    <a:pt x="18960" y="15"/>
                  </a:lnTo>
                  <a:lnTo>
                    <a:pt x="18021" y="62"/>
                  </a:lnTo>
                  <a:lnTo>
                    <a:pt x="17103" y="141"/>
                  </a:lnTo>
                  <a:lnTo>
                    <a:pt x="16208" y="251"/>
                  </a:lnTo>
                  <a:lnTo>
                    <a:pt x="15334" y="393"/>
                  </a:lnTo>
                  <a:lnTo>
                    <a:pt x="14483" y="566"/>
                  </a:lnTo>
                  <a:lnTo>
                    <a:pt x="13653" y="771"/>
                  </a:lnTo>
                  <a:lnTo>
                    <a:pt x="12845" y="1007"/>
                  </a:lnTo>
                  <a:lnTo>
                    <a:pt x="12059" y="1275"/>
                  </a:lnTo>
                  <a:lnTo>
                    <a:pt x="11295" y="1574"/>
                  </a:lnTo>
                  <a:lnTo>
                    <a:pt x="10567" y="1908"/>
                  </a:lnTo>
                  <a:lnTo>
                    <a:pt x="9863" y="2281"/>
                  </a:lnTo>
                  <a:lnTo>
                    <a:pt x="9182" y="2691"/>
                  </a:lnTo>
                  <a:lnTo>
                    <a:pt x="8524" y="3140"/>
                  </a:lnTo>
                  <a:lnTo>
                    <a:pt x="7889" y="3628"/>
                  </a:lnTo>
                  <a:lnTo>
                    <a:pt x="7278" y="4154"/>
                  </a:lnTo>
                  <a:lnTo>
                    <a:pt x="6690" y="4718"/>
                  </a:lnTo>
                  <a:lnTo>
                    <a:pt x="6125" y="5320"/>
                  </a:lnTo>
                  <a:lnTo>
                    <a:pt x="5584" y="5961"/>
                  </a:lnTo>
                  <a:lnTo>
                    <a:pt x="5065" y="6640"/>
                  </a:lnTo>
                  <a:lnTo>
                    <a:pt x="4584" y="7360"/>
                  </a:lnTo>
                  <a:lnTo>
                    <a:pt x="4126" y="8124"/>
                  </a:lnTo>
                  <a:lnTo>
                    <a:pt x="3691" y="8932"/>
                  </a:lnTo>
                  <a:lnTo>
                    <a:pt x="3280" y="9784"/>
                  </a:lnTo>
                  <a:lnTo>
                    <a:pt x="2892" y="10679"/>
                  </a:lnTo>
                  <a:lnTo>
                    <a:pt x="2527" y="11618"/>
                  </a:lnTo>
                  <a:lnTo>
                    <a:pt x="2185" y="12601"/>
                  </a:lnTo>
                  <a:lnTo>
                    <a:pt x="1867" y="13628"/>
                  </a:lnTo>
                  <a:lnTo>
                    <a:pt x="1572" y="14699"/>
                  </a:lnTo>
                  <a:lnTo>
                    <a:pt x="1300" y="15814"/>
                  </a:lnTo>
                  <a:lnTo>
                    <a:pt x="1053" y="16975"/>
                  </a:lnTo>
                  <a:lnTo>
                    <a:pt x="832" y="18188"/>
                  </a:lnTo>
                  <a:lnTo>
                    <a:pt x="637" y="19451"/>
                  </a:lnTo>
                  <a:lnTo>
                    <a:pt x="468" y="20764"/>
                  </a:lnTo>
                  <a:lnTo>
                    <a:pt x="325" y="22129"/>
                  </a:lnTo>
                  <a:lnTo>
                    <a:pt x="208" y="23544"/>
                  </a:lnTo>
                  <a:lnTo>
                    <a:pt x="117" y="25010"/>
                  </a:lnTo>
                  <a:lnTo>
                    <a:pt x="52" y="26526"/>
                  </a:lnTo>
                  <a:lnTo>
                    <a:pt x="13" y="28093"/>
                  </a:lnTo>
                  <a:lnTo>
                    <a:pt x="0" y="29711"/>
                  </a:lnTo>
                  <a:lnTo>
                    <a:pt x="13" y="31274"/>
                  </a:lnTo>
                  <a:lnTo>
                    <a:pt x="52" y="32786"/>
                  </a:lnTo>
                  <a:lnTo>
                    <a:pt x="117" y="34247"/>
                  </a:lnTo>
                  <a:lnTo>
                    <a:pt x="208" y="35658"/>
                  </a:lnTo>
                  <a:lnTo>
                    <a:pt x="325" y="37019"/>
                  </a:lnTo>
                  <a:lnTo>
                    <a:pt x="468" y="38328"/>
                  </a:lnTo>
                  <a:lnTo>
                    <a:pt x="637" y="39587"/>
                  </a:lnTo>
                  <a:lnTo>
                    <a:pt x="832" y="40796"/>
                  </a:lnTo>
                  <a:lnTo>
                    <a:pt x="1053" y="41953"/>
                  </a:lnTo>
                  <a:lnTo>
                    <a:pt x="1300" y="43060"/>
                  </a:lnTo>
                  <a:lnTo>
                    <a:pt x="1572" y="44122"/>
                  </a:lnTo>
                  <a:lnTo>
                    <a:pt x="1867" y="45144"/>
                  </a:lnTo>
                  <a:lnTo>
                    <a:pt x="2185" y="46126"/>
                  </a:lnTo>
                  <a:lnTo>
                    <a:pt x="2527" y="47069"/>
                  </a:lnTo>
                  <a:lnTo>
                    <a:pt x="2892" y="47972"/>
                  </a:lnTo>
                  <a:lnTo>
                    <a:pt x="3280" y="48835"/>
                  </a:lnTo>
                  <a:lnTo>
                    <a:pt x="3691" y="49659"/>
                  </a:lnTo>
                  <a:lnTo>
                    <a:pt x="4126" y="50443"/>
                  </a:lnTo>
                  <a:lnTo>
                    <a:pt x="4584" y="51187"/>
                  </a:lnTo>
                  <a:lnTo>
                    <a:pt x="5065" y="51891"/>
                  </a:lnTo>
                  <a:lnTo>
                    <a:pt x="5584" y="52544"/>
                  </a:lnTo>
                  <a:lnTo>
                    <a:pt x="6125" y="53159"/>
                  </a:lnTo>
                  <a:lnTo>
                    <a:pt x="6690" y="53738"/>
                  </a:lnTo>
                  <a:lnTo>
                    <a:pt x="7278" y="54279"/>
                  </a:lnTo>
                  <a:lnTo>
                    <a:pt x="7889" y="54784"/>
                  </a:lnTo>
                  <a:lnTo>
                    <a:pt x="8524" y="55251"/>
                  </a:lnTo>
                  <a:lnTo>
                    <a:pt x="9182" y="55682"/>
                  </a:lnTo>
                  <a:lnTo>
                    <a:pt x="9863" y="56076"/>
                  </a:lnTo>
                  <a:lnTo>
                    <a:pt x="10567" y="56432"/>
                  </a:lnTo>
                  <a:lnTo>
                    <a:pt x="11295" y="56752"/>
                  </a:lnTo>
                  <a:lnTo>
                    <a:pt x="12046" y="57025"/>
                  </a:lnTo>
                  <a:lnTo>
                    <a:pt x="12818" y="57269"/>
                  </a:lnTo>
                  <a:lnTo>
                    <a:pt x="13612" y="57485"/>
                  </a:lnTo>
                  <a:lnTo>
                    <a:pt x="14428" y="57672"/>
                  </a:lnTo>
                  <a:lnTo>
                    <a:pt x="15266" y="57830"/>
                  </a:lnTo>
                  <a:lnTo>
                    <a:pt x="16126" y="57960"/>
                  </a:lnTo>
                  <a:lnTo>
                    <a:pt x="17007" y="58060"/>
                  </a:lnTo>
                  <a:lnTo>
                    <a:pt x="17911" y="58132"/>
                  </a:lnTo>
                  <a:lnTo>
                    <a:pt x="18837" y="58175"/>
                  </a:lnTo>
                  <a:lnTo>
                    <a:pt x="19784" y="58190"/>
                  </a:lnTo>
                  <a:lnTo>
                    <a:pt x="20675" y="58174"/>
                  </a:lnTo>
                  <a:lnTo>
                    <a:pt x="21542" y="58127"/>
                  </a:lnTo>
                  <a:lnTo>
                    <a:pt x="22384" y="58048"/>
                  </a:lnTo>
                  <a:lnTo>
                    <a:pt x="23202" y="57938"/>
                  </a:lnTo>
                  <a:lnTo>
                    <a:pt x="23994" y="57796"/>
                  </a:lnTo>
                  <a:lnTo>
                    <a:pt x="24762" y="57623"/>
                  </a:lnTo>
                  <a:lnTo>
                    <a:pt x="25506" y="57418"/>
                  </a:lnTo>
                  <a:lnTo>
                    <a:pt x="26225" y="57182"/>
                  </a:lnTo>
                  <a:lnTo>
                    <a:pt x="26919" y="56914"/>
                  </a:lnTo>
                  <a:lnTo>
                    <a:pt x="27588" y="56615"/>
                  </a:lnTo>
                  <a:lnTo>
                    <a:pt x="28235" y="56281"/>
                  </a:lnTo>
                  <a:lnTo>
                    <a:pt x="28859" y="55909"/>
                  </a:lnTo>
                  <a:lnTo>
                    <a:pt x="29461" y="55498"/>
                  </a:lnTo>
                  <a:lnTo>
                    <a:pt x="30042" y="55049"/>
                  </a:lnTo>
                  <a:lnTo>
                    <a:pt x="30601" y="54561"/>
                  </a:lnTo>
                  <a:lnTo>
                    <a:pt x="31137" y="54035"/>
                  </a:lnTo>
                  <a:lnTo>
                    <a:pt x="31652" y="53471"/>
                  </a:lnTo>
                  <a:lnTo>
                    <a:pt x="32145" y="52869"/>
                  </a:lnTo>
                  <a:lnTo>
                    <a:pt x="32616" y="52228"/>
                  </a:lnTo>
                  <a:lnTo>
                    <a:pt x="33065" y="51549"/>
                  </a:lnTo>
                  <a:lnTo>
                    <a:pt x="33492" y="50830"/>
                  </a:lnTo>
                  <a:lnTo>
                    <a:pt x="33895" y="50070"/>
                  </a:lnTo>
                  <a:lnTo>
                    <a:pt x="34275" y="49269"/>
                  </a:lnTo>
                  <a:lnTo>
                    <a:pt x="34631" y="48427"/>
                  </a:lnTo>
                  <a:lnTo>
                    <a:pt x="34965" y="47544"/>
                  </a:lnTo>
                  <a:lnTo>
                    <a:pt x="35275" y="46620"/>
                  </a:lnTo>
                  <a:lnTo>
                    <a:pt x="35562" y="45655"/>
                  </a:lnTo>
                  <a:lnTo>
                    <a:pt x="35825" y="44648"/>
                  </a:lnTo>
                  <a:lnTo>
                    <a:pt x="36066" y="43601"/>
                  </a:lnTo>
                  <a:lnTo>
                    <a:pt x="36283" y="42512"/>
                  </a:lnTo>
                  <a:lnTo>
                    <a:pt x="36491" y="41366"/>
                  </a:lnTo>
                  <a:lnTo>
                    <a:pt x="36677" y="40174"/>
                  </a:lnTo>
                  <a:lnTo>
                    <a:pt x="36841" y="38935"/>
                  </a:lnTo>
                  <a:lnTo>
                    <a:pt x="36984" y="37649"/>
                  </a:lnTo>
                  <a:lnTo>
                    <a:pt x="37104" y="36317"/>
                  </a:lnTo>
                  <a:lnTo>
                    <a:pt x="37203" y="34938"/>
                  </a:lnTo>
                  <a:lnTo>
                    <a:pt x="37279" y="33513"/>
                  </a:lnTo>
                  <a:lnTo>
                    <a:pt x="37334" y="32041"/>
                  </a:lnTo>
                  <a:lnTo>
                    <a:pt x="37367" y="30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93748" y="3244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23406" y="3065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70924" y="3113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30690" y="3202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377920" y="2983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394221" y="3141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444274" y="3265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253028" y="3318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64476" y="30112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443141" y="4339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86884" y="398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460812" y="4286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485874" y="4443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06747" y="436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461724" y="4546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431215" y="4479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509605" y="4397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448068" y="4282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827730" y="3877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838955" y="35654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683192" y="36885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774267" y="3803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632606" y="3426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632899" y="3744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826088" y="3789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628893" y="3324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819258" y="3662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056779" y="2333194"/>
              <a:ext cx="7013733" cy="0"/>
            </a:xfrm>
            <a:custGeom>
              <a:avLst/>
              <a:pathLst>
                <a:path w="7013733" h="0">
                  <a:moveTo>
                    <a:pt x="0" y="0"/>
                  </a:moveTo>
                  <a:lnTo>
                    <a:pt x="7013733" y="0"/>
                  </a:lnTo>
                  <a:lnTo>
                    <a:pt x="70137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056779" y="2333194"/>
              <a:ext cx="0" cy="2824641"/>
            </a:xfrm>
            <a:custGeom>
              <a:avLst/>
              <a:pathLst>
                <a:path w="0" h="2824641">
                  <a:moveTo>
                    <a:pt x="0" y="2824641"/>
                  </a:moveTo>
                  <a:lnTo>
                    <a:pt x="0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898175" y="5112845"/>
              <a:ext cx="60399" cy="89916"/>
            </a:xfrm>
            <a:custGeom>
              <a:avLst/>
              <a:pathLst>
                <a:path w="60399" h="89916">
                  <a:moveTo>
                    <a:pt x="60399" y="44958"/>
                  </a:moveTo>
                  <a:lnTo>
                    <a:pt x="60376" y="47424"/>
                  </a:lnTo>
                  <a:lnTo>
                    <a:pt x="60307" y="49812"/>
                  </a:lnTo>
                  <a:lnTo>
                    <a:pt x="60192" y="52122"/>
                  </a:lnTo>
                  <a:lnTo>
                    <a:pt x="60032" y="54354"/>
                  </a:lnTo>
                  <a:lnTo>
                    <a:pt x="59825" y="56508"/>
                  </a:lnTo>
                  <a:lnTo>
                    <a:pt x="59573" y="58583"/>
                  </a:lnTo>
                  <a:lnTo>
                    <a:pt x="59275" y="60581"/>
                  </a:lnTo>
                  <a:lnTo>
                    <a:pt x="58930" y="62500"/>
                  </a:lnTo>
                  <a:lnTo>
                    <a:pt x="58540" y="64341"/>
                  </a:lnTo>
                  <a:lnTo>
                    <a:pt x="58104" y="66104"/>
                  </a:lnTo>
                  <a:lnTo>
                    <a:pt x="57628" y="67783"/>
                  </a:lnTo>
                  <a:lnTo>
                    <a:pt x="57115" y="69398"/>
                  </a:lnTo>
                  <a:lnTo>
                    <a:pt x="56566" y="70948"/>
                  </a:lnTo>
                  <a:lnTo>
                    <a:pt x="55981" y="72434"/>
                  </a:lnTo>
                  <a:lnTo>
                    <a:pt x="55360" y="73855"/>
                  </a:lnTo>
                  <a:lnTo>
                    <a:pt x="54704" y="75212"/>
                  </a:lnTo>
                  <a:lnTo>
                    <a:pt x="54011" y="76505"/>
                  </a:lnTo>
                  <a:lnTo>
                    <a:pt x="53282" y="77732"/>
                  </a:lnTo>
                  <a:lnTo>
                    <a:pt x="52518" y="78896"/>
                  </a:lnTo>
                  <a:lnTo>
                    <a:pt x="51717" y="79995"/>
                  </a:lnTo>
                  <a:lnTo>
                    <a:pt x="50896" y="81020"/>
                  </a:lnTo>
                  <a:lnTo>
                    <a:pt x="50043" y="81986"/>
                  </a:lnTo>
                  <a:lnTo>
                    <a:pt x="49159" y="82895"/>
                  </a:lnTo>
                  <a:lnTo>
                    <a:pt x="48245" y="83745"/>
                  </a:lnTo>
                  <a:lnTo>
                    <a:pt x="47299" y="84537"/>
                  </a:lnTo>
                  <a:lnTo>
                    <a:pt x="46322" y="85271"/>
                  </a:lnTo>
                  <a:lnTo>
                    <a:pt x="45315" y="85946"/>
                  </a:lnTo>
                  <a:lnTo>
                    <a:pt x="44276" y="86563"/>
                  </a:lnTo>
                  <a:lnTo>
                    <a:pt x="43206" y="87122"/>
                  </a:lnTo>
                  <a:lnTo>
                    <a:pt x="42105" y="87622"/>
                  </a:lnTo>
                  <a:lnTo>
                    <a:pt x="40991" y="88058"/>
                  </a:lnTo>
                  <a:lnTo>
                    <a:pt x="39856" y="88448"/>
                  </a:lnTo>
                  <a:lnTo>
                    <a:pt x="38699" y="88792"/>
                  </a:lnTo>
                  <a:lnTo>
                    <a:pt x="37522" y="89090"/>
                  </a:lnTo>
                  <a:lnTo>
                    <a:pt x="36323" y="89343"/>
                  </a:lnTo>
                  <a:lnTo>
                    <a:pt x="35103" y="89549"/>
                  </a:lnTo>
                  <a:lnTo>
                    <a:pt x="33862" y="89710"/>
                  </a:lnTo>
                  <a:lnTo>
                    <a:pt x="32600" y="89825"/>
                  </a:lnTo>
                  <a:lnTo>
                    <a:pt x="31317" y="89894"/>
                  </a:lnTo>
                  <a:lnTo>
                    <a:pt x="30013" y="89916"/>
                  </a:lnTo>
                  <a:lnTo>
                    <a:pt x="28709" y="89894"/>
                  </a:lnTo>
                  <a:lnTo>
                    <a:pt x="27426" y="89825"/>
                  </a:lnTo>
                  <a:lnTo>
                    <a:pt x="26164" y="89710"/>
                  </a:lnTo>
                  <a:lnTo>
                    <a:pt x="24923" y="89549"/>
                  </a:lnTo>
                  <a:lnTo>
                    <a:pt x="23703" y="89343"/>
                  </a:lnTo>
                  <a:lnTo>
                    <a:pt x="22505" y="89090"/>
                  </a:lnTo>
                  <a:lnTo>
                    <a:pt x="21327" y="88792"/>
                  </a:lnTo>
                  <a:lnTo>
                    <a:pt x="20171" y="88448"/>
                  </a:lnTo>
                  <a:lnTo>
                    <a:pt x="19035" y="88058"/>
                  </a:lnTo>
                  <a:lnTo>
                    <a:pt x="17921" y="87622"/>
                  </a:lnTo>
                  <a:lnTo>
                    <a:pt x="16833" y="87133"/>
                  </a:lnTo>
                  <a:lnTo>
                    <a:pt x="15775" y="86585"/>
                  </a:lnTo>
                  <a:lnTo>
                    <a:pt x="14749" y="85978"/>
                  </a:lnTo>
                  <a:lnTo>
                    <a:pt x="13754" y="85310"/>
                  </a:lnTo>
                  <a:lnTo>
                    <a:pt x="12789" y="84583"/>
                  </a:lnTo>
                  <a:lnTo>
                    <a:pt x="11856" y="83797"/>
                  </a:lnTo>
                  <a:lnTo>
                    <a:pt x="10954" y="82951"/>
                  </a:lnTo>
                  <a:lnTo>
                    <a:pt x="10083" y="82046"/>
                  </a:lnTo>
                  <a:lnTo>
                    <a:pt x="9242" y="81081"/>
                  </a:lnTo>
                  <a:lnTo>
                    <a:pt x="8433" y="80057"/>
                  </a:lnTo>
                  <a:lnTo>
                    <a:pt x="7657" y="78958"/>
                  </a:lnTo>
                  <a:lnTo>
                    <a:pt x="6915" y="77794"/>
                  </a:lnTo>
                  <a:lnTo>
                    <a:pt x="6208" y="76567"/>
                  </a:lnTo>
                  <a:lnTo>
                    <a:pt x="5536" y="75274"/>
                  </a:lnTo>
                  <a:lnTo>
                    <a:pt x="4898" y="73917"/>
                  </a:lnTo>
                  <a:lnTo>
                    <a:pt x="4296" y="72496"/>
                  </a:lnTo>
                  <a:lnTo>
                    <a:pt x="3728" y="71010"/>
                  </a:lnTo>
                  <a:lnTo>
                    <a:pt x="3194" y="69460"/>
                  </a:lnTo>
                  <a:lnTo>
                    <a:pt x="2696" y="67845"/>
                  </a:lnTo>
                  <a:lnTo>
                    <a:pt x="2232" y="66166"/>
                  </a:lnTo>
                  <a:lnTo>
                    <a:pt x="1808" y="64402"/>
                  </a:lnTo>
                  <a:lnTo>
                    <a:pt x="1428" y="62559"/>
                  </a:lnTo>
                  <a:lnTo>
                    <a:pt x="1093" y="60637"/>
                  </a:lnTo>
                  <a:lnTo>
                    <a:pt x="803" y="58635"/>
                  </a:lnTo>
                  <a:lnTo>
                    <a:pt x="558" y="56554"/>
                  </a:lnTo>
                  <a:lnTo>
                    <a:pt x="357" y="54394"/>
                  </a:lnTo>
                  <a:lnTo>
                    <a:pt x="200" y="52154"/>
                  </a:lnTo>
                  <a:lnTo>
                    <a:pt x="89" y="49835"/>
                  </a:lnTo>
                  <a:lnTo>
                    <a:pt x="22" y="47436"/>
                  </a:lnTo>
                  <a:lnTo>
                    <a:pt x="0" y="44958"/>
                  </a:lnTo>
                  <a:lnTo>
                    <a:pt x="21" y="42362"/>
                  </a:lnTo>
                  <a:lnTo>
                    <a:pt x="86" y="39858"/>
                  </a:lnTo>
                  <a:lnTo>
                    <a:pt x="195" y="37446"/>
                  </a:lnTo>
                  <a:lnTo>
                    <a:pt x="347" y="35125"/>
                  </a:lnTo>
                  <a:lnTo>
                    <a:pt x="542" y="32897"/>
                  </a:lnTo>
                  <a:lnTo>
                    <a:pt x="781" y="30760"/>
                  </a:lnTo>
                  <a:lnTo>
                    <a:pt x="1063" y="28715"/>
                  </a:lnTo>
                  <a:lnTo>
                    <a:pt x="1389" y="26761"/>
                  </a:lnTo>
                  <a:lnTo>
                    <a:pt x="1758" y="24900"/>
                  </a:lnTo>
                  <a:lnTo>
                    <a:pt x="2170" y="23130"/>
                  </a:lnTo>
                  <a:lnTo>
                    <a:pt x="2634" y="21429"/>
                  </a:lnTo>
                  <a:lnTo>
                    <a:pt x="3135" y="19799"/>
                  </a:lnTo>
                  <a:lnTo>
                    <a:pt x="3671" y="18239"/>
                  </a:lnTo>
                  <a:lnTo>
                    <a:pt x="4244" y="16750"/>
                  </a:lnTo>
                  <a:lnTo>
                    <a:pt x="4852" y="15332"/>
                  </a:lnTo>
                  <a:lnTo>
                    <a:pt x="5496" y="13984"/>
                  </a:lnTo>
                  <a:lnTo>
                    <a:pt x="6176" y="12708"/>
                  </a:lnTo>
                  <a:lnTo>
                    <a:pt x="6893" y="11501"/>
                  </a:lnTo>
                  <a:lnTo>
                    <a:pt x="7645" y="10366"/>
                  </a:lnTo>
                  <a:lnTo>
                    <a:pt x="8433" y="9301"/>
                  </a:lnTo>
                  <a:lnTo>
                    <a:pt x="9255" y="8303"/>
                  </a:lnTo>
                  <a:lnTo>
                    <a:pt x="10107" y="7366"/>
                  </a:lnTo>
                  <a:lnTo>
                    <a:pt x="10991" y="6492"/>
                  </a:lnTo>
                  <a:lnTo>
                    <a:pt x="11906" y="5680"/>
                  </a:lnTo>
                  <a:lnTo>
                    <a:pt x="12851" y="4929"/>
                  </a:lnTo>
                  <a:lnTo>
                    <a:pt x="13828" y="4241"/>
                  </a:lnTo>
                  <a:lnTo>
                    <a:pt x="14836" y="3615"/>
                  </a:lnTo>
                  <a:lnTo>
                    <a:pt x="15875" y="3050"/>
                  </a:lnTo>
                  <a:lnTo>
                    <a:pt x="16944" y="2548"/>
                  </a:lnTo>
                  <a:lnTo>
                    <a:pt x="18045" y="2108"/>
                  </a:lnTo>
                  <a:lnTo>
                    <a:pt x="19185" y="1707"/>
                  </a:lnTo>
                  <a:lnTo>
                    <a:pt x="20349" y="1349"/>
                  </a:lnTo>
                  <a:lnTo>
                    <a:pt x="21537" y="1033"/>
                  </a:lnTo>
                  <a:lnTo>
                    <a:pt x="22748" y="759"/>
                  </a:lnTo>
                  <a:lnTo>
                    <a:pt x="23983" y="527"/>
                  </a:lnTo>
                  <a:lnTo>
                    <a:pt x="25241" y="337"/>
                  </a:lnTo>
                  <a:lnTo>
                    <a:pt x="26523" y="189"/>
                  </a:lnTo>
                  <a:lnTo>
                    <a:pt x="27828" y="84"/>
                  </a:lnTo>
                  <a:lnTo>
                    <a:pt x="29157" y="21"/>
                  </a:lnTo>
                  <a:lnTo>
                    <a:pt x="30509" y="0"/>
                  </a:lnTo>
                  <a:lnTo>
                    <a:pt x="31777" y="21"/>
                  </a:lnTo>
                  <a:lnTo>
                    <a:pt x="33027" y="84"/>
                  </a:lnTo>
                  <a:lnTo>
                    <a:pt x="34258" y="189"/>
                  </a:lnTo>
                  <a:lnTo>
                    <a:pt x="35470" y="337"/>
                  </a:lnTo>
                  <a:lnTo>
                    <a:pt x="36664" y="527"/>
                  </a:lnTo>
                  <a:lnTo>
                    <a:pt x="37839" y="759"/>
                  </a:lnTo>
                  <a:lnTo>
                    <a:pt x="38996" y="1033"/>
                  </a:lnTo>
                  <a:lnTo>
                    <a:pt x="40133" y="1349"/>
                  </a:lnTo>
                  <a:lnTo>
                    <a:pt x="41253" y="1707"/>
                  </a:lnTo>
                  <a:lnTo>
                    <a:pt x="42354" y="2108"/>
                  </a:lnTo>
                  <a:lnTo>
                    <a:pt x="43442" y="2548"/>
                  </a:lnTo>
                  <a:lnTo>
                    <a:pt x="44499" y="3050"/>
                  </a:lnTo>
                  <a:lnTo>
                    <a:pt x="45525" y="3615"/>
                  </a:lnTo>
                  <a:lnTo>
                    <a:pt x="46521" y="4241"/>
                  </a:lnTo>
                  <a:lnTo>
                    <a:pt x="47485" y="4929"/>
                  </a:lnTo>
                  <a:lnTo>
                    <a:pt x="48418" y="5680"/>
                  </a:lnTo>
                  <a:lnTo>
                    <a:pt x="49321" y="6492"/>
                  </a:lnTo>
                  <a:lnTo>
                    <a:pt x="50192" y="7366"/>
                  </a:lnTo>
                  <a:lnTo>
                    <a:pt x="51032" y="8303"/>
                  </a:lnTo>
                  <a:lnTo>
                    <a:pt x="51841" y="9301"/>
                  </a:lnTo>
                  <a:lnTo>
                    <a:pt x="52629" y="10366"/>
                  </a:lnTo>
                  <a:lnTo>
                    <a:pt x="53382" y="11501"/>
                  </a:lnTo>
                  <a:lnTo>
                    <a:pt x="54098" y="12708"/>
                  </a:lnTo>
                  <a:lnTo>
                    <a:pt x="54778" y="13984"/>
                  </a:lnTo>
                  <a:lnTo>
                    <a:pt x="55422" y="15332"/>
                  </a:lnTo>
                  <a:lnTo>
                    <a:pt x="56031" y="16750"/>
                  </a:lnTo>
                  <a:lnTo>
                    <a:pt x="56603" y="18239"/>
                  </a:lnTo>
                  <a:lnTo>
                    <a:pt x="57140" y="19799"/>
                  </a:lnTo>
                  <a:lnTo>
                    <a:pt x="57640" y="21429"/>
                  </a:lnTo>
                  <a:lnTo>
                    <a:pt x="58104" y="23130"/>
                  </a:lnTo>
                  <a:lnTo>
                    <a:pt x="58540" y="24900"/>
                  </a:lnTo>
                  <a:lnTo>
                    <a:pt x="58930" y="26761"/>
                  </a:lnTo>
                  <a:lnTo>
                    <a:pt x="59275" y="28715"/>
                  </a:lnTo>
                  <a:lnTo>
                    <a:pt x="59573" y="30760"/>
                  </a:lnTo>
                  <a:lnTo>
                    <a:pt x="59825" y="32897"/>
                  </a:lnTo>
                  <a:lnTo>
                    <a:pt x="60032" y="35125"/>
                  </a:lnTo>
                  <a:lnTo>
                    <a:pt x="60192" y="37446"/>
                  </a:lnTo>
                  <a:lnTo>
                    <a:pt x="60307" y="39858"/>
                  </a:lnTo>
                  <a:lnTo>
                    <a:pt x="60376" y="42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15600" y="5126488"/>
              <a:ext cx="25486" cy="62569"/>
            </a:xfrm>
            <a:custGeom>
              <a:avLst/>
              <a:pathLst>
                <a:path w="25486" h="62569">
                  <a:moveTo>
                    <a:pt x="25486" y="31315"/>
                  </a:moveTo>
                  <a:lnTo>
                    <a:pt x="25479" y="29500"/>
                  </a:lnTo>
                  <a:lnTo>
                    <a:pt x="25459" y="27749"/>
                  </a:lnTo>
                  <a:lnTo>
                    <a:pt x="25425" y="26062"/>
                  </a:lnTo>
                  <a:lnTo>
                    <a:pt x="25377" y="24440"/>
                  </a:lnTo>
                  <a:lnTo>
                    <a:pt x="25316" y="22882"/>
                  </a:lnTo>
                  <a:lnTo>
                    <a:pt x="25241" y="21389"/>
                  </a:lnTo>
                  <a:lnTo>
                    <a:pt x="25152" y="19960"/>
                  </a:lnTo>
                  <a:lnTo>
                    <a:pt x="25050" y="18596"/>
                  </a:lnTo>
                  <a:lnTo>
                    <a:pt x="24934" y="17296"/>
                  </a:lnTo>
                  <a:lnTo>
                    <a:pt x="24804" y="16061"/>
                  </a:lnTo>
                  <a:lnTo>
                    <a:pt x="24660" y="14871"/>
                  </a:lnTo>
                  <a:lnTo>
                    <a:pt x="24499" y="13731"/>
                  </a:lnTo>
                  <a:lnTo>
                    <a:pt x="24322" y="12643"/>
                  </a:lnTo>
                  <a:lnTo>
                    <a:pt x="24130" y="11606"/>
                  </a:lnTo>
                  <a:lnTo>
                    <a:pt x="23921" y="10619"/>
                  </a:lnTo>
                  <a:lnTo>
                    <a:pt x="23695" y="9683"/>
                  </a:lnTo>
                  <a:lnTo>
                    <a:pt x="23454" y="8798"/>
                  </a:lnTo>
                  <a:lnTo>
                    <a:pt x="23197" y="7964"/>
                  </a:lnTo>
                  <a:lnTo>
                    <a:pt x="22923" y="7181"/>
                  </a:lnTo>
                  <a:lnTo>
                    <a:pt x="22634" y="6449"/>
                  </a:lnTo>
                  <a:lnTo>
                    <a:pt x="22327" y="5751"/>
                  </a:lnTo>
                  <a:lnTo>
                    <a:pt x="22001" y="5097"/>
                  </a:lnTo>
                  <a:lnTo>
                    <a:pt x="21657" y="4486"/>
                  </a:lnTo>
                  <a:lnTo>
                    <a:pt x="21294" y="3919"/>
                  </a:lnTo>
                  <a:lnTo>
                    <a:pt x="20913" y="3395"/>
                  </a:lnTo>
                  <a:lnTo>
                    <a:pt x="20513" y="2914"/>
                  </a:lnTo>
                  <a:lnTo>
                    <a:pt x="20094" y="2477"/>
                  </a:lnTo>
                  <a:lnTo>
                    <a:pt x="19657" y="2083"/>
                  </a:lnTo>
                  <a:lnTo>
                    <a:pt x="19201" y="1733"/>
                  </a:lnTo>
                  <a:lnTo>
                    <a:pt x="18727" y="1426"/>
                  </a:lnTo>
                  <a:lnTo>
                    <a:pt x="18245" y="1155"/>
                  </a:lnTo>
                  <a:lnTo>
                    <a:pt x="17742" y="912"/>
                  </a:lnTo>
                  <a:lnTo>
                    <a:pt x="17218" y="698"/>
                  </a:lnTo>
                  <a:lnTo>
                    <a:pt x="16673" y="513"/>
                  </a:lnTo>
                  <a:lnTo>
                    <a:pt x="16107" y="356"/>
                  </a:lnTo>
                  <a:lnTo>
                    <a:pt x="15520" y="228"/>
                  </a:lnTo>
                  <a:lnTo>
                    <a:pt x="14911" y="128"/>
                  </a:lnTo>
                  <a:lnTo>
                    <a:pt x="14282" y="57"/>
                  </a:lnTo>
                  <a:lnTo>
                    <a:pt x="13632" y="14"/>
                  </a:lnTo>
                  <a:lnTo>
                    <a:pt x="12960" y="0"/>
                  </a:lnTo>
                  <a:lnTo>
                    <a:pt x="12240" y="14"/>
                  </a:lnTo>
                  <a:lnTo>
                    <a:pt x="11544" y="59"/>
                  </a:lnTo>
                  <a:lnTo>
                    <a:pt x="10871" y="133"/>
                  </a:lnTo>
                  <a:lnTo>
                    <a:pt x="10222" y="238"/>
                  </a:lnTo>
                  <a:lnTo>
                    <a:pt x="9596" y="372"/>
                  </a:lnTo>
                  <a:lnTo>
                    <a:pt x="8994" y="535"/>
                  </a:lnTo>
                  <a:lnTo>
                    <a:pt x="8415" y="729"/>
                  </a:lnTo>
                  <a:lnTo>
                    <a:pt x="7860" y="952"/>
                  </a:lnTo>
                  <a:lnTo>
                    <a:pt x="7329" y="1205"/>
                  </a:lnTo>
                  <a:lnTo>
                    <a:pt x="6821" y="1488"/>
                  </a:lnTo>
                  <a:lnTo>
                    <a:pt x="6334" y="1795"/>
                  </a:lnTo>
                  <a:lnTo>
                    <a:pt x="5866" y="2145"/>
                  </a:lnTo>
                  <a:lnTo>
                    <a:pt x="5416" y="2539"/>
                  </a:lnTo>
                  <a:lnTo>
                    <a:pt x="4985" y="2976"/>
                  </a:lnTo>
                  <a:lnTo>
                    <a:pt x="4573" y="3457"/>
                  </a:lnTo>
                  <a:lnTo>
                    <a:pt x="4179" y="3981"/>
                  </a:lnTo>
                  <a:lnTo>
                    <a:pt x="3804" y="4548"/>
                  </a:lnTo>
                  <a:lnTo>
                    <a:pt x="3447" y="5159"/>
                  </a:lnTo>
                  <a:lnTo>
                    <a:pt x="3109" y="5813"/>
                  </a:lnTo>
                  <a:lnTo>
                    <a:pt x="2790" y="6511"/>
                  </a:lnTo>
                  <a:lnTo>
                    <a:pt x="2500" y="7255"/>
                  </a:lnTo>
                  <a:lnTo>
                    <a:pt x="2227" y="8049"/>
                  </a:lnTo>
                  <a:lnTo>
                    <a:pt x="1970" y="8892"/>
                  </a:lnTo>
                  <a:lnTo>
                    <a:pt x="1728" y="9785"/>
                  </a:lnTo>
                  <a:lnTo>
                    <a:pt x="1503" y="10728"/>
                  </a:lnTo>
                  <a:lnTo>
                    <a:pt x="1294" y="11720"/>
                  </a:lnTo>
                  <a:lnTo>
                    <a:pt x="1101" y="12762"/>
                  </a:lnTo>
                  <a:lnTo>
                    <a:pt x="925" y="13853"/>
                  </a:lnTo>
                  <a:lnTo>
                    <a:pt x="764" y="14994"/>
                  </a:lnTo>
                  <a:lnTo>
                    <a:pt x="620" y="16185"/>
                  </a:lnTo>
                  <a:lnTo>
                    <a:pt x="502" y="17419"/>
                  </a:lnTo>
                  <a:lnTo>
                    <a:pt x="396" y="18715"/>
                  </a:lnTo>
                  <a:lnTo>
                    <a:pt x="303" y="20073"/>
                  </a:lnTo>
                  <a:lnTo>
                    <a:pt x="223" y="21493"/>
                  </a:lnTo>
                  <a:lnTo>
                    <a:pt x="155" y="22975"/>
                  </a:lnTo>
                  <a:lnTo>
                    <a:pt x="99" y="24519"/>
                  </a:lnTo>
                  <a:lnTo>
                    <a:pt x="55" y="26125"/>
                  </a:lnTo>
                  <a:lnTo>
                    <a:pt x="24" y="27793"/>
                  </a:lnTo>
                  <a:lnTo>
                    <a:pt x="6" y="29523"/>
                  </a:lnTo>
                  <a:lnTo>
                    <a:pt x="0" y="31315"/>
                  </a:lnTo>
                  <a:lnTo>
                    <a:pt x="6" y="33084"/>
                  </a:lnTo>
                  <a:lnTo>
                    <a:pt x="27" y="34793"/>
                  </a:lnTo>
                  <a:lnTo>
                    <a:pt x="61" y="36443"/>
                  </a:lnTo>
                  <a:lnTo>
                    <a:pt x="109" y="38033"/>
                  </a:lnTo>
                  <a:lnTo>
                    <a:pt x="170" y="39563"/>
                  </a:lnTo>
                  <a:lnTo>
                    <a:pt x="245" y="41034"/>
                  </a:lnTo>
                  <a:lnTo>
                    <a:pt x="334" y="42445"/>
                  </a:lnTo>
                  <a:lnTo>
                    <a:pt x="436" y="43797"/>
                  </a:lnTo>
                  <a:lnTo>
                    <a:pt x="552" y="45089"/>
                  </a:lnTo>
                  <a:lnTo>
                    <a:pt x="682" y="46322"/>
                  </a:lnTo>
                  <a:lnTo>
                    <a:pt x="826" y="47502"/>
                  </a:lnTo>
                  <a:lnTo>
                    <a:pt x="987" y="48634"/>
                  </a:lnTo>
                  <a:lnTo>
                    <a:pt x="1163" y="49719"/>
                  </a:lnTo>
                  <a:lnTo>
                    <a:pt x="1356" y="50757"/>
                  </a:lnTo>
                  <a:lnTo>
                    <a:pt x="1565" y="51748"/>
                  </a:lnTo>
                  <a:lnTo>
                    <a:pt x="1790" y="52692"/>
                  </a:lnTo>
                  <a:lnTo>
                    <a:pt x="2032" y="53589"/>
                  </a:lnTo>
                  <a:lnTo>
                    <a:pt x="2289" y="54438"/>
                  </a:lnTo>
                  <a:lnTo>
                    <a:pt x="2562" y="55241"/>
                  </a:lnTo>
                  <a:lnTo>
                    <a:pt x="2852" y="55996"/>
                  </a:lnTo>
                  <a:lnTo>
                    <a:pt x="3159" y="56694"/>
                  </a:lnTo>
                  <a:lnTo>
                    <a:pt x="3485" y="57350"/>
                  </a:lnTo>
                  <a:lnTo>
                    <a:pt x="3829" y="57964"/>
                  </a:lnTo>
                  <a:lnTo>
                    <a:pt x="4191" y="58536"/>
                  </a:lnTo>
                  <a:lnTo>
                    <a:pt x="4573" y="59066"/>
                  </a:lnTo>
                  <a:lnTo>
                    <a:pt x="4973" y="59553"/>
                  </a:lnTo>
                  <a:lnTo>
                    <a:pt x="5391" y="59998"/>
                  </a:lnTo>
                  <a:lnTo>
                    <a:pt x="5829" y="60401"/>
                  </a:lnTo>
                  <a:lnTo>
                    <a:pt x="6284" y="60762"/>
                  </a:lnTo>
                  <a:lnTo>
                    <a:pt x="6759" y="61081"/>
                  </a:lnTo>
                  <a:lnTo>
                    <a:pt x="7254" y="61364"/>
                  </a:lnTo>
                  <a:lnTo>
                    <a:pt x="7771" y="61617"/>
                  </a:lnTo>
                  <a:lnTo>
                    <a:pt x="8310" y="61840"/>
                  </a:lnTo>
                  <a:lnTo>
                    <a:pt x="8872" y="62034"/>
                  </a:lnTo>
                  <a:lnTo>
                    <a:pt x="9456" y="62197"/>
                  </a:lnTo>
                  <a:lnTo>
                    <a:pt x="10063" y="62331"/>
                  </a:lnTo>
                  <a:lnTo>
                    <a:pt x="10692" y="62435"/>
                  </a:lnTo>
                  <a:lnTo>
                    <a:pt x="11343" y="62510"/>
                  </a:lnTo>
                  <a:lnTo>
                    <a:pt x="12016" y="62554"/>
                  </a:lnTo>
                  <a:lnTo>
                    <a:pt x="12712" y="62569"/>
                  </a:lnTo>
                  <a:lnTo>
                    <a:pt x="13384" y="62554"/>
                  </a:lnTo>
                  <a:lnTo>
                    <a:pt x="14036" y="62510"/>
                  </a:lnTo>
                  <a:lnTo>
                    <a:pt x="14669" y="62435"/>
                  </a:lnTo>
                  <a:lnTo>
                    <a:pt x="15282" y="62331"/>
                  </a:lnTo>
                  <a:lnTo>
                    <a:pt x="15875" y="62197"/>
                  </a:lnTo>
                  <a:lnTo>
                    <a:pt x="16447" y="62034"/>
                  </a:lnTo>
                  <a:lnTo>
                    <a:pt x="17001" y="61840"/>
                  </a:lnTo>
                  <a:lnTo>
                    <a:pt x="17534" y="61617"/>
                  </a:lnTo>
                  <a:lnTo>
                    <a:pt x="18047" y="61364"/>
                  </a:lnTo>
                  <a:lnTo>
                    <a:pt x="18541" y="61081"/>
                  </a:lnTo>
                  <a:lnTo>
                    <a:pt x="19016" y="60762"/>
                  </a:lnTo>
                  <a:lnTo>
                    <a:pt x="19474" y="60401"/>
                  </a:lnTo>
                  <a:lnTo>
                    <a:pt x="19914" y="59998"/>
                  </a:lnTo>
                  <a:lnTo>
                    <a:pt x="20337" y="59553"/>
                  </a:lnTo>
                  <a:lnTo>
                    <a:pt x="20742" y="59066"/>
                  </a:lnTo>
                  <a:lnTo>
                    <a:pt x="21131" y="58536"/>
                  </a:lnTo>
                  <a:lnTo>
                    <a:pt x="21501" y="57964"/>
                  </a:lnTo>
                  <a:lnTo>
                    <a:pt x="21855" y="57350"/>
                  </a:lnTo>
                  <a:lnTo>
                    <a:pt x="22191" y="56694"/>
                  </a:lnTo>
                  <a:lnTo>
                    <a:pt x="22510" y="55996"/>
                  </a:lnTo>
                  <a:lnTo>
                    <a:pt x="22811" y="55241"/>
                  </a:lnTo>
                  <a:lnTo>
                    <a:pt x="23095" y="54438"/>
                  </a:lnTo>
                  <a:lnTo>
                    <a:pt x="23362" y="53589"/>
                  </a:lnTo>
                  <a:lnTo>
                    <a:pt x="23611" y="52692"/>
                  </a:lnTo>
                  <a:lnTo>
                    <a:pt x="23843" y="51748"/>
                  </a:lnTo>
                  <a:lnTo>
                    <a:pt x="24058" y="50757"/>
                  </a:lnTo>
                  <a:lnTo>
                    <a:pt x="24255" y="49719"/>
                  </a:lnTo>
                  <a:lnTo>
                    <a:pt x="24435" y="48634"/>
                  </a:lnTo>
                  <a:lnTo>
                    <a:pt x="24597" y="47502"/>
                  </a:lnTo>
                  <a:lnTo>
                    <a:pt x="24742" y="46322"/>
                  </a:lnTo>
                  <a:lnTo>
                    <a:pt x="24884" y="45089"/>
                  </a:lnTo>
                  <a:lnTo>
                    <a:pt x="25010" y="43797"/>
                  </a:lnTo>
                  <a:lnTo>
                    <a:pt x="25122" y="42445"/>
                  </a:lnTo>
                  <a:lnTo>
                    <a:pt x="25218" y="41034"/>
                  </a:lnTo>
                  <a:lnTo>
                    <a:pt x="25300" y="39563"/>
                  </a:lnTo>
                  <a:lnTo>
                    <a:pt x="25367" y="38033"/>
                  </a:lnTo>
                  <a:lnTo>
                    <a:pt x="25419" y="36443"/>
                  </a:lnTo>
                  <a:lnTo>
                    <a:pt x="25457" y="34793"/>
                  </a:lnTo>
                  <a:lnTo>
                    <a:pt x="25479" y="33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901151" y="4505042"/>
              <a:ext cx="59097" cy="87374"/>
            </a:xfrm>
            <a:custGeom>
              <a:avLst/>
              <a:pathLst>
                <a:path w="59097" h="87374">
                  <a:moveTo>
                    <a:pt x="0" y="87374"/>
                  </a:moveTo>
                  <a:lnTo>
                    <a:pt x="0" y="74414"/>
                  </a:lnTo>
                  <a:lnTo>
                    <a:pt x="21642" y="74414"/>
                  </a:lnTo>
                  <a:lnTo>
                    <a:pt x="21642" y="14820"/>
                  </a:lnTo>
                  <a:lnTo>
                    <a:pt x="682" y="27905"/>
                  </a:lnTo>
                  <a:lnTo>
                    <a:pt x="682" y="14200"/>
                  </a:lnTo>
                  <a:lnTo>
                    <a:pt x="22572" y="0"/>
                  </a:lnTo>
                  <a:lnTo>
                    <a:pt x="39067" y="0"/>
                  </a:lnTo>
                  <a:lnTo>
                    <a:pt x="39067" y="74414"/>
                  </a:lnTo>
                  <a:lnTo>
                    <a:pt x="59097" y="74414"/>
                  </a:lnTo>
                  <a:lnTo>
                    <a:pt x="59097" y="873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897554" y="3894634"/>
              <a:ext cx="61143" cy="88676"/>
            </a:xfrm>
            <a:custGeom>
              <a:avLst/>
              <a:pathLst>
                <a:path w="61143" h="88676">
                  <a:moveTo>
                    <a:pt x="0" y="88676"/>
                  </a:moveTo>
                  <a:lnTo>
                    <a:pt x="0" y="76584"/>
                  </a:lnTo>
                  <a:lnTo>
                    <a:pt x="608" y="75295"/>
                  </a:lnTo>
                  <a:lnTo>
                    <a:pt x="1242" y="74032"/>
                  </a:lnTo>
                  <a:lnTo>
                    <a:pt x="1903" y="72794"/>
                  </a:lnTo>
                  <a:lnTo>
                    <a:pt x="2589" y="71583"/>
                  </a:lnTo>
                  <a:lnTo>
                    <a:pt x="3302" y="70398"/>
                  </a:lnTo>
                  <a:lnTo>
                    <a:pt x="4040" y="69239"/>
                  </a:lnTo>
                  <a:lnTo>
                    <a:pt x="4805" y="68106"/>
                  </a:lnTo>
                  <a:lnTo>
                    <a:pt x="5595" y="66999"/>
                  </a:lnTo>
                  <a:lnTo>
                    <a:pt x="6412" y="65919"/>
                  </a:lnTo>
                  <a:lnTo>
                    <a:pt x="7255" y="64864"/>
                  </a:lnTo>
                  <a:lnTo>
                    <a:pt x="8114" y="63819"/>
                  </a:lnTo>
                  <a:lnTo>
                    <a:pt x="8981" y="62793"/>
                  </a:lnTo>
                  <a:lnTo>
                    <a:pt x="9856" y="61785"/>
                  </a:lnTo>
                  <a:lnTo>
                    <a:pt x="10737" y="60796"/>
                  </a:lnTo>
                  <a:lnTo>
                    <a:pt x="11627" y="59825"/>
                  </a:lnTo>
                  <a:lnTo>
                    <a:pt x="12523" y="58873"/>
                  </a:lnTo>
                  <a:lnTo>
                    <a:pt x="13428" y="57940"/>
                  </a:lnTo>
                  <a:lnTo>
                    <a:pt x="14339" y="57025"/>
                  </a:lnTo>
                  <a:lnTo>
                    <a:pt x="15258" y="56129"/>
                  </a:lnTo>
                  <a:lnTo>
                    <a:pt x="16185" y="55252"/>
                  </a:lnTo>
                  <a:lnTo>
                    <a:pt x="17126" y="54378"/>
                  </a:lnTo>
                  <a:lnTo>
                    <a:pt x="18065" y="53518"/>
                  </a:lnTo>
                  <a:lnTo>
                    <a:pt x="19001" y="52672"/>
                  </a:lnTo>
                  <a:lnTo>
                    <a:pt x="19935" y="51839"/>
                  </a:lnTo>
                  <a:lnTo>
                    <a:pt x="20866" y="51020"/>
                  </a:lnTo>
                  <a:lnTo>
                    <a:pt x="21795" y="50214"/>
                  </a:lnTo>
                  <a:lnTo>
                    <a:pt x="22722" y="49422"/>
                  </a:lnTo>
                  <a:lnTo>
                    <a:pt x="23646" y="48644"/>
                  </a:lnTo>
                  <a:lnTo>
                    <a:pt x="24567" y="47879"/>
                  </a:lnTo>
                  <a:lnTo>
                    <a:pt x="25486" y="47128"/>
                  </a:lnTo>
                  <a:lnTo>
                    <a:pt x="26407" y="46375"/>
                  </a:lnTo>
                  <a:lnTo>
                    <a:pt x="27307" y="45628"/>
                  </a:lnTo>
                  <a:lnTo>
                    <a:pt x="28188" y="44887"/>
                  </a:lnTo>
                  <a:lnTo>
                    <a:pt x="29048" y="44152"/>
                  </a:lnTo>
                  <a:lnTo>
                    <a:pt x="29889" y="43423"/>
                  </a:lnTo>
                  <a:lnTo>
                    <a:pt x="30710" y="42701"/>
                  </a:lnTo>
                  <a:lnTo>
                    <a:pt x="31511" y="41985"/>
                  </a:lnTo>
                  <a:lnTo>
                    <a:pt x="32293" y="41275"/>
                  </a:lnTo>
                  <a:lnTo>
                    <a:pt x="33054" y="40571"/>
                  </a:lnTo>
                  <a:lnTo>
                    <a:pt x="33796" y="39873"/>
                  </a:lnTo>
                  <a:lnTo>
                    <a:pt x="34526" y="39166"/>
                  </a:lnTo>
                  <a:lnTo>
                    <a:pt x="35227" y="38459"/>
                  </a:lnTo>
                  <a:lnTo>
                    <a:pt x="35900" y="37752"/>
                  </a:lnTo>
                  <a:lnTo>
                    <a:pt x="36544" y="37045"/>
                  </a:lnTo>
                  <a:lnTo>
                    <a:pt x="37160" y="36338"/>
                  </a:lnTo>
                  <a:lnTo>
                    <a:pt x="37747" y="35631"/>
                  </a:lnTo>
                  <a:lnTo>
                    <a:pt x="38306" y="34925"/>
                  </a:lnTo>
                  <a:lnTo>
                    <a:pt x="38836" y="34218"/>
                  </a:lnTo>
                  <a:lnTo>
                    <a:pt x="39338" y="33511"/>
                  </a:lnTo>
                  <a:lnTo>
                    <a:pt x="39811" y="32804"/>
                  </a:lnTo>
                  <a:lnTo>
                    <a:pt x="40247" y="32092"/>
                  </a:lnTo>
                  <a:lnTo>
                    <a:pt x="40637" y="31372"/>
                  </a:lnTo>
                  <a:lnTo>
                    <a:pt x="40981" y="30644"/>
                  </a:lnTo>
                  <a:lnTo>
                    <a:pt x="41279" y="29907"/>
                  </a:lnTo>
                  <a:lnTo>
                    <a:pt x="41532" y="29161"/>
                  </a:lnTo>
                  <a:lnTo>
                    <a:pt x="41738" y="28406"/>
                  </a:lnTo>
                  <a:lnTo>
                    <a:pt x="41899" y="27642"/>
                  </a:lnTo>
                  <a:lnTo>
                    <a:pt x="42014" y="26870"/>
                  </a:lnTo>
                  <a:lnTo>
                    <a:pt x="42083" y="26090"/>
                  </a:lnTo>
                  <a:lnTo>
                    <a:pt x="42105" y="25300"/>
                  </a:lnTo>
                  <a:lnTo>
                    <a:pt x="42076" y="24165"/>
                  </a:lnTo>
                  <a:lnTo>
                    <a:pt x="41989" y="23090"/>
                  </a:lnTo>
                  <a:lnTo>
                    <a:pt x="41843" y="22076"/>
                  </a:lnTo>
                  <a:lnTo>
                    <a:pt x="41639" y="21123"/>
                  </a:lnTo>
                  <a:lnTo>
                    <a:pt x="41377" y="20231"/>
                  </a:lnTo>
                  <a:lnTo>
                    <a:pt x="41056" y="19399"/>
                  </a:lnTo>
                  <a:lnTo>
                    <a:pt x="40677" y="18628"/>
                  </a:lnTo>
                  <a:lnTo>
                    <a:pt x="40240" y="17918"/>
                  </a:lnTo>
                  <a:lnTo>
                    <a:pt x="39745" y="17269"/>
                  </a:lnTo>
                  <a:lnTo>
                    <a:pt x="39191" y="16681"/>
                  </a:lnTo>
                  <a:lnTo>
                    <a:pt x="38581" y="16150"/>
                  </a:lnTo>
                  <a:lnTo>
                    <a:pt x="37916" y="15676"/>
                  </a:lnTo>
                  <a:lnTo>
                    <a:pt x="37197" y="15257"/>
                  </a:lnTo>
                  <a:lnTo>
                    <a:pt x="36423" y="14895"/>
                  </a:lnTo>
                  <a:lnTo>
                    <a:pt x="35594" y="14588"/>
                  </a:lnTo>
                  <a:lnTo>
                    <a:pt x="34711" y="14337"/>
                  </a:lnTo>
                  <a:lnTo>
                    <a:pt x="33774" y="14141"/>
                  </a:lnTo>
                  <a:lnTo>
                    <a:pt x="32781" y="14002"/>
                  </a:lnTo>
                  <a:lnTo>
                    <a:pt x="31735" y="13918"/>
                  </a:lnTo>
                  <a:lnTo>
                    <a:pt x="30633" y="13890"/>
                  </a:lnTo>
                  <a:lnTo>
                    <a:pt x="29543" y="13921"/>
                  </a:lnTo>
                  <a:lnTo>
                    <a:pt x="28505" y="14012"/>
                  </a:lnTo>
                  <a:lnTo>
                    <a:pt x="27519" y="14164"/>
                  </a:lnTo>
                  <a:lnTo>
                    <a:pt x="26585" y="14376"/>
                  </a:lnTo>
                  <a:lnTo>
                    <a:pt x="25703" y="14650"/>
                  </a:lnTo>
                  <a:lnTo>
                    <a:pt x="24874" y="14984"/>
                  </a:lnTo>
                  <a:lnTo>
                    <a:pt x="24096" y="15379"/>
                  </a:lnTo>
                  <a:lnTo>
                    <a:pt x="23370" y="15835"/>
                  </a:lnTo>
                  <a:lnTo>
                    <a:pt x="22697" y="16351"/>
                  </a:lnTo>
                  <a:lnTo>
                    <a:pt x="22076" y="16929"/>
                  </a:lnTo>
                  <a:lnTo>
                    <a:pt x="21513" y="17554"/>
                  </a:lnTo>
                  <a:lnTo>
                    <a:pt x="20992" y="18241"/>
                  </a:lnTo>
                  <a:lnTo>
                    <a:pt x="20511" y="18988"/>
                  </a:lnTo>
                  <a:lnTo>
                    <a:pt x="20071" y="19796"/>
                  </a:lnTo>
                  <a:lnTo>
                    <a:pt x="19673" y="20665"/>
                  </a:lnTo>
                  <a:lnTo>
                    <a:pt x="19315" y="21594"/>
                  </a:lnTo>
                  <a:lnTo>
                    <a:pt x="18998" y="22585"/>
                  </a:lnTo>
                  <a:lnTo>
                    <a:pt x="18722" y="23636"/>
                  </a:lnTo>
                  <a:lnTo>
                    <a:pt x="18487" y="24748"/>
                  </a:lnTo>
                  <a:lnTo>
                    <a:pt x="18293" y="25920"/>
                  </a:lnTo>
                  <a:lnTo>
                    <a:pt x="744" y="24928"/>
                  </a:lnTo>
                  <a:lnTo>
                    <a:pt x="881" y="23905"/>
                  </a:lnTo>
                  <a:lnTo>
                    <a:pt x="1044" y="22894"/>
                  </a:lnTo>
                  <a:lnTo>
                    <a:pt x="1233" y="21896"/>
                  </a:lnTo>
                  <a:lnTo>
                    <a:pt x="1448" y="20910"/>
                  </a:lnTo>
                  <a:lnTo>
                    <a:pt x="1689" y="19936"/>
                  </a:lnTo>
                  <a:lnTo>
                    <a:pt x="1957" y="18975"/>
                  </a:lnTo>
                  <a:lnTo>
                    <a:pt x="2250" y="18026"/>
                  </a:lnTo>
                  <a:lnTo>
                    <a:pt x="2569" y="17090"/>
                  </a:lnTo>
                  <a:lnTo>
                    <a:pt x="2915" y="16166"/>
                  </a:lnTo>
                  <a:lnTo>
                    <a:pt x="3286" y="15254"/>
                  </a:lnTo>
                  <a:lnTo>
                    <a:pt x="3687" y="14360"/>
                  </a:lnTo>
                  <a:lnTo>
                    <a:pt x="4120" y="13488"/>
                  </a:lnTo>
                  <a:lnTo>
                    <a:pt x="4585" y="12639"/>
                  </a:lnTo>
                  <a:lnTo>
                    <a:pt x="5082" y="11811"/>
                  </a:lnTo>
                  <a:lnTo>
                    <a:pt x="5612" y="11007"/>
                  </a:lnTo>
                  <a:lnTo>
                    <a:pt x="6173" y="10224"/>
                  </a:lnTo>
                  <a:lnTo>
                    <a:pt x="6767" y="9464"/>
                  </a:lnTo>
                  <a:lnTo>
                    <a:pt x="7394" y="8726"/>
                  </a:lnTo>
                  <a:lnTo>
                    <a:pt x="8052" y="8010"/>
                  </a:lnTo>
                  <a:lnTo>
                    <a:pt x="8743" y="7317"/>
                  </a:lnTo>
                  <a:lnTo>
                    <a:pt x="9480" y="6650"/>
                  </a:lnTo>
                  <a:lnTo>
                    <a:pt x="10251" y="6012"/>
                  </a:lnTo>
                  <a:lnTo>
                    <a:pt x="11057" y="5404"/>
                  </a:lnTo>
                  <a:lnTo>
                    <a:pt x="11898" y="4826"/>
                  </a:lnTo>
                  <a:lnTo>
                    <a:pt x="12774" y="4278"/>
                  </a:lnTo>
                  <a:lnTo>
                    <a:pt x="13684" y="3760"/>
                  </a:lnTo>
                  <a:lnTo>
                    <a:pt x="14629" y="3271"/>
                  </a:lnTo>
                  <a:lnTo>
                    <a:pt x="15609" y="2812"/>
                  </a:lnTo>
                  <a:lnTo>
                    <a:pt x="16624" y="2383"/>
                  </a:lnTo>
                  <a:lnTo>
                    <a:pt x="17673" y="1984"/>
                  </a:lnTo>
                  <a:lnTo>
                    <a:pt x="18772" y="1607"/>
                  </a:lnTo>
                  <a:lnTo>
                    <a:pt x="19913" y="1270"/>
                  </a:lnTo>
                  <a:lnTo>
                    <a:pt x="21094" y="972"/>
                  </a:lnTo>
                  <a:lnTo>
                    <a:pt x="22316" y="714"/>
                  </a:lnTo>
                  <a:lnTo>
                    <a:pt x="23579" y="496"/>
                  </a:lnTo>
                  <a:lnTo>
                    <a:pt x="24884" y="317"/>
                  </a:lnTo>
                  <a:lnTo>
                    <a:pt x="26229" y="178"/>
                  </a:lnTo>
                  <a:lnTo>
                    <a:pt x="27615" y="79"/>
                  </a:lnTo>
                  <a:lnTo>
                    <a:pt x="29041" y="19"/>
                  </a:lnTo>
                  <a:lnTo>
                    <a:pt x="30509" y="0"/>
                  </a:lnTo>
                  <a:lnTo>
                    <a:pt x="31907" y="16"/>
                  </a:lnTo>
                  <a:lnTo>
                    <a:pt x="33273" y="66"/>
                  </a:lnTo>
                  <a:lnTo>
                    <a:pt x="34606" y="150"/>
                  </a:lnTo>
                  <a:lnTo>
                    <a:pt x="35907" y="267"/>
                  </a:lnTo>
                  <a:lnTo>
                    <a:pt x="37176" y="418"/>
                  </a:lnTo>
                  <a:lnTo>
                    <a:pt x="38412" y="602"/>
                  </a:lnTo>
                  <a:lnTo>
                    <a:pt x="39616" y="820"/>
                  </a:lnTo>
                  <a:lnTo>
                    <a:pt x="40788" y="1071"/>
                  </a:lnTo>
                  <a:lnTo>
                    <a:pt x="41928" y="1356"/>
                  </a:lnTo>
                  <a:lnTo>
                    <a:pt x="43036" y="1674"/>
                  </a:lnTo>
                  <a:lnTo>
                    <a:pt x="44110" y="2012"/>
                  </a:lnTo>
                  <a:lnTo>
                    <a:pt x="45149" y="2381"/>
                  </a:lnTo>
                  <a:lnTo>
                    <a:pt x="46154" y="2781"/>
                  </a:lnTo>
                  <a:lnTo>
                    <a:pt x="47123" y="3212"/>
                  </a:lnTo>
                  <a:lnTo>
                    <a:pt x="48059" y="3674"/>
                  </a:lnTo>
                  <a:lnTo>
                    <a:pt x="48959" y="4167"/>
                  </a:lnTo>
                  <a:lnTo>
                    <a:pt x="49825" y="4691"/>
                  </a:lnTo>
                  <a:lnTo>
                    <a:pt x="50656" y="5246"/>
                  </a:lnTo>
                  <a:lnTo>
                    <a:pt x="51452" y="5832"/>
                  </a:lnTo>
                  <a:lnTo>
                    <a:pt x="52213" y="6449"/>
                  </a:lnTo>
                  <a:lnTo>
                    <a:pt x="52940" y="7096"/>
                  </a:lnTo>
                  <a:lnTo>
                    <a:pt x="53630" y="7771"/>
                  </a:lnTo>
                  <a:lnTo>
                    <a:pt x="54284" y="8475"/>
                  </a:lnTo>
                  <a:lnTo>
                    <a:pt x="54902" y="9207"/>
                  </a:lnTo>
                  <a:lnTo>
                    <a:pt x="55484" y="9968"/>
                  </a:lnTo>
                  <a:lnTo>
                    <a:pt x="56031" y="10757"/>
                  </a:lnTo>
                  <a:lnTo>
                    <a:pt x="56541" y="11575"/>
                  </a:lnTo>
                  <a:lnTo>
                    <a:pt x="57016" y="12422"/>
                  </a:lnTo>
                  <a:lnTo>
                    <a:pt x="57454" y="13297"/>
                  </a:lnTo>
                  <a:lnTo>
                    <a:pt x="57856" y="14200"/>
                  </a:lnTo>
                  <a:lnTo>
                    <a:pt x="58222" y="15119"/>
                  </a:lnTo>
                  <a:lnTo>
                    <a:pt x="58548" y="16063"/>
                  </a:lnTo>
                  <a:lnTo>
                    <a:pt x="58837" y="17033"/>
                  </a:lnTo>
                  <a:lnTo>
                    <a:pt x="59087" y="18030"/>
                  </a:lnTo>
                  <a:lnTo>
                    <a:pt x="59298" y="19053"/>
                  </a:lnTo>
                  <a:lnTo>
                    <a:pt x="59471" y="20101"/>
                  </a:lnTo>
                  <a:lnTo>
                    <a:pt x="59606" y="21176"/>
                  </a:lnTo>
                  <a:lnTo>
                    <a:pt x="59702" y="22277"/>
                  </a:lnTo>
                  <a:lnTo>
                    <a:pt x="59760" y="23403"/>
                  </a:lnTo>
                  <a:lnTo>
                    <a:pt x="59779" y="24556"/>
                  </a:lnTo>
                  <a:lnTo>
                    <a:pt x="59755" y="25772"/>
                  </a:lnTo>
                  <a:lnTo>
                    <a:pt x="59682" y="26965"/>
                  </a:lnTo>
                  <a:lnTo>
                    <a:pt x="59561" y="28134"/>
                  </a:lnTo>
                  <a:lnTo>
                    <a:pt x="59392" y="29279"/>
                  </a:lnTo>
                  <a:lnTo>
                    <a:pt x="59174" y="30401"/>
                  </a:lnTo>
                  <a:lnTo>
                    <a:pt x="58908" y="31499"/>
                  </a:lnTo>
                  <a:lnTo>
                    <a:pt x="58594" y="32574"/>
                  </a:lnTo>
                  <a:lnTo>
                    <a:pt x="58231" y="33625"/>
                  </a:lnTo>
                  <a:lnTo>
                    <a:pt x="57820" y="34652"/>
                  </a:lnTo>
                  <a:lnTo>
                    <a:pt x="57360" y="35656"/>
                  </a:lnTo>
                  <a:lnTo>
                    <a:pt x="56863" y="36641"/>
                  </a:lnTo>
                  <a:lnTo>
                    <a:pt x="56338" y="37611"/>
                  </a:lnTo>
                  <a:lnTo>
                    <a:pt x="55786" y="38566"/>
                  </a:lnTo>
                  <a:lnTo>
                    <a:pt x="55207" y="39506"/>
                  </a:lnTo>
                  <a:lnTo>
                    <a:pt x="54601" y="40431"/>
                  </a:lnTo>
                  <a:lnTo>
                    <a:pt x="53967" y="41341"/>
                  </a:lnTo>
                  <a:lnTo>
                    <a:pt x="53306" y="42237"/>
                  </a:lnTo>
                  <a:lnTo>
                    <a:pt x="52618" y="43117"/>
                  </a:lnTo>
                  <a:lnTo>
                    <a:pt x="51902" y="43983"/>
                  </a:lnTo>
                  <a:lnTo>
                    <a:pt x="51159" y="44834"/>
                  </a:lnTo>
                  <a:lnTo>
                    <a:pt x="50394" y="45660"/>
                  </a:lnTo>
                  <a:lnTo>
                    <a:pt x="49611" y="46476"/>
                  </a:lnTo>
                  <a:lnTo>
                    <a:pt x="48811" y="47282"/>
                  </a:lnTo>
                  <a:lnTo>
                    <a:pt x="47994" y="48078"/>
                  </a:lnTo>
                  <a:lnTo>
                    <a:pt x="47159" y="48865"/>
                  </a:lnTo>
                  <a:lnTo>
                    <a:pt x="46307" y="49641"/>
                  </a:lnTo>
                  <a:lnTo>
                    <a:pt x="45438" y="50408"/>
                  </a:lnTo>
                  <a:lnTo>
                    <a:pt x="44551" y="51164"/>
                  </a:lnTo>
                  <a:lnTo>
                    <a:pt x="43647" y="51911"/>
                  </a:lnTo>
                  <a:lnTo>
                    <a:pt x="42726" y="52647"/>
                  </a:lnTo>
                  <a:lnTo>
                    <a:pt x="41810" y="53377"/>
                  </a:lnTo>
                  <a:lnTo>
                    <a:pt x="40900" y="54103"/>
                  </a:lnTo>
                  <a:lnTo>
                    <a:pt x="39995" y="54826"/>
                  </a:lnTo>
                  <a:lnTo>
                    <a:pt x="39094" y="55545"/>
                  </a:lnTo>
                  <a:lnTo>
                    <a:pt x="38199" y="56260"/>
                  </a:lnTo>
                  <a:lnTo>
                    <a:pt x="37308" y="56971"/>
                  </a:lnTo>
                  <a:lnTo>
                    <a:pt x="36423" y="57678"/>
                  </a:lnTo>
                  <a:lnTo>
                    <a:pt x="35542" y="58382"/>
                  </a:lnTo>
                  <a:lnTo>
                    <a:pt x="34667" y="59082"/>
                  </a:lnTo>
                  <a:lnTo>
                    <a:pt x="33796" y="59779"/>
                  </a:lnTo>
                  <a:lnTo>
                    <a:pt x="32935" y="60474"/>
                  </a:lnTo>
                  <a:lnTo>
                    <a:pt x="32089" y="61170"/>
                  </a:lnTo>
                  <a:lnTo>
                    <a:pt x="31258" y="61868"/>
                  </a:lnTo>
                  <a:lnTo>
                    <a:pt x="30442" y="62567"/>
                  </a:lnTo>
                  <a:lnTo>
                    <a:pt x="29641" y="63267"/>
                  </a:lnTo>
                  <a:lnTo>
                    <a:pt x="28855" y="63968"/>
                  </a:lnTo>
                  <a:lnTo>
                    <a:pt x="28083" y="64671"/>
                  </a:lnTo>
                  <a:lnTo>
                    <a:pt x="27327" y="65375"/>
                  </a:lnTo>
                  <a:lnTo>
                    <a:pt x="26585" y="66080"/>
                  </a:lnTo>
                  <a:lnTo>
                    <a:pt x="25858" y="66786"/>
                  </a:lnTo>
                  <a:lnTo>
                    <a:pt x="25169" y="67498"/>
                  </a:lnTo>
                  <a:lnTo>
                    <a:pt x="24516" y="68220"/>
                  </a:lnTo>
                  <a:lnTo>
                    <a:pt x="23899" y="68952"/>
                  </a:lnTo>
                  <a:lnTo>
                    <a:pt x="23318" y="69693"/>
                  </a:lnTo>
                  <a:lnTo>
                    <a:pt x="22773" y="70445"/>
                  </a:lnTo>
                  <a:lnTo>
                    <a:pt x="22264" y="71206"/>
                  </a:lnTo>
                  <a:lnTo>
                    <a:pt x="21791" y="71978"/>
                  </a:lnTo>
                  <a:lnTo>
                    <a:pt x="21354" y="72759"/>
                  </a:lnTo>
                  <a:lnTo>
                    <a:pt x="20953" y="73550"/>
                  </a:lnTo>
                  <a:lnTo>
                    <a:pt x="20587" y="74352"/>
                  </a:lnTo>
                  <a:lnTo>
                    <a:pt x="61143" y="74352"/>
                  </a:lnTo>
                  <a:lnTo>
                    <a:pt x="61143" y="886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896066" y="3285529"/>
              <a:ext cx="63127" cy="90103"/>
            </a:xfrm>
            <a:custGeom>
              <a:avLst/>
              <a:pathLst>
                <a:path w="63127" h="90103">
                  <a:moveTo>
                    <a:pt x="63127" y="64430"/>
                  </a:moveTo>
                  <a:lnTo>
                    <a:pt x="63108" y="65609"/>
                  </a:lnTo>
                  <a:lnTo>
                    <a:pt x="63048" y="66764"/>
                  </a:lnTo>
                  <a:lnTo>
                    <a:pt x="62949" y="67896"/>
                  </a:lnTo>
                  <a:lnTo>
                    <a:pt x="62810" y="69004"/>
                  </a:lnTo>
                  <a:lnTo>
                    <a:pt x="62631" y="70088"/>
                  </a:lnTo>
                  <a:lnTo>
                    <a:pt x="62413" y="71149"/>
                  </a:lnTo>
                  <a:lnTo>
                    <a:pt x="62155" y="72187"/>
                  </a:lnTo>
                  <a:lnTo>
                    <a:pt x="61857" y="73201"/>
                  </a:lnTo>
                  <a:lnTo>
                    <a:pt x="61520" y="74191"/>
                  </a:lnTo>
                  <a:lnTo>
                    <a:pt x="61143" y="75158"/>
                  </a:lnTo>
                  <a:lnTo>
                    <a:pt x="60739" y="76087"/>
                  </a:lnTo>
                  <a:lnTo>
                    <a:pt x="60295" y="76988"/>
                  </a:lnTo>
                  <a:lnTo>
                    <a:pt x="59811" y="77863"/>
                  </a:lnTo>
                  <a:lnTo>
                    <a:pt x="59288" y="78710"/>
                  </a:lnTo>
                  <a:lnTo>
                    <a:pt x="58725" y="79530"/>
                  </a:lnTo>
                  <a:lnTo>
                    <a:pt x="58122" y="80322"/>
                  </a:lnTo>
                  <a:lnTo>
                    <a:pt x="57479" y="81087"/>
                  </a:lnTo>
                  <a:lnTo>
                    <a:pt x="56797" y="81825"/>
                  </a:lnTo>
                  <a:lnTo>
                    <a:pt x="56075" y="82536"/>
                  </a:lnTo>
                  <a:lnTo>
                    <a:pt x="55314" y="83219"/>
                  </a:lnTo>
                  <a:lnTo>
                    <a:pt x="54513" y="83873"/>
                  </a:lnTo>
                  <a:lnTo>
                    <a:pt x="53674" y="84497"/>
                  </a:lnTo>
                  <a:lnTo>
                    <a:pt x="52797" y="85089"/>
                  </a:lnTo>
                  <a:lnTo>
                    <a:pt x="51881" y="85650"/>
                  </a:lnTo>
                  <a:lnTo>
                    <a:pt x="50927" y="86180"/>
                  </a:lnTo>
                  <a:lnTo>
                    <a:pt x="49934" y="86679"/>
                  </a:lnTo>
                  <a:lnTo>
                    <a:pt x="48903" y="87148"/>
                  </a:lnTo>
                  <a:lnTo>
                    <a:pt x="47833" y="87585"/>
                  </a:lnTo>
                  <a:lnTo>
                    <a:pt x="46725" y="87991"/>
                  </a:lnTo>
                  <a:lnTo>
                    <a:pt x="45578" y="88366"/>
                  </a:lnTo>
                  <a:lnTo>
                    <a:pt x="44405" y="88696"/>
                  </a:lnTo>
                  <a:lnTo>
                    <a:pt x="43194" y="88991"/>
                  </a:lnTo>
                  <a:lnTo>
                    <a:pt x="41945" y="89252"/>
                  </a:lnTo>
                  <a:lnTo>
                    <a:pt x="40657" y="89477"/>
                  </a:lnTo>
                  <a:lnTo>
                    <a:pt x="39330" y="89668"/>
                  </a:lnTo>
                  <a:lnTo>
                    <a:pt x="37966" y="89825"/>
                  </a:lnTo>
                  <a:lnTo>
                    <a:pt x="36562" y="89946"/>
                  </a:lnTo>
                  <a:lnTo>
                    <a:pt x="35120" y="90033"/>
                  </a:lnTo>
                  <a:lnTo>
                    <a:pt x="33640" y="90085"/>
                  </a:lnTo>
                  <a:lnTo>
                    <a:pt x="32122" y="90103"/>
                  </a:lnTo>
                  <a:lnTo>
                    <a:pt x="30437" y="90081"/>
                  </a:lnTo>
                  <a:lnTo>
                    <a:pt x="28805" y="90016"/>
                  </a:lnTo>
                  <a:lnTo>
                    <a:pt x="27227" y="89907"/>
                  </a:lnTo>
                  <a:lnTo>
                    <a:pt x="25702" y="89755"/>
                  </a:lnTo>
                  <a:lnTo>
                    <a:pt x="24231" y="89560"/>
                  </a:lnTo>
                  <a:lnTo>
                    <a:pt x="22812" y="89321"/>
                  </a:lnTo>
                  <a:lnTo>
                    <a:pt x="21447" y="89039"/>
                  </a:lnTo>
                  <a:lnTo>
                    <a:pt x="20136" y="88713"/>
                  </a:lnTo>
                  <a:lnTo>
                    <a:pt x="18878" y="88344"/>
                  </a:lnTo>
                  <a:lnTo>
                    <a:pt x="17673" y="87932"/>
                  </a:lnTo>
                  <a:lnTo>
                    <a:pt x="16527" y="87484"/>
                  </a:lnTo>
                  <a:lnTo>
                    <a:pt x="15423" y="87009"/>
                  </a:lnTo>
                  <a:lnTo>
                    <a:pt x="14360" y="86507"/>
                  </a:lnTo>
                  <a:lnTo>
                    <a:pt x="13337" y="85978"/>
                  </a:lnTo>
                  <a:lnTo>
                    <a:pt x="12355" y="85421"/>
                  </a:lnTo>
                  <a:lnTo>
                    <a:pt x="11415" y="84836"/>
                  </a:lnTo>
                  <a:lnTo>
                    <a:pt x="10515" y="84225"/>
                  </a:lnTo>
                  <a:lnTo>
                    <a:pt x="9656" y="83586"/>
                  </a:lnTo>
                  <a:lnTo>
                    <a:pt x="8838" y="82920"/>
                  </a:lnTo>
                  <a:lnTo>
                    <a:pt x="8061" y="82227"/>
                  </a:lnTo>
                  <a:lnTo>
                    <a:pt x="7335" y="81498"/>
                  </a:lnTo>
                  <a:lnTo>
                    <a:pt x="6645" y="80751"/>
                  </a:lnTo>
                  <a:lnTo>
                    <a:pt x="5990" y="79985"/>
                  </a:lnTo>
                  <a:lnTo>
                    <a:pt x="5372" y="79201"/>
                  </a:lnTo>
                  <a:lnTo>
                    <a:pt x="4790" y="78398"/>
                  </a:lnTo>
                  <a:lnTo>
                    <a:pt x="4244" y="77576"/>
                  </a:lnTo>
                  <a:lnTo>
                    <a:pt x="3733" y="76736"/>
                  </a:lnTo>
                  <a:lnTo>
                    <a:pt x="3259" y="75877"/>
                  </a:lnTo>
                  <a:lnTo>
                    <a:pt x="2820" y="75000"/>
                  </a:lnTo>
                  <a:lnTo>
                    <a:pt x="2418" y="74104"/>
                  </a:lnTo>
                  <a:lnTo>
                    <a:pt x="2059" y="73197"/>
                  </a:lnTo>
                  <a:lnTo>
                    <a:pt x="1726" y="72288"/>
                  </a:lnTo>
                  <a:lnTo>
                    <a:pt x="1419" y="71376"/>
                  </a:lnTo>
                  <a:lnTo>
                    <a:pt x="1138" y="70462"/>
                  </a:lnTo>
                  <a:lnTo>
                    <a:pt x="883" y="69546"/>
                  </a:lnTo>
                  <a:lnTo>
                    <a:pt x="654" y="68627"/>
                  </a:lnTo>
                  <a:lnTo>
                    <a:pt x="452" y="67705"/>
                  </a:lnTo>
                  <a:lnTo>
                    <a:pt x="275" y="66781"/>
                  </a:lnTo>
                  <a:lnTo>
                    <a:pt x="124" y="65855"/>
                  </a:lnTo>
                  <a:lnTo>
                    <a:pt x="0" y="64926"/>
                  </a:lnTo>
                  <a:lnTo>
                    <a:pt x="17735" y="63375"/>
                  </a:lnTo>
                  <a:lnTo>
                    <a:pt x="17815" y="63929"/>
                  </a:lnTo>
                  <a:lnTo>
                    <a:pt x="17908" y="64474"/>
                  </a:lnTo>
                  <a:lnTo>
                    <a:pt x="18014" y="65011"/>
                  </a:lnTo>
                  <a:lnTo>
                    <a:pt x="18132" y="65538"/>
                  </a:lnTo>
                  <a:lnTo>
                    <a:pt x="18262" y="66057"/>
                  </a:lnTo>
                  <a:lnTo>
                    <a:pt x="18405" y="66568"/>
                  </a:lnTo>
                  <a:lnTo>
                    <a:pt x="18560" y="67070"/>
                  </a:lnTo>
                  <a:lnTo>
                    <a:pt x="18727" y="67563"/>
                  </a:lnTo>
                  <a:lnTo>
                    <a:pt x="18907" y="68047"/>
                  </a:lnTo>
                  <a:lnTo>
                    <a:pt x="19099" y="68522"/>
                  </a:lnTo>
                  <a:lnTo>
                    <a:pt x="19317" y="68975"/>
                  </a:lnTo>
                  <a:lnTo>
                    <a:pt x="19548" y="69415"/>
                  </a:lnTo>
                  <a:lnTo>
                    <a:pt x="19793" y="69843"/>
                  </a:lnTo>
                  <a:lnTo>
                    <a:pt x="20052" y="70259"/>
                  </a:lnTo>
                  <a:lnTo>
                    <a:pt x="20324" y="70662"/>
                  </a:lnTo>
                  <a:lnTo>
                    <a:pt x="20610" y="71053"/>
                  </a:lnTo>
                  <a:lnTo>
                    <a:pt x="20909" y="71431"/>
                  </a:lnTo>
                  <a:lnTo>
                    <a:pt x="21222" y="71797"/>
                  </a:lnTo>
                  <a:lnTo>
                    <a:pt x="21549" y="72150"/>
                  </a:lnTo>
                  <a:lnTo>
                    <a:pt x="21890" y="72491"/>
                  </a:lnTo>
                  <a:lnTo>
                    <a:pt x="22244" y="72819"/>
                  </a:lnTo>
                  <a:lnTo>
                    <a:pt x="22614" y="73131"/>
                  </a:lnTo>
                  <a:lnTo>
                    <a:pt x="22998" y="73429"/>
                  </a:lnTo>
                  <a:lnTo>
                    <a:pt x="23398" y="73712"/>
                  </a:lnTo>
                  <a:lnTo>
                    <a:pt x="23812" y="73979"/>
                  </a:lnTo>
                  <a:lnTo>
                    <a:pt x="24241" y="74232"/>
                  </a:lnTo>
                  <a:lnTo>
                    <a:pt x="24685" y="74471"/>
                  </a:lnTo>
                  <a:lnTo>
                    <a:pt x="25144" y="74694"/>
                  </a:lnTo>
                  <a:lnTo>
                    <a:pt x="25618" y="74902"/>
                  </a:lnTo>
                  <a:lnTo>
                    <a:pt x="26106" y="75096"/>
                  </a:lnTo>
                  <a:lnTo>
                    <a:pt x="26624" y="75261"/>
                  </a:lnTo>
                  <a:lnTo>
                    <a:pt x="27158" y="75408"/>
                  </a:lnTo>
                  <a:lnTo>
                    <a:pt x="27710" y="75538"/>
                  </a:lnTo>
                  <a:lnTo>
                    <a:pt x="28279" y="75651"/>
                  </a:lnTo>
                  <a:lnTo>
                    <a:pt x="28866" y="75747"/>
                  </a:lnTo>
                  <a:lnTo>
                    <a:pt x="29470" y="75825"/>
                  </a:lnTo>
                  <a:lnTo>
                    <a:pt x="30091" y="75886"/>
                  </a:lnTo>
                  <a:lnTo>
                    <a:pt x="30730" y="75929"/>
                  </a:lnTo>
                  <a:lnTo>
                    <a:pt x="31386" y="75955"/>
                  </a:lnTo>
                  <a:lnTo>
                    <a:pt x="32060" y="75964"/>
                  </a:lnTo>
                  <a:lnTo>
                    <a:pt x="33284" y="75933"/>
                  </a:lnTo>
                  <a:lnTo>
                    <a:pt x="34453" y="75840"/>
                  </a:lnTo>
                  <a:lnTo>
                    <a:pt x="35566" y="75685"/>
                  </a:lnTo>
                  <a:lnTo>
                    <a:pt x="36624" y="75468"/>
                  </a:lnTo>
                  <a:lnTo>
                    <a:pt x="37625" y="75189"/>
                  </a:lnTo>
                  <a:lnTo>
                    <a:pt x="38571" y="74848"/>
                  </a:lnTo>
                  <a:lnTo>
                    <a:pt x="39461" y="74445"/>
                  </a:lnTo>
                  <a:lnTo>
                    <a:pt x="40295" y="73979"/>
                  </a:lnTo>
                  <a:lnTo>
                    <a:pt x="41073" y="73452"/>
                  </a:lnTo>
                  <a:lnTo>
                    <a:pt x="41795" y="72863"/>
                  </a:lnTo>
                  <a:lnTo>
                    <a:pt x="42455" y="72210"/>
                  </a:lnTo>
                  <a:lnTo>
                    <a:pt x="43046" y="71492"/>
                  </a:lnTo>
                  <a:lnTo>
                    <a:pt x="43566" y="70707"/>
                  </a:lnTo>
                  <a:lnTo>
                    <a:pt x="44018" y="69857"/>
                  </a:lnTo>
                  <a:lnTo>
                    <a:pt x="44400" y="68941"/>
                  </a:lnTo>
                  <a:lnTo>
                    <a:pt x="44712" y="67959"/>
                  </a:lnTo>
                  <a:lnTo>
                    <a:pt x="44956" y="66912"/>
                  </a:lnTo>
                  <a:lnTo>
                    <a:pt x="45129" y="65799"/>
                  </a:lnTo>
                  <a:lnTo>
                    <a:pt x="45233" y="64620"/>
                  </a:lnTo>
                  <a:lnTo>
                    <a:pt x="45268" y="63375"/>
                  </a:lnTo>
                  <a:lnTo>
                    <a:pt x="45251" y="62610"/>
                  </a:lnTo>
                  <a:lnTo>
                    <a:pt x="45201" y="61875"/>
                  </a:lnTo>
                  <a:lnTo>
                    <a:pt x="45117" y="61171"/>
                  </a:lnTo>
                  <a:lnTo>
                    <a:pt x="45000" y="60498"/>
                  </a:lnTo>
                  <a:lnTo>
                    <a:pt x="44849" y="59856"/>
                  </a:lnTo>
                  <a:lnTo>
                    <a:pt x="44665" y="59245"/>
                  </a:lnTo>
                  <a:lnTo>
                    <a:pt x="44448" y="58666"/>
                  </a:lnTo>
                  <a:lnTo>
                    <a:pt x="44196" y="58117"/>
                  </a:lnTo>
                  <a:lnTo>
                    <a:pt x="43912" y="57599"/>
                  </a:lnTo>
                  <a:lnTo>
                    <a:pt x="43594" y="57112"/>
                  </a:lnTo>
                  <a:lnTo>
                    <a:pt x="43262" y="56652"/>
                  </a:lnTo>
                  <a:lnTo>
                    <a:pt x="42912" y="56214"/>
                  </a:lnTo>
                  <a:lnTo>
                    <a:pt x="42543" y="55799"/>
                  </a:lnTo>
                  <a:lnTo>
                    <a:pt x="42155" y="55406"/>
                  </a:lnTo>
                  <a:lnTo>
                    <a:pt x="41749" y="55035"/>
                  </a:lnTo>
                  <a:lnTo>
                    <a:pt x="41324" y="54686"/>
                  </a:lnTo>
                  <a:lnTo>
                    <a:pt x="40881" y="54360"/>
                  </a:lnTo>
                  <a:lnTo>
                    <a:pt x="40419" y="54056"/>
                  </a:lnTo>
                  <a:lnTo>
                    <a:pt x="39938" y="53775"/>
                  </a:lnTo>
                  <a:lnTo>
                    <a:pt x="39439" y="53516"/>
                  </a:lnTo>
                  <a:lnTo>
                    <a:pt x="38939" y="53264"/>
                  </a:lnTo>
                  <a:lnTo>
                    <a:pt x="38429" y="53029"/>
                  </a:lnTo>
                  <a:lnTo>
                    <a:pt x="37912" y="52812"/>
                  </a:lnTo>
                  <a:lnTo>
                    <a:pt x="37385" y="52613"/>
                  </a:lnTo>
                  <a:lnTo>
                    <a:pt x="36850" y="52430"/>
                  </a:lnTo>
                  <a:lnTo>
                    <a:pt x="36306" y="52265"/>
                  </a:lnTo>
                  <a:lnTo>
                    <a:pt x="35754" y="52118"/>
                  </a:lnTo>
                  <a:lnTo>
                    <a:pt x="35192" y="51988"/>
                  </a:lnTo>
                  <a:lnTo>
                    <a:pt x="34623" y="51875"/>
                  </a:lnTo>
                  <a:lnTo>
                    <a:pt x="34044" y="51779"/>
                  </a:lnTo>
                  <a:lnTo>
                    <a:pt x="33464" y="51697"/>
                  </a:lnTo>
                  <a:lnTo>
                    <a:pt x="32891" y="51623"/>
                  </a:lnTo>
                  <a:lnTo>
                    <a:pt x="32323" y="51558"/>
                  </a:lnTo>
                  <a:lnTo>
                    <a:pt x="31762" y="51501"/>
                  </a:lnTo>
                  <a:lnTo>
                    <a:pt x="31207" y="51454"/>
                  </a:lnTo>
                  <a:lnTo>
                    <a:pt x="30658" y="51415"/>
                  </a:lnTo>
                  <a:lnTo>
                    <a:pt x="30115" y="51384"/>
                  </a:lnTo>
                  <a:lnTo>
                    <a:pt x="29579" y="51363"/>
                  </a:lnTo>
                  <a:lnTo>
                    <a:pt x="29049" y="51350"/>
                  </a:lnTo>
                  <a:lnTo>
                    <a:pt x="28525" y="51345"/>
                  </a:lnTo>
                  <a:lnTo>
                    <a:pt x="22448" y="51345"/>
                  </a:lnTo>
                  <a:lnTo>
                    <a:pt x="22448" y="37269"/>
                  </a:lnTo>
                  <a:lnTo>
                    <a:pt x="28153" y="37269"/>
                  </a:lnTo>
                  <a:lnTo>
                    <a:pt x="28674" y="37264"/>
                  </a:lnTo>
                  <a:lnTo>
                    <a:pt x="29197" y="37249"/>
                  </a:lnTo>
                  <a:lnTo>
                    <a:pt x="29721" y="37224"/>
                  </a:lnTo>
                  <a:lnTo>
                    <a:pt x="30246" y="37189"/>
                  </a:lnTo>
                  <a:lnTo>
                    <a:pt x="30773" y="37145"/>
                  </a:lnTo>
                  <a:lnTo>
                    <a:pt x="31301" y="37090"/>
                  </a:lnTo>
                  <a:lnTo>
                    <a:pt x="31829" y="37025"/>
                  </a:lnTo>
                  <a:lnTo>
                    <a:pt x="32360" y="36951"/>
                  </a:lnTo>
                  <a:lnTo>
                    <a:pt x="32891" y="36867"/>
                  </a:lnTo>
                  <a:lnTo>
                    <a:pt x="33424" y="36772"/>
                  </a:lnTo>
                  <a:lnTo>
                    <a:pt x="33964" y="36665"/>
                  </a:lnTo>
                  <a:lnTo>
                    <a:pt x="34493" y="36542"/>
                  </a:lnTo>
                  <a:lnTo>
                    <a:pt x="35011" y="36402"/>
                  </a:lnTo>
                  <a:lnTo>
                    <a:pt x="35517" y="36247"/>
                  </a:lnTo>
                  <a:lnTo>
                    <a:pt x="36013" y="36075"/>
                  </a:lnTo>
                  <a:lnTo>
                    <a:pt x="36497" y="35887"/>
                  </a:lnTo>
                  <a:lnTo>
                    <a:pt x="36970" y="35683"/>
                  </a:lnTo>
                  <a:lnTo>
                    <a:pt x="37432" y="35463"/>
                  </a:lnTo>
                  <a:lnTo>
                    <a:pt x="37883" y="35226"/>
                  </a:lnTo>
                  <a:lnTo>
                    <a:pt x="38323" y="34974"/>
                  </a:lnTo>
                  <a:lnTo>
                    <a:pt x="38749" y="34704"/>
                  </a:lnTo>
                  <a:lnTo>
                    <a:pt x="39159" y="34414"/>
                  </a:lnTo>
                  <a:lnTo>
                    <a:pt x="39552" y="34103"/>
                  </a:lnTo>
                  <a:lnTo>
                    <a:pt x="39930" y="33774"/>
                  </a:lnTo>
                  <a:lnTo>
                    <a:pt x="40292" y="33424"/>
                  </a:lnTo>
                  <a:lnTo>
                    <a:pt x="40637" y="33054"/>
                  </a:lnTo>
                  <a:lnTo>
                    <a:pt x="40966" y="32665"/>
                  </a:lnTo>
                  <a:lnTo>
                    <a:pt x="41279" y="32256"/>
                  </a:lnTo>
                  <a:lnTo>
                    <a:pt x="41576" y="31826"/>
                  </a:lnTo>
                  <a:lnTo>
                    <a:pt x="41857" y="31377"/>
                  </a:lnTo>
                  <a:lnTo>
                    <a:pt x="42117" y="30894"/>
                  </a:lnTo>
                  <a:lnTo>
                    <a:pt x="42349" y="30385"/>
                  </a:lnTo>
                  <a:lnTo>
                    <a:pt x="42553" y="29852"/>
                  </a:lnTo>
                  <a:lnTo>
                    <a:pt x="42731" y="29294"/>
                  </a:lnTo>
                  <a:lnTo>
                    <a:pt x="42881" y="28711"/>
                  </a:lnTo>
                  <a:lnTo>
                    <a:pt x="43003" y="28103"/>
                  </a:lnTo>
                  <a:lnTo>
                    <a:pt x="43099" y="27471"/>
                  </a:lnTo>
                  <a:lnTo>
                    <a:pt x="43167" y="26813"/>
                  </a:lnTo>
                  <a:lnTo>
                    <a:pt x="43208" y="26131"/>
                  </a:lnTo>
                  <a:lnTo>
                    <a:pt x="43222" y="25424"/>
                  </a:lnTo>
                  <a:lnTo>
                    <a:pt x="43191" y="24369"/>
                  </a:lnTo>
                  <a:lnTo>
                    <a:pt x="43100" y="23361"/>
                  </a:lnTo>
                  <a:lnTo>
                    <a:pt x="42948" y="22399"/>
                  </a:lnTo>
                  <a:lnTo>
                    <a:pt x="42735" y="21485"/>
                  </a:lnTo>
                  <a:lnTo>
                    <a:pt x="42462" y="20618"/>
                  </a:lnTo>
                  <a:lnTo>
                    <a:pt x="42128" y="19799"/>
                  </a:lnTo>
                  <a:lnTo>
                    <a:pt x="41733" y="19026"/>
                  </a:lnTo>
                  <a:lnTo>
                    <a:pt x="41277" y="18300"/>
                  </a:lnTo>
                  <a:lnTo>
                    <a:pt x="40760" y="17622"/>
                  </a:lnTo>
                  <a:lnTo>
                    <a:pt x="40183" y="16991"/>
                  </a:lnTo>
                  <a:lnTo>
                    <a:pt x="39560" y="16402"/>
                  </a:lnTo>
                  <a:lnTo>
                    <a:pt x="38881" y="15875"/>
                  </a:lnTo>
                  <a:lnTo>
                    <a:pt x="38146" y="15409"/>
                  </a:lnTo>
                  <a:lnTo>
                    <a:pt x="37355" y="15006"/>
                  </a:lnTo>
                  <a:lnTo>
                    <a:pt x="36509" y="14665"/>
                  </a:lnTo>
                  <a:lnTo>
                    <a:pt x="35607" y="14386"/>
                  </a:lnTo>
                  <a:lnTo>
                    <a:pt x="34649" y="14169"/>
                  </a:lnTo>
                  <a:lnTo>
                    <a:pt x="33635" y="14014"/>
                  </a:lnTo>
                  <a:lnTo>
                    <a:pt x="32565" y="13921"/>
                  </a:lnTo>
                  <a:lnTo>
                    <a:pt x="31439" y="13890"/>
                  </a:lnTo>
                  <a:lnTo>
                    <a:pt x="30381" y="13920"/>
                  </a:lnTo>
                  <a:lnTo>
                    <a:pt x="29363" y="14009"/>
                  </a:lnTo>
                  <a:lnTo>
                    <a:pt x="28387" y="14158"/>
                  </a:lnTo>
                  <a:lnTo>
                    <a:pt x="27451" y="14366"/>
                  </a:lnTo>
                  <a:lnTo>
                    <a:pt x="26556" y="14634"/>
                  </a:lnTo>
                  <a:lnTo>
                    <a:pt x="25702" y="14962"/>
                  </a:lnTo>
                  <a:lnTo>
                    <a:pt x="24889" y="15349"/>
                  </a:lnTo>
                  <a:lnTo>
                    <a:pt x="24117" y="15795"/>
                  </a:lnTo>
                  <a:lnTo>
                    <a:pt x="23386" y="16301"/>
                  </a:lnTo>
                  <a:lnTo>
                    <a:pt x="22696" y="16867"/>
                  </a:lnTo>
                  <a:lnTo>
                    <a:pt x="22066" y="17487"/>
                  </a:lnTo>
                  <a:lnTo>
                    <a:pt x="21493" y="18157"/>
                  </a:lnTo>
                  <a:lnTo>
                    <a:pt x="20975" y="18876"/>
                  </a:lnTo>
                  <a:lnTo>
                    <a:pt x="20513" y="19645"/>
                  </a:lnTo>
                  <a:lnTo>
                    <a:pt x="20107" y="20463"/>
                  </a:lnTo>
                  <a:lnTo>
                    <a:pt x="19756" y="21332"/>
                  </a:lnTo>
                  <a:lnTo>
                    <a:pt x="19462" y="22249"/>
                  </a:lnTo>
                  <a:lnTo>
                    <a:pt x="19223" y="23217"/>
                  </a:lnTo>
                  <a:lnTo>
                    <a:pt x="19040" y="24234"/>
                  </a:lnTo>
                  <a:lnTo>
                    <a:pt x="18913" y="25300"/>
                  </a:lnTo>
                  <a:lnTo>
                    <a:pt x="1488" y="24060"/>
                  </a:lnTo>
                  <a:lnTo>
                    <a:pt x="1655" y="22848"/>
                  </a:lnTo>
                  <a:lnTo>
                    <a:pt x="1860" y="21669"/>
                  </a:lnTo>
                  <a:lnTo>
                    <a:pt x="2102" y="20522"/>
                  </a:lnTo>
                  <a:lnTo>
                    <a:pt x="2381" y="19407"/>
                  </a:lnTo>
                  <a:lnTo>
                    <a:pt x="2697" y="18324"/>
                  </a:lnTo>
                  <a:lnTo>
                    <a:pt x="3050" y="17273"/>
                  </a:lnTo>
                  <a:lnTo>
                    <a:pt x="3441" y="16255"/>
                  </a:lnTo>
                  <a:lnTo>
                    <a:pt x="3869" y="15269"/>
                  </a:lnTo>
                  <a:lnTo>
                    <a:pt x="4334" y="14316"/>
                  </a:lnTo>
                  <a:lnTo>
                    <a:pt x="4836" y="13394"/>
                  </a:lnTo>
                  <a:lnTo>
                    <a:pt x="5383" y="12504"/>
                  </a:lnTo>
                  <a:lnTo>
                    <a:pt x="5955" y="11645"/>
                  </a:lnTo>
                  <a:lnTo>
                    <a:pt x="6554" y="10817"/>
                  </a:lnTo>
                  <a:lnTo>
                    <a:pt x="7178" y="10021"/>
                  </a:lnTo>
                  <a:lnTo>
                    <a:pt x="7828" y="9255"/>
                  </a:lnTo>
                  <a:lnTo>
                    <a:pt x="8505" y="8520"/>
                  </a:lnTo>
                  <a:lnTo>
                    <a:pt x="9208" y="7816"/>
                  </a:lnTo>
                  <a:lnTo>
                    <a:pt x="9936" y="7143"/>
                  </a:lnTo>
                  <a:lnTo>
                    <a:pt x="10691" y="6501"/>
                  </a:lnTo>
                  <a:lnTo>
                    <a:pt x="11472" y="5891"/>
                  </a:lnTo>
                  <a:lnTo>
                    <a:pt x="12290" y="5311"/>
                  </a:lnTo>
                  <a:lnTo>
                    <a:pt x="13131" y="4762"/>
                  </a:lnTo>
                  <a:lnTo>
                    <a:pt x="13996" y="4244"/>
                  </a:lnTo>
                  <a:lnTo>
                    <a:pt x="14885" y="3757"/>
                  </a:lnTo>
                  <a:lnTo>
                    <a:pt x="15797" y="3302"/>
                  </a:lnTo>
                  <a:lnTo>
                    <a:pt x="16733" y="2877"/>
                  </a:lnTo>
                  <a:lnTo>
                    <a:pt x="17692" y="2483"/>
                  </a:lnTo>
                  <a:lnTo>
                    <a:pt x="18675" y="2120"/>
                  </a:lnTo>
                  <a:lnTo>
                    <a:pt x="19681" y="1789"/>
                  </a:lnTo>
                  <a:lnTo>
                    <a:pt x="20711" y="1488"/>
                  </a:lnTo>
                  <a:lnTo>
                    <a:pt x="21759" y="1205"/>
                  </a:lnTo>
                  <a:lnTo>
                    <a:pt x="22820" y="952"/>
                  </a:lnTo>
                  <a:lnTo>
                    <a:pt x="23893" y="729"/>
                  </a:lnTo>
                  <a:lnTo>
                    <a:pt x="24978" y="535"/>
                  </a:lnTo>
                  <a:lnTo>
                    <a:pt x="26075" y="372"/>
                  </a:lnTo>
                  <a:lnTo>
                    <a:pt x="27185" y="238"/>
                  </a:lnTo>
                  <a:lnTo>
                    <a:pt x="28308" y="133"/>
                  </a:lnTo>
                  <a:lnTo>
                    <a:pt x="29443" y="59"/>
                  </a:lnTo>
                  <a:lnTo>
                    <a:pt x="30590" y="14"/>
                  </a:lnTo>
                  <a:lnTo>
                    <a:pt x="31750" y="0"/>
                  </a:lnTo>
                  <a:lnTo>
                    <a:pt x="33266" y="18"/>
                  </a:lnTo>
                  <a:lnTo>
                    <a:pt x="34738" y="74"/>
                  </a:lnTo>
                  <a:lnTo>
                    <a:pt x="36168" y="167"/>
                  </a:lnTo>
                  <a:lnTo>
                    <a:pt x="37554" y="297"/>
                  </a:lnTo>
                  <a:lnTo>
                    <a:pt x="38896" y="465"/>
                  </a:lnTo>
                  <a:lnTo>
                    <a:pt x="40195" y="669"/>
                  </a:lnTo>
                  <a:lnTo>
                    <a:pt x="41451" y="911"/>
                  </a:lnTo>
                  <a:lnTo>
                    <a:pt x="42664" y="1190"/>
                  </a:lnTo>
                  <a:lnTo>
                    <a:pt x="43832" y="1506"/>
                  </a:lnTo>
                  <a:lnTo>
                    <a:pt x="44958" y="1860"/>
                  </a:lnTo>
                  <a:lnTo>
                    <a:pt x="46042" y="2245"/>
                  </a:lnTo>
                  <a:lnTo>
                    <a:pt x="47086" y="2656"/>
                  </a:lnTo>
                  <a:lnTo>
                    <a:pt x="48091" y="3093"/>
                  </a:lnTo>
                  <a:lnTo>
                    <a:pt x="49056" y="3556"/>
                  </a:lnTo>
                  <a:lnTo>
                    <a:pt x="49981" y="4046"/>
                  </a:lnTo>
                  <a:lnTo>
                    <a:pt x="50866" y="4561"/>
                  </a:lnTo>
                  <a:lnTo>
                    <a:pt x="51712" y="5102"/>
                  </a:lnTo>
                  <a:lnTo>
                    <a:pt x="52518" y="5670"/>
                  </a:lnTo>
                  <a:lnTo>
                    <a:pt x="53285" y="6263"/>
                  </a:lnTo>
                  <a:lnTo>
                    <a:pt x="54012" y="6883"/>
                  </a:lnTo>
                  <a:lnTo>
                    <a:pt x="54700" y="7526"/>
                  </a:lnTo>
                  <a:lnTo>
                    <a:pt x="55351" y="8190"/>
                  </a:lnTo>
                  <a:lnTo>
                    <a:pt x="55965" y="8875"/>
                  </a:lnTo>
                  <a:lnTo>
                    <a:pt x="56542" y="9582"/>
                  </a:lnTo>
                  <a:lnTo>
                    <a:pt x="57081" y="10309"/>
                  </a:lnTo>
                  <a:lnTo>
                    <a:pt x="57584" y="11057"/>
                  </a:lnTo>
                  <a:lnTo>
                    <a:pt x="58049" y="11827"/>
                  </a:lnTo>
                  <a:lnTo>
                    <a:pt x="58477" y="12618"/>
                  </a:lnTo>
                  <a:lnTo>
                    <a:pt x="58867" y="13429"/>
                  </a:lnTo>
                  <a:lnTo>
                    <a:pt x="59221" y="14262"/>
                  </a:lnTo>
                  <a:lnTo>
                    <a:pt x="59539" y="15111"/>
                  </a:lnTo>
                  <a:lnTo>
                    <a:pt x="59823" y="15971"/>
                  </a:lnTo>
                  <a:lnTo>
                    <a:pt x="60075" y="16843"/>
                  </a:lnTo>
                  <a:lnTo>
                    <a:pt x="60292" y="17725"/>
                  </a:lnTo>
                  <a:lnTo>
                    <a:pt x="60476" y="18619"/>
                  </a:lnTo>
                  <a:lnTo>
                    <a:pt x="60627" y="19523"/>
                  </a:lnTo>
                  <a:lnTo>
                    <a:pt x="60744" y="20439"/>
                  </a:lnTo>
                  <a:lnTo>
                    <a:pt x="60828" y="21366"/>
                  </a:lnTo>
                  <a:lnTo>
                    <a:pt x="60878" y="22304"/>
                  </a:lnTo>
                  <a:lnTo>
                    <a:pt x="60895" y="23254"/>
                  </a:lnTo>
                  <a:lnTo>
                    <a:pt x="60884" y="24018"/>
                  </a:lnTo>
                  <a:lnTo>
                    <a:pt x="60850" y="24772"/>
                  </a:lnTo>
                  <a:lnTo>
                    <a:pt x="60795" y="25516"/>
                  </a:lnTo>
                  <a:lnTo>
                    <a:pt x="60716" y="26250"/>
                  </a:lnTo>
                  <a:lnTo>
                    <a:pt x="60616" y="26975"/>
                  </a:lnTo>
                  <a:lnTo>
                    <a:pt x="60493" y="27689"/>
                  </a:lnTo>
                  <a:lnTo>
                    <a:pt x="60348" y="28393"/>
                  </a:lnTo>
                  <a:lnTo>
                    <a:pt x="60181" y="29088"/>
                  </a:lnTo>
                  <a:lnTo>
                    <a:pt x="59991" y="29773"/>
                  </a:lnTo>
                  <a:lnTo>
                    <a:pt x="59779" y="30447"/>
                  </a:lnTo>
                  <a:lnTo>
                    <a:pt x="59544" y="31098"/>
                  </a:lnTo>
                  <a:lnTo>
                    <a:pt x="59285" y="31737"/>
                  </a:lnTo>
                  <a:lnTo>
                    <a:pt x="59003" y="32363"/>
                  </a:lnTo>
                  <a:lnTo>
                    <a:pt x="58697" y="32977"/>
                  </a:lnTo>
                  <a:lnTo>
                    <a:pt x="58368" y="33579"/>
                  </a:lnTo>
                  <a:lnTo>
                    <a:pt x="58015" y="34168"/>
                  </a:lnTo>
                  <a:lnTo>
                    <a:pt x="57639" y="34745"/>
                  </a:lnTo>
                  <a:lnTo>
                    <a:pt x="57239" y="35309"/>
                  </a:lnTo>
                  <a:lnTo>
                    <a:pt x="56815" y="35861"/>
                  </a:lnTo>
                  <a:lnTo>
                    <a:pt x="56368" y="36400"/>
                  </a:lnTo>
                  <a:lnTo>
                    <a:pt x="55909" y="36914"/>
                  </a:lnTo>
                  <a:lnTo>
                    <a:pt x="55423" y="37415"/>
                  </a:lnTo>
                  <a:lnTo>
                    <a:pt x="54911" y="37902"/>
                  </a:lnTo>
                  <a:lnTo>
                    <a:pt x="54374" y="38375"/>
                  </a:lnTo>
                  <a:lnTo>
                    <a:pt x="53810" y="38834"/>
                  </a:lnTo>
                  <a:lnTo>
                    <a:pt x="53220" y="39280"/>
                  </a:lnTo>
                  <a:lnTo>
                    <a:pt x="52605" y="39712"/>
                  </a:lnTo>
                  <a:lnTo>
                    <a:pt x="51963" y="40131"/>
                  </a:lnTo>
                  <a:lnTo>
                    <a:pt x="51295" y="40536"/>
                  </a:lnTo>
                  <a:lnTo>
                    <a:pt x="50601" y="40927"/>
                  </a:lnTo>
                  <a:lnTo>
                    <a:pt x="49881" y="41290"/>
                  </a:lnTo>
                  <a:lnTo>
                    <a:pt x="49135" y="41634"/>
                  </a:lnTo>
                  <a:lnTo>
                    <a:pt x="48363" y="41960"/>
                  </a:lnTo>
                  <a:lnTo>
                    <a:pt x="47565" y="42267"/>
                  </a:lnTo>
                  <a:lnTo>
                    <a:pt x="46741" y="42555"/>
                  </a:lnTo>
                  <a:lnTo>
                    <a:pt x="45891" y="42825"/>
                  </a:lnTo>
                  <a:lnTo>
                    <a:pt x="45014" y="43076"/>
                  </a:lnTo>
                  <a:lnTo>
                    <a:pt x="44112" y="43308"/>
                  </a:lnTo>
                  <a:lnTo>
                    <a:pt x="43184" y="43522"/>
                  </a:lnTo>
                  <a:lnTo>
                    <a:pt x="42229" y="43718"/>
                  </a:lnTo>
                  <a:lnTo>
                    <a:pt x="42229" y="43966"/>
                  </a:lnTo>
                  <a:lnTo>
                    <a:pt x="43294" y="44102"/>
                  </a:lnTo>
                  <a:lnTo>
                    <a:pt x="44330" y="44263"/>
                  </a:lnTo>
                  <a:lnTo>
                    <a:pt x="45338" y="44450"/>
                  </a:lnTo>
                  <a:lnTo>
                    <a:pt x="46317" y="44660"/>
                  </a:lnTo>
                  <a:lnTo>
                    <a:pt x="47268" y="44896"/>
                  </a:lnTo>
                  <a:lnTo>
                    <a:pt x="48190" y="45156"/>
                  </a:lnTo>
                  <a:lnTo>
                    <a:pt x="49084" y="45442"/>
                  </a:lnTo>
                  <a:lnTo>
                    <a:pt x="49949" y="45752"/>
                  </a:lnTo>
                  <a:lnTo>
                    <a:pt x="50785" y="46087"/>
                  </a:lnTo>
                  <a:lnTo>
                    <a:pt x="51593" y="46446"/>
                  </a:lnTo>
                  <a:lnTo>
                    <a:pt x="52373" y="46815"/>
                  </a:lnTo>
                  <a:lnTo>
                    <a:pt x="53124" y="47203"/>
                  </a:lnTo>
                  <a:lnTo>
                    <a:pt x="53846" y="47609"/>
                  </a:lnTo>
                  <a:lnTo>
                    <a:pt x="54540" y="48034"/>
                  </a:lnTo>
                  <a:lnTo>
                    <a:pt x="55205" y="48477"/>
                  </a:lnTo>
                  <a:lnTo>
                    <a:pt x="55842" y="48939"/>
                  </a:lnTo>
                  <a:lnTo>
                    <a:pt x="56451" y="49420"/>
                  </a:lnTo>
                  <a:lnTo>
                    <a:pt x="57030" y="49919"/>
                  </a:lnTo>
                  <a:lnTo>
                    <a:pt x="57582" y="50437"/>
                  </a:lnTo>
                  <a:lnTo>
                    <a:pt x="58104" y="50973"/>
                  </a:lnTo>
                  <a:lnTo>
                    <a:pt x="58600" y="51526"/>
                  </a:lnTo>
                  <a:lnTo>
                    <a:pt x="59069" y="52094"/>
                  </a:lnTo>
                  <a:lnTo>
                    <a:pt x="59513" y="52677"/>
                  </a:lnTo>
                  <a:lnTo>
                    <a:pt x="59930" y="53275"/>
                  </a:lnTo>
                  <a:lnTo>
                    <a:pt x="60321" y="53888"/>
                  </a:lnTo>
                  <a:lnTo>
                    <a:pt x="60687" y="54515"/>
                  </a:lnTo>
                  <a:lnTo>
                    <a:pt x="61026" y="55158"/>
                  </a:lnTo>
                  <a:lnTo>
                    <a:pt x="61339" y="55815"/>
                  </a:lnTo>
                  <a:lnTo>
                    <a:pt x="61626" y="56487"/>
                  </a:lnTo>
                  <a:lnTo>
                    <a:pt x="61887" y="57174"/>
                  </a:lnTo>
                  <a:lnTo>
                    <a:pt x="62123" y="57861"/>
                  </a:lnTo>
                  <a:lnTo>
                    <a:pt x="62334" y="58556"/>
                  </a:lnTo>
                  <a:lnTo>
                    <a:pt x="62520" y="59260"/>
                  </a:lnTo>
                  <a:lnTo>
                    <a:pt x="62681" y="59972"/>
                  </a:lnTo>
                  <a:lnTo>
                    <a:pt x="62817" y="60693"/>
                  </a:lnTo>
                  <a:lnTo>
                    <a:pt x="62929" y="61423"/>
                  </a:lnTo>
                  <a:lnTo>
                    <a:pt x="63016" y="62162"/>
                  </a:lnTo>
                  <a:lnTo>
                    <a:pt x="63078" y="62909"/>
                  </a:lnTo>
                  <a:lnTo>
                    <a:pt x="63115" y="63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895074" y="2677726"/>
              <a:ext cx="68026" cy="87374"/>
            </a:xfrm>
            <a:custGeom>
              <a:avLst/>
              <a:pathLst>
                <a:path w="68026" h="87374">
                  <a:moveTo>
                    <a:pt x="56368" y="69577"/>
                  </a:moveTo>
                  <a:lnTo>
                    <a:pt x="56368" y="87374"/>
                  </a:lnTo>
                  <a:lnTo>
                    <a:pt x="39749" y="87374"/>
                  </a:lnTo>
                  <a:lnTo>
                    <a:pt x="39749" y="69577"/>
                  </a:lnTo>
                  <a:lnTo>
                    <a:pt x="0" y="69577"/>
                  </a:lnTo>
                  <a:lnTo>
                    <a:pt x="0" y="56492"/>
                  </a:lnTo>
                  <a:lnTo>
                    <a:pt x="36896" y="0"/>
                  </a:lnTo>
                  <a:lnTo>
                    <a:pt x="56368" y="0"/>
                  </a:lnTo>
                  <a:lnTo>
                    <a:pt x="56368" y="56616"/>
                  </a:lnTo>
                  <a:lnTo>
                    <a:pt x="68026" y="56616"/>
                  </a:lnTo>
                  <a:lnTo>
                    <a:pt x="68026" y="695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09275" y="2693477"/>
              <a:ext cx="26106" cy="40865"/>
            </a:xfrm>
            <a:custGeom>
              <a:avLst/>
              <a:pathLst>
                <a:path w="26106" h="40865">
                  <a:moveTo>
                    <a:pt x="25548" y="12278"/>
                  </a:moveTo>
                  <a:lnTo>
                    <a:pt x="25548" y="12061"/>
                  </a:lnTo>
                  <a:lnTo>
                    <a:pt x="25548" y="11831"/>
                  </a:lnTo>
                  <a:lnTo>
                    <a:pt x="25548" y="11589"/>
                  </a:lnTo>
                  <a:lnTo>
                    <a:pt x="25548" y="11335"/>
                  </a:lnTo>
                  <a:lnTo>
                    <a:pt x="25548" y="11069"/>
                  </a:lnTo>
                  <a:lnTo>
                    <a:pt x="25548" y="10790"/>
                  </a:lnTo>
                  <a:lnTo>
                    <a:pt x="25548" y="10498"/>
                  </a:lnTo>
                  <a:lnTo>
                    <a:pt x="25548" y="10194"/>
                  </a:lnTo>
                  <a:lnTo>
                    <a:pt x="25548" y="9878"/>
                  </a:lnTo>
                  <a:lnTo>
                    <a:pt x="25548" y="9549"/>
                  </a:lnTo>
                  <a:lnTo>
                    <a:pt x="25561" y="9201"/>
                  </a:lnTo>
                  <a:lnTo>
                    <a:pt x="25573" y="8852"/>
                  </a:lnTo>
                  <a:lnTo>
                    <a:pt x="25586" y="8502"/>
                  </a:lnTo>
                  <a:lnTo>
                    <a:pt x="25598" y="8150"/>
                  </a:lnTo>
                  <a:lnTo>
                    <a:pt x="25610" y="7797"/>
                  </a:lnTo>
                  <a:lnTo>
                    <a:pt x="25623" y="7443"/>
                  </a:lnTo>
                  <a:lnTo>
                    <a:pt x="25635" y="7088"/>
                  </a:lnTo>
                  <a:lnTo>
                    <a:pt x="25648" y="6731"/>
                  </a:lnTo>
                  <a:lnTo>
                    <a:pt x="25660" y="6374"/>
                  </a:lnTo>
                  <a:lnTo>
                    <a:pt x="25672" y="6015"/>
                  </a:lnTo>
                  <a:lnTo>
                    <a:pt x="25697" y="5657"/>
                  </a:lnTo>
                  <a:lnTo>
                    <a:pt x="25719" y="5303"/>
                  </a:lnTo>
                  <a:lnTo>
                    <a:pt x="25741" y="4952"/>
                  </a:lnTo>
                  <a:lnTo>
                    <a:pt x="25762" y="4606"/>
                  </a:lnTo>
                  <a:lnTo>
                    <a:pt x="25781" y="4263"/>
                  </a:lnTo>
                  <a:lnTo>
                    <a:pt x="25799" y="3924"/>
                  </a:lnTo>
                  <a:lnTo>
                    <a:pt x="25816" y="3588"/>
                  </a:lnTo>
                  <a:lnTo>
                    <a:pt x="25831" y="3256"/>
                  </a:lnTo>
                  <a:lnTo>
                    <a:pt x="25845" y="2928"/>
                  </a:lnTo>
                  <a:lnTo>
                    <a:pt x="25858" y="2604"/>
                  </a:lnTo>
                  <a:lnTo>
                    <a:pt x="25883" y="2277"/>
                  </a:lnTo>
                  <a:lnTo>
                    <a:pt x="25908" y="1964"/>
                  </a:lnTo>
                  <a:lnTo>
                    <a:pt x="25933" y="1666"/>
                  </a:lnTo>
                  <a:lnTo>
                    <a:pt x="25958" y="1384"/>
                  </a:lnTo>
                  <a:lnTo>
                    <a:pt x="25982" y="1116"/>
                  </a:lnTo>
                  <a:lnTo>
                    <a:pt x="26007" y="863"/>
                  </a:lnTo>
                  <a:lnTo>
                    <a:pt x="26032" y="625"/>
                  </a:lnTo>
                  <a:lnTo>
                    <a:pt x="26057" y="401"/>
                  </a:lnTo>
                  <a:lnTo>
                    <a:pt x="26082" y="193"/>
                  </a:lnTo>
                  <a:lnTo>
                    <a:pt x="26106" y="0"/>
                  </a:lnTo>
                  <a:lnTo>
                    <a:pt x="26041" y="142"/>
                  </a:lnTo>
                  <a:lnTo>
                    <a:pt x="25968" y="297"/>
                  </a:lnTo>
                  <a:lnTo>
                    <a:pt x="25887" y="465"/>
                  </a:lnTo>
                  <a:lnTo>
                    <a:pt x="25799" y="644"/>
                  </a:lnTo>
                  <a:lnTo>
                    <a:pt x="25703" y="837"/>
                  </a:lnTo>
                  <a:lnTo>
                    <a:pt x="25600" y="1041"/>
                  </a:lnTo>
                  <a:lnTo>
                    <a:pt x="25490" y="1258"/>
                  </a:lnTo>
                  <a:lnTo>
                    <a:pt x="25372" y="1488"/>
                  </a:lnTo>
                  <a:lnTo>
                    <a:pt x="25247" y="1730"/>
                  </a:lnTo>
                  <a:lnTo>
                    <a:pt x="25114" y="1984"/>
                  </a:lnTo>
                  <a:lnTo>
                    <a:pt x="24976" y="2234"/>
                  </a:lnTo>
                  <a:lnTo>
                    <a:pt x="24834" y="2490"/>
                  </a:lnTo>
                  <a:lnTo>
                    <a:pt x="24688" y="2750"/>
                  </a:lnTo>
                  <a:lnTo>
                    <a:pt x="24539" y="3016"/>
                  </a:lnTo>
                  <a:lnTo>
                    <a:pt x="24386" y="3286"/>
                  </a:lnTo>
                  <a:lnTo>
                    <a:pt x="24229" y="3561"/>
                  </a:lnTo>
                  <a:lnTo>
                    <a:pt x="24068" y="3842"/>
                  </a:lnTo>
                  <a:lnTo>
                    <a:pt x="23904" y="4127"/>
                  </a:lnTo>
                  <a:lnTo>
                    <a:pt x="23736" y="4417"/>
                  </a:lnTo>
                  <a:lnTo>
                    <a:pt x="23564" y="4712"/>
                  </a:lnTo>
                  <a:lnTo>
                    <a:pt x="23401" y="4998"/>
                  </a:lnTo>
                  <a:lnTo>
                    <a:pt x="23237" y="5283"/>
                  </a:lnTo>
                  <a:lnTo>
                    <a:pt x="23069" y="5568"/>
                  </a:lnTo>
                  <a:lnTo>
                    <a:pt x="22899" y="5853"/>
                  </a:lnTo>
                  <a:lnTo>
                    <a:pt x="22727" y="6139"/>
                  </a:lnTo>
                  <a:lnTo>
                    <a:pt x="22552" y="6424"/>
                  </a:lnTo>
                  <a:lnTo>
                    <a:pt x="22375" y="6709"/>
                  </a:lnTo>
                  <a:lnTo>
                    <a:pt x="22195" y="6994"/>
                  </a:lnTo>
                  <a:lnTo>
                    <a:pt x="22012" y="7280"/>
                  </a:lnTo>
                  <a:lnTo>
                    <a:pt x="21828" y="7565"/>
                  </a:lnTo>
                  <a:lnTo>
                    <a:pt x="21656" y="7846"/>
                  </a:lnTo>
                  <a:lnTo>
                    <a:pt x="21488" y="8121"/>
                  </a:lnTo>
                  <a:lnTo>
                    <a:pt x="21323" y="8387"/>
                  </a:lnTo>
                  <a:lnTo>
                    <a:pt x="21163" y="8646"/>
                  </a:lnTo>
                  <a:lnTo>
                    <a:pt x="21006" y="8898"/>
                  </a:lnTo>
                  <a:lnTo>
                    <a:pt x="20853" y="9143"/>
                  </a:lnTo>
                  <a:lnTo>
                    <a:pt x="20703" y="9379"/>
                  </a:lnTo>
                  <a:lnTo>
                    <a:pt x="20558" y="9609"/>
                  </a:lnTo>
                  <a:lnTo>
                    <a:pt x="20416" y="9831"/>
                  </a:lnTo>
                  <a:lnTo>
                    <a:pt x="20277" y="10045"/>
                  </a:lnTo>
                  <a:lnTo>
                    <a:pt x="0" y="40865"/>
                  </a:lnTo>
                  <a:lnTo>
                    <a:pt x="25548" y="408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985925" y="5157835"/>
              <a:ext cx="70854" cy="0"/>
            </a:xfrm>
            <a:custGeom>
              <a:avLst/>
              <a:pathLst>
                <a:path w="70854" h="0">
                  <a:moveTo>
                    <a:pt x="0" y="0"/>
                  </a:moveTo>
                  <a:lnTo>
                    <a:pt x="70854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985925" y="4548729"/>
              <a:ext cx="70854" cy="0"/>
            </a:xfrm>
            <a:custGeom>
              <a:avLst/>
              <a:pathLst>
                <a:path w="70854" h="0">
                  <a:moveTo>
                    <a:pt x="0" y="0"/>
                  </a:moveTo>
                  <a:lnTo>
                    <a:pt x="70854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985925" y="3939624"/>
              <a:ext cx="70854" cy="0"/>
            </a:xfrm>
            <a:custGeom>
              <a:avLst/>
              <a:pathLst>
                <a:path w="70854" h="0">
                  <a:moveTo>
                    <a:pt x="0" y="0"/>
                  </a:moveTo>
                  <a:lnTo>
                    <a:pt x="70854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985925" y="3330519"/>
              <a:ext cx="70854" cy="0"/>
            </a:xfrm>
            <a:custGeom>
              <a:avLst/>
              <a:pathLst>
                <a:path w="70854" h="0">
                  <a:moveTo>
                    <a:pt x="0" y="0"/>
                  </a:moveTo>
                  <a:lnTo>
                    <a:pt x="70854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985925" y="2721413"/>
              <a:ext cx="70854" cy="0"/>
            </a:xfrm>
            <a:custGeom>
              <a:avLst/>
              <a:pathLst>
                <a:path w="70854" h="0">
                  <a:moveTo>
                    <a:pt x="0" y="0"/>
                  </a:moveTo>
                  <a:lnTo>
                    <a:pt x="70854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056779" y="5157835"/>
              <a:ext cx="7013733" cy="0"/>
            </a:xfrm>
            <a:custGeom>
              <a:avLst/>
              <a:pathLst>
                <a:path w="7013733" h="0">
                  <a:moveTo>
                    <a:pt x="0" y="0"/>
                  </a:moveTo>
                  <a:lnTo>
                    <a:pt x="7013733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371854" y="5157835"/>
              <a:ext cx="0" cy="70854"/>
            </a:xfrm>
            <a:custGeom>
              <a:avLst/>
              <a:pathLst>
                <a:path w="0" h="70854">
                  <a:moveTo>
                    <a:pt x="0" y="70854"/>
                  </a:moveTo>
                  <a:lnTo>
                    <a:pt x="0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63646" y="5157835"/>
              <a:ext cx="0" cy="70854"/>
            </a:xfrm>
            <a:custGeom>
              <a:avLst/>
              <a:pathLst>
                <a:path w="0" h="70854">
                  <a:moveTo>
                    <a:pt x="0" y="70854"/>
                  </a:moveTo>
                  <a:lnTo>
                    <a:pt x="0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755438" y="5157835"/>
              <a:ext cx="0" cy="70854"/>
            </a:xfrm>
            <a:custGeom>
              <a:avLst/>
              <a:pathLst>
                <a:path w="0" h="70854">
                  <a:moveTo>
                    <a:pt x="0" y="70854"/>
                  </a:moveTo>
                  <a:lnTo>
                    <a:pt x="0" y="0"/>
                  </a:lnTo>
                </a:path>
              </a:pathLst>
            </a:custGeom>
            <a:ln w="27101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270558" y="5275991"/>
              <a:ext cx="61391" cy="89916"/>
            </a:xfrm>
            <a:custGeom>
              <a:avLst/>
              <a:pathLst>
                <a:path w="61391" h="89916">
                  <a:moveTo>
                    <a:pt x="61391" y="60089"/>
                  </a:moveTo>
                  <a:lnTo>
                    <a:pt x="61372" y="61393"/>
                  </a:lnTo>
                  <a:lnTo>
                    <a:pt x="61317" y="62676"/>
                  </a:lnTo>
                  <a:lnTo>
                    <a:pt x="61224" y="63938"/>
                  </a:lnTo>
                  <a:lnTo>
                    <a:pt x="61093" y="65179"/>
                  </a:lnTo>
                  <a:lnTo>
                    <a:pt x="60926" y="66399"/>
                  </a:lnTo>
                  <a:lnTo>
                    <a:pt x="60721" y="67597"/>
                  </a:lnTo>
                  <a:lnTo>
                    <a:pt x="60480" y="68775"/>
                  </a:lnTo>
                  <a:lnTo>
                    <a:pt x="60200" y="69931"/>
                  </a:lnTo>
                  <a:lnTo>
                    <a:pt x="59884" y="71067"/>
                  </a:lnTo>
                  <a:lnTo>
                    <a:pt x="59531" y="72181"/>
                  </a:lnTo>
                  <a:lnTo>
                    <a:pt x="59140" y="73258"/>
                  </a:lnTo>
                  <a:lnTo>
                    <a:pt x="58712" y="74304"/>
                  </a:lnTo>
                  <a:lnTo>
                    <a:pt x="58247" y="75321"/>
                  </a:lnTo>
                  <a:lnTo>
                    <a:pt x="57745" y="76309"/>
                  </a:lnTo>
                  <a:lnTo>
                    <a:pt x="57205" y="77266"/>
                  </a:lnTo>
                  <a:lnTo>
                    <a:pt x="56629" y="78194"/>
                  </a:lnTo>
                  <a:lnTo>
                    <a:pt x="56015" y="79092"/>
                  </a:lnTo>
                  <a:lnTo>
                    <a:pt x="55364" y="79960"/>
                  </a:lnTo>
                  <a:lnTo>
                    <a:pt x="54675" y="80798"/>
                  </a:lnTo>
                  <a:lnTo>
                    <a:pt x="53950" y="81607"/>
                  </a:lnTo>
                  <a:lnTo>
                    <a:pt x="53199" y="82372"/>
                  </a:lnTo>
                  <a:lnTo>
                    <a:pt x="52412" y="83103"/>
                  </a:lnTo>
                  <a:lnTo>
                    <a:pt x="51587" y="83800"/>
                  </a:lnTo>
                  <a:lnTo>
                    <a:pt x="50725" y="84464"/>
                  </a:lnTo>
                  <a:lnTo>
                    <a:pt x="49826" y="85095"/>
                  </a:lnTo>
                  <a:lnTo>
                    <a:pt x="48890" y="85692"/>
                  </a:lnTo>
                  <a:lnTo>
                    <a:pt x="47916" y="86256"/>
                  </a:lnTo>
                  <a:lnTo>
                    <a:pt x="46905" y="86786"/>
                  </a:lnTo>
                  <a:lnTo>
                    <a:pt x="45857" y="87283"/>
                  </a:lnTo>
                  <a:lnTo>
                    <a:pt x="44772" y="87746"/>
                  </a:lnTo>
                  <a:lnTo>
                    <a:pt x="43651" y="88158"/>
                  </a:lnTo>
                  <a:lnTo>
                    <a:pt x="42495" y="88527"/>
                  </a:lnTo>
                  <a:lnTo>
                    <a:pt x="41304" y="88853"/>
                  </a:lnTo>
                  <a:lnTo>
                    <a:pt x="40079" y="89135"/>
                  </a:lnTo>
                  <a:lnTo>
                    <a:pt x="38819" y="89374"/>
                  </a:lnTo>
                  <a:lnTo>
                    <a:pt x="37524" y="89569"/>
                  </a:lnTo>
                  <a:lnTo>
                    <a:pt x="36195" y="89721"/>
                  </a:lnTo>
                  <a:lnTo>
                    <a:pt x="34830" y="89830"/>
                  </a:lnTo>
                  <a:lnTo>
                    <a:pt x="33431" y="89895"/>
                  </a:lnTo>
                  <a:lnTo>
                    <a:pt x="31998" y="89916"/>
                  </a:lnTo>
                  <a:lnTo>
                    <a:pt x="28981" y="89809"/>
                  </a:lnTo>
                  <a:lnTo>
                    <a:pt x="26106" y="89485"/>
                  </a:lnTo>
                  <a:lnTo>
                    <a:pt x="23375" y="88945"/>
                  </a:lnTo>
                  <a:lnTo>
                    <a:pt x="20786" y="88190"/>
                  </a:lnTo>
                  <a:lnTo>
                    <a:pt x="18339" y="87219"/>
                  </a:lnTo>
                  <a:lnTo>
                    <a:pt x="16036" y="86032"/>
                  </a:lnTo>
                  <a:lnTo>
                    <a:pt x="13875" y="84629"/>
                  </a:lnTo>
                  <a:lnTo>
                    <a:pt x="11856" y="83011"/>
                  </a:lnTo>
                  <a:lnTo>
                    <a:pt x="9980" y="81177"/>
                  </a:lnTo>
                  <a:lnTo>
                    <a:pt x="8247" y="79126"/>
                  </a:lnTo>
                  <a:lnTo>
                    <a:pt x="6680" y="76852"/>
                  </a:lnTo>
                  <a:lnTo>
                    <a:pt x="5278" y="74369"/>
                  </a:lnTo>
                  <a:lnTo>
                    <a:pt x="4041" y="71678"/>
                  </a:lnTo>
                  <a:lnTo>
                    <a:pt x="2969" y="68778"/>
                  </a:lnTo>
                  <a:lnTo>
                    <a:pt x="2061" y="65670"/>
                  </a:lnTo>
                  <a:lnTo>
                    <a:pt x="1319" y="62354"/>
                  </a:lnTo>
                  <a:lnTo>
                    <a:pt x="742" y="58829"/>
                  </a:lnTo>
                  <a:lnTo>
                    <a:pt x="329" y="55096"/>
                  </a:lnTo>
                  <a:lnTo>
                    <a:pt x="82" y="51154"/>
                  </a:lnTo>
                  <a:lnTo>
                    <a:pt x="0" y="47004"/>
                  </a:lnTo>
                  <a:lnTo>
                    <a:pt x="83" y="42445"/>
                  </a:lnTo>
                  <a:lnTo>
                    <a:pt x="334" y="38117"/>
                  </a:lnTo>
                  <a:lnTo>
                    <a:pt x="753" y="34021"/>
                  </a:lnTo>
                  <a:lnTo>
                    <a:pt x="1339" y="30157"/>
                  </a:lnTo>
                  <a:lnTo>
                    <a:pt x="2092" y="26525"/>
                  </a:lnTo>
                  <a:lnTo>
                    <a:pt x="3013" y="23125"/>
                  </a:lnTo>
                  <a:lnTo>
                    <a:pt x="4102" y="19957"/>
                  </a:lnTo>
                  <a:lnTo>
                    <a:pt x="5357" y="17020"/>
                  </a:lnTo>
                  <a:lnTo>
                    <a:pt x="6780" y="14316"/>
                  </a:lnTo>
                  <a:lnTo>
                    <a:pt x="8371" y="11844"/>
                  </a:lnTo>
                  <a:lnTo>
                    <a:pt x="10130" y="9593"/>
                  </a:lnTo>
                  <a:lnTo>
                    <a:pt x="12032" y="7580"/>
                  </a:lnTo>
                  <a:lnTo>
                    <a:pt x="14079" y="5803"/>
                  </a:lnTo>
                  <a:lnTo>
                    <a:pt x="16269" y="4263"/>
                  </a:lnTo>
                  <a:lnTo>
                    <a:pt x="18603" y="2961"/>
                  </a:lnTo>
                  <a:lnTo>
                    <a:pt x="21081" y="1895"/>
                  </a:lnTo>
                  <a:lnTo>
                    <a:pt x="23703" y="1065"/>
                  </a:lnTo>
                  <a:lnTo>
                    <a:pt x="26469" y="473"/>
                  </a:lnTo>
                  <a:lnTo>
                    <a:pt x="29378" y="118"/>
                  </a:lnTo>
                  <a:lnTo>
                    <a:pt x="32432" y="0"/>
                  </a:lnTo>
                  <a:lnTo>
                    <a:pt x="33464" y="11"/>
                  </a:lnTo>
                  <a:lnTo>
                    <a:pt x="34478" y="44"/>
                  </a:lnTo>
                  <a:lnTo>
                    <a:pt x="35473" y="100"/>
                  </a:lnTo>
                  <a:lnTo>
                    <a:pt x="36450" y="178"/>
                  </a:lnTo>
                  <a:lnTo>
                    <a:pt x="37408" y="279"/>
                  </a:lnTo>
                  <a:lnTo>
                    <a:pt x="38348" y="401"/>
                  </a:lnTo>
                  <a:lnTo>
                    <a:pt x="39268" y="546"/>
                  </a:lnTo>
                  <a:lnTo>
                    <a:pt x="40171" y="714"/>
                  </a:lnTo>
                  <a:lnTo>
                    <a:pt x="41054" y="904"/>
                  </a:lnTo>
                  <a:lnTo>
                    <a:pt x="41919" y="1116"/>
                  </a:lnTo>
                  <a:lnTo>
                    <a:pt x="42766" y="1340"/>
                  </a:lnTo>
                  <a:lnTo>
                    <a:pt x="43594" y="1592"/>
                  </a:lnTo>
                  <a:lnTo>
                    <a:pt x="44403" y="1871"/>
                  </a:lnTo>
                  <a:lnTo>
                    <a:pt x="45194" y="2177"/>
                  </a:lnTo>
                  <a:lnTo>
                    <a:pt x="45966" y="2511"/>
                  </a:lnTo>
                  <a:lnTo>
                    <a:pt x="46719" y="2872"/>
                  </a:lnTo>
                  <a:lnTo>
                    <a:pt x="47454" y="3260"/>
                  </a:lnTo>
                  <a:lnTo>
                    <a:pt x="48170" y="3676"/>
                  </a:lnTo>
                  <a:lnTo>
                    <a:pt x="48868" y="4118"/>
                  </a:lnTo>
                  <a:lnTo>
                    <a:pt x="49547" y="4588"/>
                  </a:lnTo>
                  <a:lnTo>
                    <a:pt x="50207" y="5086"/>
                  </a:lnTo>
                  <a:lnTo>
                    <a:pt x="50847" y="5613"/>
                  </a:lnTo>
                  <a:lnTo>
                    <a:pt x="51467" y="6168"/>
                  </a:lnTo>
                  <a:lnTo>
                    <a:pt x="52067" y="6751"/>
                  </a:lnTo>
                  <a:lnTo>
                    <a:pt x="52647" y="7363"/>
                  </a:lnTo>
                  <a:lnTo>
                    <a:pt x="53208" y="8004"/>
                  </a:lnTo>
                  <a:lnTo>
                    <a:pt x="53749" y="8673"/>
                  </a:lnTo>
                  <a:lnTo>
                    <a:pt x="54270" y="9371"/>
                  </a:lnTo>
                  <a:lnTo>
                    <a:pt x="54771" y="10097"/>
                  </a:lnTo>
                  <a:lnTo>
                    <a:pt x="55252" y="10852"/>
                  </a:lnTo>
                  <a:lnTo>
                    <a:pt x="55714" y="11625"/>
                  </a:lnTo>
                  <a:lnTo>
                    <a:pt x="56157" y="12432"/>
                  </a:lnTo>
                  <a:lnTo>
                    <a:pt x="56582" y="13272"/>
                  </a:lnTo>
                  <a:lnTo>
                    <a:pt x="56988" y="14146"/>
                  </a:lnTo>
                  <a:lnTo>
                    <a:pt x="57376" y="15053"/>
                  </a:lnTo>
                  <a:lnTo>
                    <a:pt x="57745" y="15994"/>
                  </a:lnTo>
                  <a:lnTo>
                    <a:pt x="58095" y="16968"/>
                  </a:lnTo>
                  <a:lnTo>
                    <a:pt x="58427" y="17975"/>
                  </a:lnTo>
                  <a:lnTo>
                    <a:pt x="58740" y="19017"/>
                  </a:lnTo>
                  <a:lnTo>
                    <a:pt x="59035" y="20091"/>
                  </a:lnTo>
                  <a:lnTo>
                    <a:pt x="42602" y="22386"/>
                  </a:lnTo>
                  <a:lnTo>
                    <a:pt x="42338" y="21494"/>
                  </a:lnTo>
                  <a:lnTo>
                    <a:pt x="42043" y="20654"/>
                  </a:lnTo>
                  <a:lnTo>
                    <a:pt x="41718" y="19867"/>
                  </a:lnTo>
                  <a:lnTo>
                    <a:pt x="41361" y="19131"/>
                  </a:lnTo>
                  <a:lnTo>
                    <a:pt x="40974" y="18448"/>
                  </a:lnTo>
                  <a:lnTo>
                    <a:pt x="40555" y="17817"/>
                  </a:lnTo>
                  <a:lnTo>
                    <a:pt x="40106" y="17238"/>
                  </a:lnTo>
                  <a:lnTo>
                    <a:pt x="39625" y="16710"/>
                  </a:lnTo>
                  <a:lnTo>
                    <a:pt x="39113" y="16235"/>
                  </a:lnTo>
                  <a:lnTo>
                    <a:pt x="38571" y="15812"/>
                  </a:lnTo>
                  <a:lnTo>
                    <a:pt x="38003" y="15424"/>
                  </a:lnTo>
                  <a:lnTo>
                    <a:pt x="37417" y="15076"/>
                  </a:lnTo>
                  <a:lnTo>
                    <a:pt x="36813" y="14769"/>
                  </a:lnTo>
                  <a:lnTo>
                    <a:pt x="36190" y="14503"/>
                  </a:lnTo>
                  <a:lnTo>
                    <a:pt x="35548" y="14278"/>
                  </a:lnTo>
                  <a:lnTo>
                    <a:pt x="34887" y="14094"/>
                  </a:lnTo>
                  <a:lnTo>
                    <a:pt x="34208" y="13950"/>
                  </a:lnTo>
                  <a:lnTo>
                    <a:pt x="33511" y="13848"/>
                  </a:lnTo>
                  <a:lnTo>
                    <a:pt x="32794" y="13787"/>
                  </a:lnTo>
                  <a:lnTo>
                    <a:pt x="32060" y="13766"/>
                  </a:lnTo>
                  <a:lnTo>
                    <a:pt x="30688" y="13836"/>
                  </a:lnTo>
                  <a:lnTo>
                    <a:pt x="29376" y="14046"/>
                  </a:lnTo>
                  <a:lnTo>
                    <a:pt x="28123" y="14397"/>
                  </a:lnTo>
                  <a:lnTo>
                    <a:pt x="26930" y="14887"/>
                  </a:lnTo>
                  <a:lnTo>
                    <a:pt x="25796" y="15518"/>
                  </a:lnTo>
                  <a:lnTo>
                    <a:pt x="24722" y="16289"/>
                  </a:lnTo>
                  <a:lnTo>
                    <a:pt x="23708" y="17200"/>
                  </a:lnTo>
                  <a:lnTo>
                    <a:pt x="22753" y="18251"/>
                  </a:lnTo>
                  <a:lnTo>
                    <a:pt x="21857" y="19442"/>
                  </a:lnTo>
                  <a:lnTo>
                    <a:pt x="21021" y="20773"/>
                  </a:lnTo>
                  <a:lnTo>
                    <a:pt x="20267" y="22247"/>
                  </a:lnTo>
                  <a:lnTo>
                    <a:pt x="19593" y="23867"/>
                  </a:lnTo>
                  <a:lnTo>
                    <a:pt x="18997" y="25631"/>
                  </a:lnTo>
                  <a:lnTo>
                    <a:pt x="18481" y="27540"/>
                  </a:lnTo>
                  <a:lnTo>
                    <a:pt x="18045" y="29595"/>
                  </a:lnTo>
                  <a:lnTo>
                    <a:pt x="17688" y="31794"/>
                  </a:lnTo>
                  <a:lnTo>
                    <a:pt x="17410" y="34139"/>
                  </a:lnTo>
                  <a:lnTo>
                    <a:pt x="17211" y="36629"/>
                  </a:lnTo>
                  <a:lnTo>
                    <a:pt x="17092" y="39263"/>
                  </a:lnTo>
                  <a:lnTo>
                    <a:pt x="17053" y="42043"/>
                  </a:lnTo>
                  <a:lnTo>
                    <a:pt x="17633" y="41135"/>
                  </a:lnTo>
                  <a:lnTo>
                    <a:pt x="18256" y="40270"/>
                  </a:lnTo>
                  <a:lnTo>
                    <a:pt x="18922" y="39448"/>
                  </a:lnTo>
                  <a:lnTo>
                    <a:pt x="19632" y="38670"/>
                  </a:lnTo>
                  <a:lnTo>
                    <a:pt x="20386" y="37935"/>
                  </a:lnTo>
                  <a:lnTo>
                    <a:pt x="21183" y="37244"/>
                  </a:lnTo>
                  <a:lnTo>
                    <a:pt x="22023" y="36596"/>
                  </a:lnTo>
                  <a:lnTo>
                    <a:pt x="22907" y="35991"/>
                  </a:lnTo>
                  <a:lnTo>
                    <a:pt x="23834" y="35430"/>
                  </a:lnTo>
                  <a:lnTo>
                    <a:pt x="24804" y="34912"/>
                  </a:lnTo>
                  <a:lnTo>
                    <a:pt x="25809" y="34441"/>
                  </a:lnTo>
                  <a:lnTo>
                    <a:pt x="26841" y="34019"/>
                  </a:lnTo>
                  <a:lnTo>
                    <a:pt x="27898" y="33647"/>
                  </a:lnTo>
                  <a:lnTo>
                    <a:pt x="28981" y="33325"/>
                  </a:lnTo>
                  <a:lnTo>
                    <a:pt x="30091" y="33052"/>
                  </a:lnTo>
                  <a:lnTo>
                    <a:pt x="31226" y="32829"/>
                  </a:lnTo>
                  <a:lnTo>
                    <a:pt x="32388" y="32655"/>
                  </a:lnTo>
                  <a:lnTo>
                    <a:pt x="33575" y="32531"/>
                  </a:lnTo>
                  <a:lnTo>
                    <a:pt x="34789" y="32456"/>
                  </a:lnTo>
                  <a:lnTo>
                    <a:pt x="36028" y="32432"/>
                  </a:lnTo>
                  <a:lnTo>
                    <a:pt x="37171" y="32451"/>
                  </a:lnTo>
                  <a:lnTo>
                    <a:pt x="38290" y="32509"/>
                  </a:lnTo>
                  <a:lnTo>
                    <a:pt x="39388" y="32605"/>
                  </a:lnTo>
                  <a:lnTo>
                    <a:pt x="40463" y="32739"/>
                  </a:lnTo>
                  <a:lnTo>
                    <a:pt x="41516" y="32912"/>
                  </a:lnTo>
                  <a:lnTo>
                    <a:pt x="42547" y="33124"/>
                  </a:lnTo>
                  <a:lnTo>
                    <a:pt x="43555" y="33374"/>
                  </a:lnTo>
                  <a:lnTo>
                    <a:pt x="44541" y="33662"/>
                  </a:lnTo>
                  <a:lnTo>
                    <a:pt x="45505" y="33989"/>
                  </a:lnTo>
                  <a:lnTo>
                    <a:pt x="46446" y="34354"/>
                  </a:lnTo>
                  <a:lnTo>
                    <a:pt x="47375" y="34743"/>
                  </a:lnTo>
                  <a:lnTo>
                    <a:pt x="48274" y="35168"/>
                  </a:lnTo>
                  <a:lnTo>
                    <a:pt x="49146" y="35626"/>
                  </a:lnTo>
                  <a:lnTo>
                    <a:pt x="49988" y="36120"/>
                  </a:lnTo>
                  <a:lnTo>
                    <a:pt x="50803" y="36648"/>
                  </a:lnTo>
                  <a:lnTo>
                    <a:pt x="51588" y="37211"/>
                  </a:lnTo>
                  <a:lnTo>
                    <a:pt x="52345" y="37809"/>
                  </a:lnTo>
                  <a:lnTo>
                    <a:pt x="53074" y="38442"/>
                  </a:lnTo>
                  <a:lnTo>
                    <a:pt x="53774" y="39109"/>
                  </a:lnTo>
                  <a:lnTo>
                    <a:pt x="54446" y="39811"/>
                  </a:lnTo>
                  <a:lnTo>
                    <a:pt x="55100" y="40534"/>
                  </a:lnTo>
                  <a:lnTo>
                    <a:pt x="55723" y="41289"/>
                  </a:lnTo>
                  <a:lnTo>
                    <a:pt x="56315" y="42077"/>
                  </a:lnTo>
                  <a:lnTo>
                    <a:pt x="56877" y="42897"/>
                  </a:lnTo>
                  <a:lnTo>
                    <a:pt x="57407" y="43749"/>
                  </a:lnTo>
                  <a:lnTo>
                    <a:pt x="57906" y="44633"/>
                  </a:lnTo>
                  <a:lnTo>
                    <a:pt x="58374" y="45550"/>
                  </a:lnTo>
                  <a:lnTo>
                    <a:pt x="58811" y="46498"/>
                  </a:lnTo>
                  <a:lnTo>
                    <a:pt x="59218" y="47479"/>
                  </a:lnTo>
                  <a:lnTo>
                    <a:pt x="59593" y="48493"/>
                  </a:lnTo>
                  <a:lnTo>
                    <a:pt x="59934" y="49535"/>
                  </a:lnTo>
                  <a:lnTo>
                    <a:pt x="60240" y="50604"/>
                  </a:lnTo>
                  <a:lnTo>
                    <a:pt x="60510" y="51698"/>
                  </a:lnTo>
                  <a:lnTo>
                    <a:pt x="60744" y="52819"/>
                  </a:lnTo>
                  <a:lnTo>
                    <a:pt x="60942" y="53965"/>
                  </a:lnTo>
                  <a:lnTo>
                    <a:pt x="61103" y="55138"/>
                  </a:lnTo>
                  <a:lnTo>
                    <a:pt x="61229" y="56337"/>
                  </a:lnTo>
                  <a:lnTo>
                    <a:pt x="61319" y="57561"/>
                  </a:lnTo>
                  <a:lnTo>
                    <a:pt x="61373" y="588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88852" y="5321260"/>
              <a:ext cx="25610" cy="31067"/>
            </a:xfrm>
            <a:custGeom>
              <a:avLst/>
              <a:pathLst>
                <a:path w="25610" h="31067">
                  <a:moveTo>
                    <a:pt x="25610" y="15316"/>
                  </a:moveTo>
                  <a:lnTo>
                    <a:pt x="25602" y="14617"/>
                  </a:lnTo>
                  <a:lnTo>
                    <a:pt x="25578" y="13932"/>
                  </a:lnTo>
                  <a:lnTo>
                    <a:pt x="25538" y="13263"/>
                  </a:lnTo>
                  <a:lnTo>
                    <a:pt x="25481" y="12608"/>
                  </a:lnTo>
                  <a:lnTo>
                    <a:pt x="25409" y="11968"/>
                  </a:lnTo>
                  <a:lnTo>
                    <a:pt x="25320" y="11343"/>
                  </a:lnTo>
                  <a:lnTo>
                    <a:pt x="25215" y="10732"/>
                  </a:lnTo>
                  <a:lnTo>
                    <a:pt x="25094" y="10137"/>
                  </a:lnTo>
                  <a:lnTo>
                    <a:pt x="24957" y="9557"/>
                  </a:lnTo>
                  <a:lnTo>
                    <a:pt x="24804" y="8991"/>
                  </a:lnTo>
                  <a:lnTo>
                    <a:pt x="24634" y="8429"/>
                  </a:lnTo>
                  <a:lnTo>
                    <a:pt x="24447" y="7885"/>
                  </a:lnTo>
                  <a:lnTo>
                    <a:pt x="24242" y="7358"/>
                  </a:lnTo>
                  <a:lnTo>
                    <a:pt x="24020" y="6848"/>
                  </a:lnTo>
                  <a:lnTo>
                    <a:pt x="23781" y="6356"/>
                  </a:lnTo>
                  <a:lnTo>
                    <a:pt x="23524" y="5881"/>
                  </a:lnTo>
                  <a:lnTo>
                    <a:pt x="23250" y="5423"/>
                  </a:lnTo>
                  <a:lnTo>
                    <a:pt x="22959" y="4983"/>
                  </a:lnTo>
                  <a:lnTo>
                    <a:pt x="22650" y="4560"/>
                  </a:lnTo>
                  <a:lnTo>
                    <a:pt x="22324" y="4154"/>
                  </a:lnTo>
                  <a:lnTo>
                    <a:pt x="21993" y="3767"/>
                  </a:lnTo>
                  <a:lnTo>
                    <a:pt x="21647" y="3398"/>
                  </a:lnTo>
                  <a:lnTo>
                    <a:pt x="21284" y="3047"/>
                  </a:lnTo>
                  <a:lnTo>
                    <a:pt x="20905" y="2716"/>
                  </a:lnTo>
                  <a:lnTo>
                    <a:pt x="20510" y="2402"/>
                  </a:lnTo>
                  <a:lnTo>
                    <a:pt x="20099" y="2108"/>
                  </a:lnTo>
                  <a:lnTo>
                    <a:pt x="19671" y="1832"/>
                  </a:lnTo>
                  <a:lnTo>
                    <a:pt x="19228" y="1575"/>
                  </a:lnTo>
                  <a:lnTo>
                    <a:pt x="18769" y="1336"/>
                  </a:lnTo>
                  <a:lnTo>
                    <a:pt x="18293" y="1116"/>
                  </a:lnTo>
                  <a:lnTo>
                    <a:pt x="17802" y="904"/>
                  </a:lnTo>
                  <a:lnTo>
                    <a:pt x="17296" y="714"/>
                  </a:lnTo>
                  <a:lnTo>
                    <a:pt x="16775" y="546"/>
                  </a:lnTo>
                  <a:lnTo>
                    <a:pt x="16239" y="401"/>
                  </a:lnTo>
                  <a:lnTo>
                    <a:pt x="15688" y="279"/>
                  </a:lnTo>
                  <a:lnTo>
                    <a:pt x="15123" y="178"/>
                  </a:lnTo>
                  <a:lnTo>
                    <a:pt x="14542" y="100"/>
                  </a:lnTo>
                  <a:lnTo>
                    <a:pt x="13947" y="44"/>
                  </a:lnTo>
                  <a:lnTo>
                    <a:pt x="13337" y="11"/>
                  </a:lnTo>
                  <a:lnTo>
                    <a:pt x="12712" y="0"/>
                  </a:lnTo>
                  <a:lnTo>
                    <a:pt x="12253" y="7"/>
                  </a:lnTo>
                  <a:lnTo>
                    <a:pt x="11794" y="29"/>
                  </a:lnTo>
                  <a:lnTo>
                    <a:pt x="11335" y="66"/>
                  </a:lnTo>
                  <a:lnTo>
                    <a:pt x="10876" y="119"/>
                  </a:lnTo>
                  <a:lnTo>
                    <a:pt x="10417" y="186"/>
                  </a:lnTo>
                  <a:lnTo>
                    <a:pt x="9959" y="267"/>
                  </a:lnTo>
                  <a:lnTo>
                    <a:pt x="9500" y="364"/>
                  </a:lnTo>
                  <a:lnTo>
                    <a:pt x="9041" y="476"/>
                  </a:lnTo>
                  <a:lnTo>
                    <a:pt x="8582" y="602"/>
                  </a:lnTo>
                  <a:lnTo>
                    <a:pt x="8123" y="744"/>
                  </a:lnTo>
                  <a:lnTo>
                    <a:pt x="7669" y="902"/>
                  </a:lnTo>
                  <a:lnTo>
                    <a:pt x="7225" y="1079"/>
                  </a:lnTo>
                  <a:lnTo>
                    <a:pt x="6791" y="1274"/>
                  </a:lnTo>
                  <a:lnTo>
                    <a:pt x="6367" y="1488"/>
                  </a:lnTo>
                  <a:lnTo>
                    <a:pt x="5953" y="1720"/>
                  </a:lnTo>
                  <a:lnTo>
                    <a:pt x="5548" y="1971"/>
                  </a:lnTo>
                  <a:lnTo>
                    <a:pt x="5154" y="2241"/>
                  </a:lnTo>
                  <a:lnTo>
                    <a:pt x="4769" y="2530"/>
                  </a:lnTo>
                  <a:lnTo>
                    <a:pt x="4395" y="2837"/>
                  </a:lnTo>
                  <a:lnTo>
                    <a:pt x="4030" y="3162"/>
                  </a:lnTo>
                  <a:lnTo>
                    <a:pt x="3677" y="3494"/>
                  </a:lnTo>
                  <a:lnTo>
                    <a:pt x="3338" y="3844"/>
                  </a:lnTo>
                  <a:lnTo>
                    <a:pt x="3013" y="4213"/>
                  </a:lnTo>
                  <a:lnTo>
                    <a:pt x="2701" y="4601"/>
                  </a:lnTo>
                  <a:lnTo>
                    <a:pt x="2402" y="5007"/>
                  </a:lnTo>
                  <a:lnTo>
                    <a:pt x="2118" y="5432"/>
                  </a:lnTo>
                  <a:lnTo>
                    <a:pt x="1847" y="5875"/>
                  </a:lnTo>
                  <a:lnTo>
                    <a:pt x="1589" y="6337"/>
                  </a:lnTo>
                  <a:lnTo>
                    <a:pt x="1346" y="6818"/>
                  </a:lnTo>
                  <a:lnTo>
                    <a:pt x="1116" y="7317"/>
                  </a:lnTo>
                  <a:lnTo>
                    <a:pt x="904" y="7836"/>
                  </a:lnTo>
                  <a:lnTo>
                    <a:pt x="714" y="8376"/>
                  </a:lnTo>
                  <a:lnTo>
                    <a:pt x="546" y="8937"/>
                  </a:lnTo>
                  <a:lnTo>
                    <a:pt x="401" y="9520"/>
                  </a:lnTo>
                  <a:lnTo>
                    <a:pt x="279" y="10123"/>
                  </a:lnTo>
                  <a:lnTo>
                    <a:pt x="178" y="10747"/>
                  </a:lnTo>
                  <a:lnTo>
                    <a:pt x="100" y="11393"/>
                  </a:lnTo>
                  <a:lnTo>
                    <a:pt x="44" y="12060"/>
                  </a:lnTo>
                  <a:lnTo>
                    <a:pt x="11" y="12747"/>
                  </a:lnTo>
                  <a:lnTo>
                    <a:pt x="0" y="13456"/>
                  </a:lnTo>
                  <a:lnTo>
                    <a:pt x="9" y="14195"/>
                  </a:lnTo>
                  <a:lnTo>
                    <a:pt x="37" y="14924"/>
                  </a:lnTo>
                  <a:lnTo>
                    <a:pt x="83" y="15644"/>
                  </a:lnTo>
                  <a:lnTo>
                    <a:pt x="148" y="16353"/>
                  </a:lnTo>
                  <a:lnTo>
                    <a:pt x="232" y="17053"/>
                  </a:lnTo>
                  <a:lnTo>
                    <a:pt x="334" y="17742"/>
                  </a:lnTo>
                  <a:lnTo>
                    <a:pt x="455" y="18422"/>
                  </a:lnTo>
                  <a:lnTo>
                    <a:pt x="595" y="19092"/>
                  </a:lnTo>
                  <a:lnTo>
                    <a:pt x="753" y="19751"/>
                  </a:lnTo>
                  <a:lnTo>
                    <a:pt x="930" y="20401"/>
                  </a:lnTo>
                  <a:lnTo>
                    <a:pt x="1123" y="21038"/>
                  </a:lnTo>
                  <a:lnTo>
                    <a:pt x="1332" y="21659"/>
                  </a:lnTo>
                  <a:lnTo>
                    <a:pt x="1555" y="22264"/>
                  </a:lnTo>
                  <a:lnTo>
                    <a:pt x="1793" y="22852"/>
                  </a:lnTo>
                  <a:lnTo>
                    <a:pt x="2046" y="23424"/>
                  </a:lnTo>
                  <a:lnTo>
                    <a:pt x="2314" y="23981"/>
                  </a:lnTo>
                  <a:lnTo>
                    <a:pt x="2597" y="24521"/>
                  </a:lnTo>
                  <a:lnTo>
                    <a:pt x="2894" y="25045"/>
                  </a:lnTo>
                  <a:lnTo>
                    <a:pt x="3207" y="25553"/>
                  </a:lnTo>
                  <a:lnTo>
                    <a:pt x="3534" y="26044"/>
                  </a:lnTo>
                  <a:lnTo>
                    <a:pt x="3888" y="26506"/>
                  </a:lnTo>
                  <a:lnTo>
                    <a:pt x="4256" y="26947"/>
                  </a:lnTo>
                  <a:lnTo>
                    <a:pt x="4637" y="27369"/>
                  </a:lnTo>
                  <a:lnTo>
                    <a:pt x="5032" y="27771"/>
                  </a:lnTo>
                  <a:lnTo>
                    <a:pt x="5441" y="28153"/>
                  </a:lnTo>
                  <a:lnTo>
                    <a:pt x="5863" y="28515"/>
                  </a:lnTo>
                  <a:lnTo>
                    <a:pt x="6299" y="28857"/>
                  </a:lnTo>
                  <a:lnTo>
                    <a:pt x="6749" y="29180"/>
                  </a:lnTo>
                  <a:lnTo>
                    <a:pt x="7212" y="29482"/>
                  </a:lnTo>
                  <a:lnTo>
                    <a:pt x="7689" y="29765"/>
                  </a:lnTo>
                  <a:lnTo>
                    <a:pt x="8179" y="30013"/>
                  </a:lnTo>
                  <a:lnTo>
                    <a:pt x="8681" y="30234"/>
                  </a:lnTo>
                  <a:lnTo>
                    <a:pt x="9196" y="30429"/>
                  </a:lnTo>
                  <a:lnTo>
                    <a:pt x="9723" y="30599"/>
                  </a:lnTo>
                  <a:lnTo>
                    <a:pt x="10262" y="30742"/>
                  </a:lnTo>
                  <a:lnTo>
                    <a:pt x="10814" y="30859"/>
                  </a:lnTo>
                  <a:lnTo>
                    <a:pt x="11379" y="30950"/>
                  </a:lnTo>
                  <a:lnTo>
                    <a:pt x="11955" y="31015"/>
                  </a:lnTo>
                  <a:lnTo>
                    <a:pt x="12544" y="31054"/>
                  </a:lnTo>
                  <a:lnTo>
                    <a:pt x="13146" y="31067"/>
                  </a:lnTo>
                  <a:lnTo>
                    <a:pt x="14298" y="31026"/>
                  </a:lnTo>
                  <a:lnTo>
                    <a:pt x="15398" y="30901"/>
                  </a:lnTo>
                  <a:lnTo>
                    <a:pt x="16446" y="30693"/>
                  </a:lnTo>
                  <a:lnTo>
                    <a:pt x="17442" y="30403"/>
                  </a:lnTo>
                  <a:lnTo>
                    <a:pt x="18386" y="30029"/>
                  </a:lnTo>
                  <a:lnTo>
                    <a:pt x="19278" y="29572"/>
                  </a:lnTo>
                  <a:lnTo>
                    <a:pt x="20117" y="29032"/>
                  </a:lnTo>
                  <a:lnTo>
                    <a:pt x="20905" y="28408"/>
                  </a:lnTo>
                  <a:lnTo>
                    <a:pt x="21640" y="27702"/>
                  </a:lnTo>
                  <a:lnTo>
                    <a:pt x="22324" y="26913"/>
                  </a:lnTo>
                  <a:lnTo>
                    <a:pt x="22948" y="26038"/>
                  </a:lnTo>
                  <a:lnTo>
                    <a:pt x="23507" y="25099"/>
                  </a:lnTo>
                  <a:lnTo>
                    <a:pt x="24000" y="24098"/>
                  </a:lnTo>
                  <a:lnTo>
                    <a:pt x="24427" y="23033"/>
                  </a:lnTo>
                  <a:lnTo>
                    <a:pt x="24789" y="21905"/>
                  </a:lnTo>
                  <a:lnTo>
                    <a:pt x="25084" y="20714"/>
                  </a:lnTo>
                  <a:lnTo>
                    <a:pt x="25315" y="19459"/>
                  </a:lnTo>
                  <a:lnTo>
                    <a:pt x="25479" y="18142"/>
                  </a:lnTo>
                  <a:lnTo>
                    <a:pt x="25577" y="16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341562" y="5275991"/>
              <a:ext cx="60399" cy="89916"/>
            </a:xfrm>
            <a:custGeom>
              <a:avLst/>
              <a:pathLst>
                <a:path w="60399" h="89916">
                  <a:moveTo>
                    <a:pt x="60399" y="44958"/>
                  </a:moveTo>
                  <a:lnTo>
                    <a:pt x="60376" y="47424"/>
                  </a:lnTo>
                  <a:lnTo>
                    <a:pt x="60307" y="49812"/>
                  </a:lnTo>
                  <a:lnTo>
                    <a:pt x="60192" y="52122"/>
                  </a:lnTo>
                  <a:lnTo>
                    <a:pt x="60032" y="54354"/>
                  </a:lnTo>
                  <a:lnTo>
                    <a:pt x="59825" y="56508"/>
                  </a:lnTo>
                  <a:lnTo>
                    <a:pt x="59573" y="58583"/>
                  </a:lnTo>
                  <a:lnTo>
                    <a:pt x="59275" y="60581"/>
                  </a:lnTo>
                  <a:lnTo>
                    <a:pt x="58930" y="62500"/>
                  </a:lnTo>
                  <a:lnTo>
                    <a:pt x="58540" y="64341"/>
                  </a:lnTo>
                  <a:lnTo>
                    <a:pt x="58104" y="66104"/>
                  </a:lnTo>
                  <a:lnTo>
                    <a:pt x="57628" y="67783"/>
                  </a:lnTo>
                  <a:lnTo>
                    <a:pt x="57115" y="69398"/>
                  </a:lnTo>
                  <a:lnTo>
                    <a:pt x="56566" y="70948"/>
                  </a:lnTo>
                  <a:lnTo>
                    <a:pt x="55981" y="72434"/>
                  </a:lnTo>
                  <a:lnTo>
                    <a:pt x="55360" y="73855"/>
                  </a:lnTo>
                  <a:lnTo>
                    <a:pt x="54704" y="75212"/>
                  </a:lnTo>
                  <a:lnTo>
                    <a:pt x="54011" y="76505"/>
                  </a:lnTo>
                  <a:lnTo>
                    <a:pt x="53282" y="77732"/>
                  </a:lnTo>
                  <a:lnTo>
                    <a:pt x="52518" y="78896"/>
                  </a:lnTo>
                  <a:lnTo>
                    <a:pt x="51717" y="79995"/>
                  </a:lnTo>
                  <a:lnTo>
                    <a:pt x="50896" y="81020"/>
                  </a:lnTo>
                  <a:lnTo>
                    <a:pt x="50043" y="81986"/>
                  </a:lnTo>
                  <a:lnTo>
                    <a:pt x="49159" y="82895"/>
                  </a:lnTo>
                  <a:lnTo>
                    <a:pt x="48245" y="83745"/>
                  </a:lnTo>
                  <a:lnTo>
                    <a:pt x="47299" y="84537"/>
                  </a:lnTo>
                  <a:lnTo>
                    <a:pt x="46322" y="85271"/>
                  </a:lnTo>
                  <a:lnTo>
                    <a:pt x="45315" y="85946"/>
                  </a:lnTo>
                  <a:lnTo>
                    <a:pt x="44276" y="86563"/>
                  </a:lnTo>
                  <a:lnTo>
                    <a:pt x="43206" y="87122"/>
                  </a:lnTo>
                  <a:lnTo>
                    <a:pt x="42105" y="87622"/>
                  </a:lnTo>
                  <a:lnTo>
                    <a:pt x="40991" y="88058"/>
                  </a:lnTo>
                  <a:lnTo>
                    <a:pt x="39856" y="88448"/>
                  </a:lnTo>
                  <a:lnTo>
                    <a:pt x="38699" y="88792"/>
                  </a:lnTo>
                  <a:lnTo>
                    <a:pt x="37522" y="89090"/>
                  </a:lnTo>
                  <a:lnTo>
                    <a:pt x="36323" y="89343"/>
                  </a:lnTo>
                  <a:lnTo>
                    <a:pt x="35103" y="89549"/>
                  </a:lnTo>
                  <a:lnTo>
                    <a:pt x="33862" y="89710"/>
                  </a:lnTo>
                  <a:lnTo>
                    <a:pt x="32600" y="89825"/>
                  </a:lnTo>
                  <a:lnTo>
                    <a:pt x="31317" y="89894"/>
                  </a:lnTo>
                  <a:lnTo>
                    <a:pt x="30013" y="89916"/>
                  </a:lnTo>
                  <a:lnTo>
                    <a:pt x="28709" y="89894"/>
                  </a:lnTo>
                  <a:lnTo>
                    <a:pt x="27426" y="89825"/>
                  </a:lnTo>
                  <a:lnTo>
                    <a:pt x="26164" y="89710"/>
                  </a:lnTo>
                  <a:lnTo>
                    <a:pt x="24923" y="89549"/>
                  </a:lnTo>
                  <a:lnTo>
                    <a:pt x="23703" y="89343"/>
                  </a:lnTo>
                  <a:lnTo>
                    <a:pt x="22505" y="89090"/>
                  </a:lnTo>
                  <a:lnTo>
                    <a:pt x="21327" y="88792"/>
                  </a:lnTo>
                  <a:lnTo>
                    <a:pt x="20171" y="88448"/>
                  </a:lnTo>
                  <a:lnTo>
                    <a:pt x="19035" y="88058"/>
                  </a:lnTo>
                  <a:lnTo>
                    <a:pt x="17921" y="87622"/>
                  </a:lnTo>
                  <a:lnTo>
                    <a:pt x="16833" y="87133"/>
                  </a:lnTo>
                  <a:lnTo>
                    <a:pt x="15775" y="86585"/>
                  </a:lnTo>
                  <a:lnTo>
                    <a:pt x="14749" y="85978"/>
                  </a:lnTo>
                  <a:lnTo>
                    <a:pt x="13754" y="85310"/>
                  </a:lnTo>
                  <a:lnTo>
                    <a:pt x="12789" y="84583"/>
                  </a:lnTo>
                  <a:lnTo>
                    <a:pt x="11856" y="83797"/>
                  </a:lnTo>
                  <a:lnTo>
                    <a:pt x="10954" y="82951"/>
                  </a:lnTo>
                  <a:lnTo>
                    <a:pt x="10083" y="82046"/>
                  </a:lnTo>
                  <a:lnTo>
                    <a:pt x="9242" y="81081"/>
                  </a:lnTo>
                  <a:lnTo>
                    <a:pt x="8433" y="80057"/>
                  </a:lnTo>
                  <a:lnTo>
                    <a:pt x="7657" y="78958"/>
                  </a:lnTo>
                  <a:lnTo>
                    <a:pt x="6915" y="77794"/>
                  </a:lnTo>
                  <a:lnTo>
                    <a:pt x="6208" y="76567"/>
                  </a:lnTo>
                  <a:lnTo>
                    <a:pt x="5536" y="75274"/>
                  </a:lnTo>
                  <a:lnTo>
                    <a:pt x="4898" y="73917"/>
                  </a:lnTo>
                  <a:lnTo>
                    <a:pt x="4296" y="72496"/>
                  </a:lnTo>
                  <a:lnTo>
                    <a:pt x="3728" y="71010"/>
                  </a:lnTo>
                  <a:lnTo>
                    <a:pt x="3194" y="69460"/>
                  </a:lnTo>
                  <a:lnTo>
                    <a:pt x="2696" y="67845"/>
                  </a:lnTo>
                  <a:lnTo>
                    <a:pt x="2232" y="66166"/>
                  </a:lnTo>
                  <a:lnTo>
                    <a:pt x="1808" y="64402"/>
                  </a:lnTo>
                  <a:lnTo>
                    <a:pt x="1428" y="62559"/>
                  </a:lnTo>
                  <a:lnTo>
                    <a:pt x="1093" y="60637"/>
                  </a:lnTo>
                  <a:lnTo>
                    <a:pt x="803" y="58635"/>
                  </a:lnTo>
                  <a:lnTo>
                    <a:pt x="558" y="56554"/>
                  </a:lnTo>
                  <a:lnTo>
                    <a:pt x="357" y="54394"/>
                  </a:lnTo>
                  <a:lnTo>
                    <a:pt x="200" y="52154"/>
                  </a:lnTo>
                  <a:lnTo>
                    <a:pt x="89" y="49835"/>
                  </a:lnTo>
                  <a:lnTo>
                    <a:pt x="22" y="47436"/>
                  </a:lnTo>
                  <a:lnTo>
                    <a:pt x="0" y="44958"/>
                  </a:lnTo>
                  <a:lnTo>
                    <a:pt x="21" y="42362"/>
                  </a:lnTo>
                  <a:lnTo>
                    <a:pt x="86" y="39858"/>
                  </a:lnTo>
                  <a:lnTo>
                    <a:pt x="195" y="37446"/>
                  </a:lnTo>
                  <a:lnTo>
                    <a:pt x="347" y="35125"/>
                  </a:lnTo>
                  <a:lnTo>
                    <a:pt x="542" y="32897"/>
                  </a:lnTo>
                  <a:lnTo>
                    <a:pt x="781" y="30760"/>
                  </a:lnTo>
                  <a:lnTo>
                    <a:pt x="1063" y="28715"/>
                  </a:lnTo>
                  <a:lnTo>
                    <a:pt x="1389" y="26761"/>
                  </a:lnTo>
                  <a:lnTo>
                    <a:pt x="1758" y="24900"/>
                  </a:lnTo>
                  <a:lnTo>
                    <a:pt x="2170" y="23130"/>
                  </a:lnTo>
                  <a:lnTo>
                    <a:pt x="2634" y="21429"/>
                  </a:lnTo>
                  <a:lnTo>
                    <a:pt x="3135" y="19799"/>
                  </a:lnTo>
                  <a:lnTo>
                    <a:pt x="3671" y="18239"/>
                  </a:lnTo>
                  <a:lnTo>
                    <a:pt x="4244" y="16750"/>
                  </a:lnTo>
                  <a:lnTo>
                    <a:pt x="4852" y="15332"/>
                  </a:lnTo>
                  <a:lnTo>
                    <a:pt x="5496" y="13984"/>
                  </a:lnTo>
                  <a:lnTo>
                    <a:pt x="6176" y="12708"/>
                  </a:lnTo>
                  <a:lnTo>
                    <a:pt x="6893" y="11501"/>
                  </a:lnTo>
                  <a:lnTo>
                    <a:pt x="7645" y="10366"/>
                  </a:lnTo>
                  <a:lnTo>
                    <a:pt x="8433" y="9301"/>
                  </a:lnTo>
                  <a:lnTo>
                    <a:pt x="9255" y="8303"/>
                  </a:lnTo>
                  <a:lnTo>
                    <a:pt x="10107" y="7366"/>
                  </a:lnTo>
                  <a:lnTo>
                    <a:pt x="10991" y="6492"/>
                  </a:lnTo>
                  <a:lnTo>
                    <a:pt x="11906" y="5680"/>
                  </a:lnTo>
                  <a:lnTo>
                    <a:pt x="12851" y="4929"/>
                  </a:lnTo>
                  <a:lnTo>
                    <a:pt x="13828" y="4241"/>
                  </a:lnTo>
                  <a:lnTo>
                    <a:pt x="14836" y="3615"/>
                  </a:lnTo>
                  <a:lnTo>
                    <a:pt x="15875" y="3050"/>
                  </a:lnTo>
                  <a:lnTo>
                    <a:pt x="16944" y="2548"/>
                  </a:lnTo>
                  <a:lnTo>
                    <a:pt x="18045" y="2108"/>
                  </a:lnTo>
                  <a:lnTo>
                    <a:pt x="19185" y="1707"/>
                  </a:lnTo>
                  <a:lnTo>
                    <a:pt x="20349" y="1349"/>
                  </a:lnTo>
                  <a:lnTo>
                    <a:pt x="21537" y="1033"/>
                  </a:lnTo>
                  <a:lnTo>
                    <a:pt x="22748" y="759"/>
                  </a:lnTo>
                  <a:lnTo>
                    <a:pt x="23983" y="527"/>
                  </a:lnTo>
                  <a:lnTo>
                    <a:pt x="25241" y="337"/>
                  </a:lnTo>
                  <a:lnTo>
                    <a:pt x="26523" y="189"/>
                  </a:lnTo>
                  <a:lnTo>
                    <a:pt x="27828" y="84"/>
                  </a:lnTo>
                  <a:lnTo>
                    <a:pt x="29157" y="21"/>
                  </a:lnTo>
                  <a:lnTo>
                    <a:pt x="30509" y="0"/>
                  </a:lnTo>
                  <a:lnTo>
                    <a:pt x="31777" y="21"/>
                  </a:lnTo>
                  <a:lnTo>
                    <a:pt x="33027" y="84"/>
                  </a:lnTo>
                  <a:lnTo>
                    <a:pt x="34258" y="189"/>
                  </a:lnTo>
                  <a:lnTo>
                    <a:pt x="35470" y="337"/>
                  </a:lnTo>
                  <a:lnTo>
                    <a:pt x="36664" y="527"/>
                  </a:lnTo>
                  <a:lnTo>
                    <a:pt x="37839" y="759"/>
                  </a:lnTo>
                  <a:lnTo>
                    <a:pt x="38996" y="1033"/>
                  </a:lnTo>
                  <a:lnTo>
                    <a:pt x="40133" y="1349"/>
                  </a:lnTo>
                  <a:lnTo>
                    <a:pt x="41253" y="1707"/>
                  </a:lnTo>
                  <a:lnTo>
                    <a:pt x="42354" y="2108"/>
                  </a:lnTo>
                  <a:lnTo>
                    <a:pt x="43442" y="2548"/>
                  </a:lnTo>
                  <a:lnTo>
                    <a:pt x="44499" y="3050"/>
                  </a:lnTo>
                  <a:lnTo>
                    <a:pt x="45525" y="3615"/>
                  </a:lnTo>
                  <a:lnTo>
                    <a:pt x="46521" y="4241"/>
                  </a:lnTo>
                  <a:lnTo>
                    <a:pt x="47485" y="4929"/>
                  </a:lnTo>
                  <a:lnTo>
                    <a:pt x="48418" y="5680"/>
                  </a:lnTo>
                  <a:lnTo>
                    <a:pt x="49321" y="6492"/>
                  </a:lnTo>
                  <a:lnTo>
                    <a:pt x="50192" y="7366"/>
                  </a:lnTo>
                  <a:lnTo>
                    <a:pt x="51032" y="8303"/>
                  </a:lnTo>
                  <a:lnTo>
                    <a:pt x="51841" y="9301"/>
                  </a:lnTo>
                  <a:lnTo>
                    <a:pt x="52629" y="10366"/>
                  </a:lnTo>
                  <a:lnTo>
                    <a:pt x="53382" y="11501"/>
                  </a:lnTo>
                  <a:lnTo>
                    <a:pt x="54098" y="12708"/>
                  </a:lnTo>
                  <a:lnTo>
                    <a:pt x="54778" y="13984"/>
                  </a:lnTo>
                  <a:lnTo>
                    <a:pt x="55422" y="15332"/>
                  </a:lnTo>
                  <a:lnTo>
                    <a:pt x="56031" y="16750"/>
                  </a:lnTo>
                  <a:lnTo>
                    <a:pt x="56603" y="18239"/>
                  </a:lnTo>
                  <a:lnTo>
                    <a:pt x="57140" y="19799"/>
                  </a:lnTo>
                  <a:lnTo>
                    <a:pt x="57640" y="21429"/>
                  </a:lnTo>
                  <a:lnTo>
                    <a:pt x="58104" y="23130"/>
                  </a:lnTo>
                  <a:lnTo>
                    <a:pt x="58540" y="24900"/>
                  </a:lnTo>
                  <a:lnTo>
                    <a:pt x="58930" y="26761"/>
                  </a:lnTo>
                  <a:lnTo>
                    <a:pt x="59275" y="28715"/>
                  </a:lnTo>
                  <a:lnTo>
                    <a:pt x="59573" y="30760"/>
                  </a:lnTo>
                  <a:lnTo>
                    <a:pt x="59825" y="32897"/>
                  </a:lnTo>
                  <a:lnTo>
                    <a:pt x="60032" y="35125"/>
                  </a:lnTo>
                  <a:lnTo>
                    <a:pt x="60192" y="37446"/>
                  </a:lnTo>
                  <a:lnTo>
                    <a:pt x="60307" y="39858"/>
                  </a:lnTo>
                  <a:lnTo>
                    <a:pt x="60376" y="42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358987" y="5289634"/>
              <a:ext cx="25486" cy="62569"/>
            </a:xfrm>
            <a:custGeom>
              <a:avLst/>
              <a:pathLst>
                <a:path w="25486" h="62569">
                  <a:moveTo>
                    <a:pt x="25486" y="31315"/>
                  </a:moveTo>
                  <a:lnTo>
                    <a:pt x="25479" y="29500"/>
                  </a:lnTo>
                  <a:lnTo>
                    <a:pt x="25459" y="27749"/>
                  </a:lnTo>
                  <a:lnTo>
                    <a:pt x="25425" y="26062"/>
                  </a:lnTo>
                  <a:lnTo>
                    <a:pt x="25377" y="24440"/>
                  </a:lnTo>
                  <a:lnTo>
                    <a:pt x="25316" y="22882"/>
                  </a:lnTo>
                  <a:lnTo>
                    <a:pt x="25241" y="21389"/>
                  </a:lnTo>
                  <a:lnTo>
                    <a:pt x="25152" y="19960"/>
                  </a:lnTo>
                  <a:lnTo>
                    <a:pt x="25050" y="18596"/>
                  </a:lnTo>
                  <a:lnTo>
                    <a:pt x="24934" y="17296"/>
                  </a:lnTo>
                  <a:lnTo>
                    <a:pt x="24804" y="16061"/>
                  </a:lnTo>
                  <a:lnTo>
                    <a:pt x="24660" y="14871"/>
                  </a:lnTo>
                  <a:lnTo>
                    <a:pt x="24499" y="13731"/>
                  </a:lnTo>
                  <a:lnTo>
                    <a:pt x="24322" y="12643"/>
                  </a:lnTo>
                  <a:lnTo>
                    <a:pt x="24130" y="11606"/>
                  </a:lnTo>
                  <a:lnTo>
                    <a:pt x="23921" y="10619"/>
                  </a:lnTo>
                  <a:lnTo>
                    <a:pt x="23695" y="9683"/>
                  </a:lnTo>
                  <a:lnTo>
                    <a:pt x="23454" y="8798"/>
                  </a:lnTo>
                  <a:lnTo>
                    <a:pt x="23197" y="7964"/>
                  </a:lnTo>
                  <a:lnTo>
                    <a:pt x="22923" y="7181"/>
                  </a:lnTo>
                  <a:lnTo>
                    <a:pt x="22634" y="6449"/>
                  </a:lnTo>
                  <a:lnTo>
                    <a:pt x="22327" y="5751"/>
                  </a:lnTo>
                  <a:lnTo>
                    <a:pt x="22001" y="5097"/>
                  </a:lnTo>
                  <a:lnTo>
                    <a:pt x="21657" y="4486"/>
                  </a:lnTo>
                  <a:lnTo>
                    <a:pt x="21294" y="3919"/>
                  </a:lnTo>
                  <a:lnTo>
                    <a:pt x="20913" y="3395"/>
                  </a:lnTo>
                  <a:lnTo>
                    <a:pt x="20513" y="2914"/>
                  </a:lnTo>
                  <a:lnTo>
                    <a:pt x="20094" y="2477"/>
                  </a:lnTo>
                  <a:lnTo>
                    <a:pt x="19657" y="2083"/>
                  </a:lnTo>
                  <a:lnTo>
                    <a:pt x="19201" y="1733"/>
                  </a:lnTo>
                  <a:lnTo>
                    <a:pt x="18727" y="1426"/>
                  </a:lnTo>
                  <a:lnTo>
                    <a:pt x="18245" y="1155"/>
                  </a:lnTo>
                  <a:lnTo>
                    <a:pt x="17742" y="912"/>
                  </a:lnTo>
                  <a:lnTo>
                    <a:pt x="17218" y="698"/>
                  </a:lnTo>
                  <a:lnTo>
                    <a:pt x="16673" y="513"/>
                  </a:lnTo>
                  <a:lnTo>
                    <a:pt x="16107" y="356"/>
                  </a:lnTo>
                  <a:lnTo>
                    <a:pt x="15520" y="228"/>
                  </a:lnTo>
                  <a:lnTo>
                    <a:pt x="14911" y="128"/>
                  </a:lnTo>
                  <a:lnTo>
                    <a:pt x="14282" y="57"/>
                  </a:lnTo>
                  <a:lnTo>
                    <a:pt x="13632" y="14"/>
                  </a:lnTo>
                  <a:lnTo>
                    <a:pt x="12960" y="0"/>
                  </a:lnTo>
                  <a:lnTo>
                    <a:pt x="12240" y="14"/>
                  </a:lnTo>
                  <a:lnTo>
                    <a:pt x="11544" y="59"/>
                  </a:lnTo>
                  <a:lnTo>
                    <a:pt x="10871" y="133"/>
                  </a:lnTo>
                  <a:lnTo>
                    <a:pt x="10222" y="238"/>
                  </a:lnTo>
                  <a:lnTo>
                    <a:pt x="9596" y="372"/>
                  </a:lnTo>
                  <a:lnTo>
                    <a:pt x="8994" y="535"/>
                  </a:lnTo>
                  <a:lnTo>
                    <a:pt x="8415" y="729"/>
                  </a:lnTo>
                  <a:lnTo>
                    <a:pt x="7860" y="952"/>
                  </a:lnTo>
                  <a:lnTo>
                    <a:pt x="7329" y="1205"/>
                  </a:lnTo>
                  <a:lnTo>
                    <a:pt x="6821" y="1488"/>
                  </a:lnTo>
                  <a:lnTo>
                    <a:pt x="6334" y="1795"/>
                  </a:lnTo>
                  <a:lnTo>
                    <a:pt x="5866" y="2145"/>
                  </a:lnTo>
                  <a:lnTo>
                    <a:pt x="5416" y="2539"/>
                  </a:lnTo>
                  <a:lnTo>
                    <a:pt x="4985" y="2976"/>
                  </a:lnTo>
                  <a:lnTo>
                    <a:pt x="4573" y="3457"/>
                  </a:lnTo>
                  <a:lnTo>
                    <a:pt x="4179" y="3981"/>
                  </a:lnTo>
                  <a:lnTo>
                    <a:pt x="3804" y="4548"/>
                  </a:lnTo>
                  <a:lnTo>
                    <a:pt x="3447" y="5159"/>
                  </a:lnTo>
                  <a:lnTo>
                    <a:pt x="3109" y="5813"/>
                  </a:lnTo>
                  <a:lnTo>
                    <a:pt x="2790" y="6511"/>
                  </a:lnTo>
                  <a:lnTo>
                    <a:pt x="2500" y="7255"/>
                  </a:lnTo>
                  <a:lnTo>
                    <a:pt x="2227" y="8049"/>
                  </a:lnTo>
                  <a:lnTo>
                    <a:pt x="1970" y="8892"/>
                  </a:lnTo>
                  <a:lnTo>
                    <a:pt x="1728" y="9785"/>
                  </a:lnTo>
                  <a:lnTo>
                    <a:pt x="1503" y="10728"/>
                  </a:lnTo>
                  <a:lnTo>
                    <a:pt x="1294" y="11720"/>
                  </a:lnTo>
                  <a:lnTo>
                    <a:pt x="1101" y="12762"/>
                  </a:lnTo>
                  <a:lnTo>
                    <a:pt x="925" y="13853"/>
                  </a:lnTo>
                  <a:lnTo>
                    <a:pt x="764" y="14994"/>
                  </a:lnTo>
                  <a:lnTo>
                    <a:pt x="620" y="16185"/>
                  </a:lnTo>
                  <a:lnTo>
                    <a:pt x="502" y="17419"/>
                  </a:lnTo>
                  <a:lnTo>
                    <a:pt x="396" y="18715"/>
                  </a:lnTo>
                  <a:lnTo>
                    <a:pt x="303" y="20073"/>
                  </a:lnTo>
                  <a:lnTo>
                    <a:pt x="223" y="21493"/>
                  </a:lnTo>
                  <a:lnTo>
                    <a:pt x="155" y="22975"/>
                  </a:lnTo>
                  <a:lnTo>
                    <a:pt x="99" y="24519"/>
                  </a:lnTo>
                  <a:lnTo>
                    <a:pt x="55" y="26125"/>
                  </a:lnTo>
                  <a:lnTo>
                    <a:pt x="24" y="27793"/>
                  </a:lnTo>
                  <a:lnTo>
                    <a:pt x="6" y="29523"/>
                  </a:lnTo>
                  <a:lnTo>
                    <a:pt x="0" y="31315"/>
                  </a:lnTo>
                  <a:lnTo>
                    <a:pt x="6" y="33084"/>
                  </a:lnTo>
                  <a:lnTo>
                    <a:pt x="27" y="34793"/>
                  </a:lnTo>
                  <a:lnTo>
                    <a:pt x="61" y="36443"/>
                  </a:lnTo>
                  <a:lnTo>
                    <a:pt x="109" y="38033"/>
                  </a:lnTo>
                  <a:lnTo>
                    <a:pt x="170" y="39563"/>
                  </a:lnTo>
                  <a:lnTo>
                    <a:pt x="245" y="41034"/>
                  </a:lnTo>
                  <a:lnTo>
                    <a:pt x="334" y="42445"/>
                  </a:lnTo>
                  <a:lnTo>
                    <a:pt x="436" y="43797"/>
                  </a:lnTo>
                  <a:lnTo>
                    <a:pt x="552" y="45089"/>
                  </a:lnTo>
                  <a:lnTo>
                    <a:pt x="682" y="46322"/>
                  </a:lnTo>
                  <a:lnTo>
                    <a:pt x="826" y="47502"/>
                  </a:lnTo>
                  <a:lnTo>
                    <a:pt x="987" y="48634"/>
                  </a:lnTo>
                  <a:lnTo>
                    <a:pt x="1163" y="49719"/>
                  </a:lnTo>
                  <a:lnTo>
                    <a:pt x="1356" y="50757"/>
                  </a:lnTo>
                  <a:lnTo>
                    <a:pt x="1565" y="51748"/>
                  </a:lnTo>
                  <a:lnTo>
                    <a:pt x="1790" y="52692"/>
                  </a:lnTo>
                  <a:lnTo>
                    <a:pt x="2032" y="53589"/>
                  </a:lnTo>
                  <a:lnTo>
                    <a:pt x="2289" y="54438"/>
                  </a:lnTo>
                  <a:lnTo>
                    <a:pt x="2562" y="55241"/>
                  </a:lnTo>
                  <a:lnTo>
                    <a:pt x="2852" y="55996"/>
                  </a:lnTo>
                  <a:lnTo>
                    <a:pt x="3159" y="56694"/>
                  </a:lnTo>
                  <a:lnTo>
                    <a:pt x="3485" y="57350"/>
                  </a:lnTo>
                  <a:lnTo>
                    <a:pt x="3829" y="57964"/>
                  </a:lnTo>
                  <a:lnTo>
                    <a:pt x="4191" y="58536"/>
                  </a:lnTo>
                  <a:lnTo>
                    <a:pt x="4573" y="59066"/>
                  </a:lnTo>
                  <a:lnTo>
                    <a:pt x="4973" y="59553"/>
                  </a:lnTo>
                  <a:lnTo>
                    <a:pt x="5391" y="59998"/>
                  </a:lnTo>
                  <a:lnTo>
                    <a:pt x="5829" y="60401"/>
                  </a:lnTo>
                  <a:lnTo>
                    <a:pt x="6284" y="60762"/>
                  </a:lnTo>
                  <a:lnTo>
                    <a:pt x="6759" y="61081"/>
                  </a:lnTo>
                  <a:lnTo>
                    <a:pt x="7254" y="61364"/>
                  </a:lnTo>
                  <a:lnTo>
                    <a:pt x="7771" y="61617"/>
                  </a:lnTo>
                  <a:lnTo>
                    <a:pt x="8310" y="61840"/>
                  </a:lnTo>
                  <a:lnTo>
                    <a:pt x="8872" y="62034"/>
                  </a:lnTo>
                  <a:lnTo>
                    <a:pt x="9456" y="62197"/>
                  </a:lnTo>
                  <a:lnTo>
                    <a:pt x="10063" y="62331"/>
                  </a:lnTo>
                  <a:lnTo>
                    <a:pt x="10692" y="62435"/>
                  </a:lnTo>
                  <a:lnTo>
                    <a:pt x="11343" y="62510"/>
                  </a:lnTo>
                  <a:lnTo>
                    <a:pt x="12016" y="62554"/>
                  </a:lnTo>
                  <a:lnTo>
                    <a:pt x="12712" y="62569"/>
                  </a:lnTo>
                  <a:lnTo>
                    <a:pt x="13384" y="62554"/>
                  </a:lnTo>
                  <a:lnTo>
                    <a:pt x="14036" y="62510"/>
                  </a:lnTo>
                  <a:lnTo>
                    <a:pt x="14669" y="62435"/>
                  </a:lnTo>
                  <a:lnTo>
                    <a:pt x="15282" y="62331"/>
                  </a:lnTo>
                  <a:lnTo>
                    <a:pt x="15875" y="62197"/>
                  </a:lnTo>
                  <a:lnTo>
                    <a:pt x="16447" y="62034"/>
                  </a:lnTo>
                  <a:lnTo>
                    <a:pt x="17001" y="61840"/>
                  </a:lnTo>
                  <a:lnTo>
                    <a:pt x="17534" y="61617"/>
                  </a:lnTo>
                  <a:lnTo>
                    <a:pt x="18047" y="61364"/>
                  </a:lnTo>
                  <a:lnTo>
                    <a:pt x="18541" y="61081"/>
                  </a:lnTo>
                  <a:lnTo>
                    <a:pt x="19016" y="60762"/>
                  </a:lnTo>
                  <a:lnTo>
                    <a:pt x="19474" y="60401"/>
                  </a:lnTo>
                  <a:lnTo>
                    <a:pt x="19914" y="59998"/>
                  </a:lnTo>
                  <a:lnTo>
                    <a:pt x="20337" y="59553"/>
                  </a:lnTo>
                  <a:lnTo>
                    <a:pt x="20742" y="59066"/>
                  </a:lnTo>
                  <a:lnTo>
                    <a:pt x="21131" y="58536"/>
                  </a:lnTo>
                  <a:lnTo>
                    <a:pt x="21501" y="57964"/>
                  </a:lnTo>
                  <a:lnTo>
                    <a:pt x="21855" y="57350"/>
                  </a:lnTo>
                  <a:lnTo>
                    <a:pt x="22191" y="56694"/>
                  </a:lnTo>
                  <a:lnTo>
                    <a:pt x="22510" y="55996"/>
                  </a:lnTo>
                  <a:lnTo>
                    <a:pt x="22811" y="55241"/>
                  </a:lnTo>
                  <a:lnTo>
                    <a:pt x="23095" y="54438"/>
                  </a:lnTo>
                  <a:lnTo>
                    <a:pt x="23362" y="53589"/>
                  </a:lnTo>
                  <a:lnTo>
                    <a:pt x="23611" y="52692"/>
                  </a:lnTo>
                  <a:lnTo>
                    <a:pt x="23843" y="51748"/>
                  </a:lnTo>
                  <a:lnTo>
                    <a:pt x="24058" y="50757"/>
                  </a:lnTo>
                  <a:lnTo>
                    <a:pt x="24255" y="49719"/>
                  </a:lnTo>
                  <a:lnTo>
                    <a:pt x="24435" y="48634"/>
                  </a:lnTo>
                  <a:lnTo>
                    <a:pt x="24597" y="47502"/>
                  </a:lnTo>
                  <a:lnTo>
                    <a:pt x="24742" y="46322"/>
                  </a:lnTo>
                  <a:lnTo>
                    <a:pt x="24884" y="45089"/>
                  </a:lnTo>
                  <a:lnTo>
                    <a:pt x="25010" y="43797"/>
                  </a:lnTo>
                  <a:lnTo>
                    <a:pt x="25122" y="42445"/>
                  </a:lnTo>
                  <a:lnTo>
                    <a:pt x="25218" y="41034"/>
                  </a:lnTo>
                  <a:lnTo>
                    <a:pt x="25300" y="39563"/>
                  </a:lnTo>
                  <a:lnTo>
                    <a:pt x="25367" y="38033"/>
                  </a:lnTo>
                  <a:lnTo>
                    <a:pt x="25419" y="36443"/>
                  </a:lnTo>
                  <a:lnTo>
                    <a:pt x="25457" y="34793"/>
                  </a:lnTo>
                  <a:lnTo>
                    <a:pt x="25479" y="33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411821" y="5275991"/>
              <a:ext cx="61391" cy="89916"/>
            </a:xfrm>
            <a:custGeom>
              <a:avLst/>
              <a:pathLst>
                <a:path w="61391" h="89916">
                  <a:moveTo>
                    <a:pt x="61391" y="60089"/>
                  </a:moveTo>
                  <a:lnTo>
                    <a:pt x="61372" y="61393"/>
                  </a:lnTo>
                  <a:lnTo>
                    <a:pt x="61317" y="62676"/>
                  </a:lnTo>
                  <a:lnTo>
                    <a:pt x="61224" y="63938"/>
                  </a:lnTo>
                  <a:lnTo>
                    <a:pt x="61093" y="65179"/>
                  </a:lnTo>
                  <a:lnTo>
                    <a:pt x="60926" y="66399"/>
                  </a:lnTo>
                  <a:lnTo>
                    <a:pt x="60721" y="67597"/>
                  </a:lnTo>
                  <a:lnTo>
                    <a:pt x="60480" y="68775"/>
                  </a:lnTo>
                  <a:lnTo>
                    <a:pt x="60200" y="69931"/>
                  </a:lnTo>
                  <a:lnTo>
                    <a:pt x="59884" y="71067"/>
                  </a:lnTo>
                  <a:lnTo>
                    <a:pt x="59531" y="72181"/>
                  </a:lnTo>
                  <a:lnTo>
                    <a:pt x="59140" y="73258"/>
                  </a:lnTo>
                  <a:lnTo>
                    <a:pt x="58712" y="74304"/>
                  </a:lnTo>
                  <a:lnTo>
                    <a:pt x="58247" y="75321"/>
                  </a:lnTo>
                  <a:lnTo>
                    <a:pt x="57745" y="76309"/>
                  </a:lnTo>
                  <a:lnTo>
                    <a:pt x="57205" y="77266"/>
                  </a:lnTo>
                  <a:lnTo>
                    <a:pt x="56629" y="78194"/>
                  </a:lnTo>
                  <a:lnTo>
                    <a:pt x="56015" y="79092"/>
                  </a:lnTo>
                  <a:lnTo>
                    <a:pt x="55364" y="79960"/>
                  </a:lnTo>
                  <a:lnTo>
                    <a:pt x="54675" y="80798"/>
                  </a:lnTo>
                  <a:lnTo>
                    <a:pt x="53950" y="81607"/>
                  </a:lnTo>
                  <a:lnTo>
                    <a:pt x="53199" y="82372"/>
                  </a:lnTo>
                  <a:lnTo>
                    <a:pt x="52412" y="83103"/>
                  </a:lnTo>
                  <a:lnTo>
                    <a:pt x="51587" y="83800"/>
                  </a:lnTo>
                  <a:lnTo>
                    <a:pt x="50725" y="84464"/>
                  </a:lnTo>
                  <a:lnTo>
                    <a:pt x="49826" y="85095"/>
                  </a:lnTo>
                  <a:lnTo>
                    <a:pt x="48890" y="85692"/>
                  </a:lnTo>
                  <a:lnTo>
                    <a:pt x="47916" y="86256"/>
                  </a:lnTo>
                  <a:lnTo>
                    <a:pt x="46905" y="86786"/>
                  </a:lnTo>
                  <a:lnTo>
                    <a:pt x="45857" y="87283"/>
                  </a:lnTo>
                  <a:lnTo>
                    <a:pt x="44772" y="87746"/>
                  </a:lnTo>
                  <a:lnTo>
                    <a:pt x="43651" y="88158"/>
                  </a:lnTo>
                  <a:lnTo>
                    <a:pt x="42495" y="88527"/>
                  </a:lnTo>
                  <a:lnTo>
                    <a:pt x="41304" y="88853"/>
                  </a:lnTo>
                  <a:lnTo>
                    <a:pt x="40079" y="89135"/>
                  </a:lnTo>
                  <a:lnTo>
                    <a:pt x="38819" y="89374"/>
                  </a:lnTo>
                  <a:lnTo>
                    <a:pt x="37524" y="89569"/>
                  </a:lnTo>
                  <a:lnTo>
                    <a:pt x="36195" y="89721"/>
                  </a:lnTo>
                  <a:lnTo>
                    <a:pt x="34830" y="89830"/>
                  </a:lnTo>
                  <a:lnTo>
                    <a:pt x="33431" y="89895"/>
                  </a:lnTo>
                  <a:lnTo>
                    <a:pt x="31998" y="89916"/>
                  </a:lnTo>
                  <a:lnTo>
                    <a:pt x="28981" y="89809"/>
                  </a:lnTo>
                  <a:lnTo>
                    <a:pt x="26106" y="89485"/>
                  </a:lnTo>
                  <a:lnTo>
                    <a:pt x="23375" y="88945"/>
                  </a:lnTo>
                  <a:lnTo>
                    <a:pt x="20786" y="88190"/>
                  </a:lnTo>
                  <a:lnTo>
                    <a:pt x="18339" y="87219"/>
                  </a:lnTo>
                  <a:lnTo>
                    <a:pt x="16036" y="86032"/>
                  </a:lnTo>
                  <a:lnTo>
                    <a:pt x="13875" y="84629"/>
                  </a:lnTo>
                  <a:lnTo>
                    <a:pt x="11856" y="83011"/>
                  </a:lnTo>
                  <a:lnTo>
                    <a:pt x="9980" y="81177"/>
                  </a:lnTo>
                  <a:lnTo>
                    <a:pt x="8247" y="79126"/>
                  </a:lnTo>
                  <a:lnTo>
                    <a:pt x="6680" y="76852"/>
                  </a:lnTo>
                  <a:lnTo>
                    <a:pt x="5278" y="74369"/>
                  </a:lnTo>
                  <a:lnTo>
                    <a:pt x="4041" y="71678"/>
                  </a:lnTo>
                  <a:lnTo>
                    <a:pt x="2969" y="68778"/>
                  </a:lnTo>
                  <a:lnTo>
                    <a:pt x="2061" y="65670"/>
                  </a:lnTo>
                  <a:lnTo>
                    <a:pt x="1319" y="62354"/>
                  </a:lnTo>
                  <a:lnTo>
                    <a:pt x="742" y="58829"/>
                  </a:lnTo>
                  <a:lnTo>
                    <a:pt x="329" y="55096"/>
                  </a:lnTo>
                  <a:lnTo>
                    <a:pt x="82" y="51154"/>
                  </a:lnTo>
                  <a:lnTo>
                    <a:pt x="0" y="47004"/>
                  </a:lnTo>
                  <a:lnTo>
                    <a:pt x="83" y="42445"/>
                  </a:lnTo>
                  <a:lnTo>
                    <a:pt x="334" y="38117"/>
                  </a:lnTo>
                  <a:lnTo>
                    <a:pt x="753" y="34021"/>
                  </a:lnTo>
                  <a:lnTo>
                    <a:pt x="1339" y="30157"/>
                  </a:lnTo>
                  <a:lnTo>
                    <a:pt x="2092" y="26525"/>
                  </a:lnTo>
                  <a:lnTo>
                    <a:pt x="3013" y="23125"/>
                  </a:lnTo>
                  <a:lnTo>
                    <a:pt x="4102" y="19957"/>
                  </a:lnTo>
                  <a:lnTo>
                    <a:pt x="5357" y="17020"/>
                  </a:lnTo>
                  <a:lnTo>
                    <a:pt x="6780" y="14316"/>
                  </a:lnTo>
                  <a:lnTo>
                    <a:pt x="8371" y="11844"/>
                  </a:lnTo>
                  <a:lnTo>
                    <a:pt x="10130" y="9593"/>
                  </a:lnTo>
                  <a:lnTo>
                    <a:pt x="12032" y="7580"/>
                  </a:lnTo>
                  <a:lnTo>
                    <a:pt x="14079" y="5803"/>
                  </a:lnTo>
                  <a:lnTo>
                    <a:pt x="16269" y="4263"/>
                  </a:lnTo>
                  <a:lnTo>
                    <a:pt x="18603" y="2961"/>
                  </a:lnTo>
                  <a:lnTo>
                    <a:pt x="21081" y="1895"/>
                  </a:lnTo>
                  <a:lnTo>
                    <a:pt x="23703" y="1065"/>
                  </a:lnTo>
                  <a:lnTo>
                    <a:pt x="26469" y="473"/>
                  </a:lnTo>
                  <a:lnTo>
                    <a:pt x="29378" y="118"/>
                  </a:lnTo>
                  <a:lnTo>
                    <a:pt x="32432" y="0"/>
                  </a:lnTo>
                  <a:lnTo>
                    <a:pt x="33464" y="11"/>
                  </a:lnTo>
                  <a:lnTo>
                    <a:pt x="34478" y="44"/>
                  </a:lnTo>
                  <a:lnTo>
                    <a:pt x="35473" y="100"/>
                  </a:lnTo>
                  <a:lnTo>
                    <a:pt x="36450" y="178"/>
                  </a:lnTo>
                  <a:lnTo>
                    <a:pt x="37408" y="279"/>
                  </a:lnTo>
                  <a:lnTo>
                    <a:pt x="38348" y="401"/>
                  </a:lnTo>
                  <a:lnTo>
                    <a:pt x="39268" y="546"/>
                  </a:lnTo>
                  <a:lnTo>
                    <a:pt x="40171" y="714"/>
                  </a:lnTo>
                  <a:lnTo>
                    <a:pt x="41054" y="904"/>
                  </a:lnTo>
                  <a:lnTo>
                    <a:pt x="41919" y="1116"/>
                  </a:lnTo>
                  <a:lnTo>
                    <a:pt x="42766" y="1340"/>
                  </a:lnTo>
                  <a:lnTo>
                    <a:pt x="43594" y="1592"/>
                  </a:lnTo>
                  <a:lnTo>
                    <a:pt x="44403" y="1871"/>
                  </a:lnTo>
                  <a:lnTo>
                    <a:pt x="45194" y="2177"/>
                  </a:lnTo>
                  <a:lnTo>
                    <a:pt x="45966" y="2511"/>
                  </a:lnTo>
                  <a:lnTo>
                    <a:pt x="46719" y="2872"/>
                  </a:lnTo>
                  <a:lnTo>
                    <a:pt x="47454" y="3260"/>
                  </a:lnTo>
                  <a:lnTo>
                    <a:pt x="48170" y="3676"/>
                  </a:lnTo>
                  <a:lnTo>
                    <a:pt x="48868" y="4118"/>
                  </a:lnTo>
                  <a:lnTo>
                    <a:pt x="49547" y="4588"/>
                  </a:lnTo>
                  <a:lnTo>
                    <a:pt x="50207" y="5086"/>
                  </a:lnTo>
                  <a:lnTo>
                    <a:pt x="50847" y="5613"/>
                  </a:lnTo>
                  <a:lnTo>
                    <a:pt x="51467" y="6168"/>
                  </a:lnTo>
                  <a:lnTo>
                    <a:pt x="52067" y="6751"/>
                  </a:lnTo>
                  <a:lnTo>
                    <a:pt x="52647" y="7363"/>
                  </a:lnTo>
                  <a:lnTo>
                    <a:pt x="53208" y="8004"/>
                  </a:lnTo>
                  <a:lnTo>
                    <a:pt x="53749" y="8673"/>
                  </a:lnTo>
                  <a:lnTo>
                    <a:pt x="54270" y="9371"/>
                  </a:lnTo>
                  <a:lnTo>
                    <a:pt x="54771" y="10097"/>
                  </a:lnTo>
                  <a:lnTo>
                    <a:pt x="55252" y="10852"/>
                  </a:lnTo>
                  <a:lnTo>
                    <a:pt x="55714" y="11625"/>
                  </a:lnTo>
                  <a:lnTo>
                    <a:pt x="56157" y="12432"/>
                  </a:lnTo>
                  <a:lnTo>
                    <a:pt x="56582" y="13272"/>
                  </a:lnTo>
                  <a:lnTo>
                    <a:pt x="56988" y="14146"/>
                  </a:lnTo>
                  <a:lnTo>
                    <a:pt x="57376" y="15053"/>
                  </a:lnTo>
                  <a:lnTo>
                    <a:pt x="57745" y="15994"/>
                  </a:lnTo>
                  <a:lnTo>
                    <a:pt x="58095" y="16968"/>
                  </a:lnTo>
                  <a:lnTo>
                    <a:pt x="58427" y="17975"/>
                  </a:lnTo>
                  <a:lnTo>
                    <a:pt x="58740" y="19017"/>
                  </a:lnTo>
                  <a:lnTo>
                    <a:pt x="59035" y="20091"/>
                  </a:lnTo>
                  <a:lnTo>
                    <a:pt x="42602" y="22386"/>
                  </a:lnTo>
                  <a:lnTo>
                    <a:pt x="42338" y="21494"/>
                  </a:lnTo>
                  <a:lnTo>
                    <a:pt x="42043" y="20654"/>
                  </a:lnTo>
                  <a:lnTo>
                    <a:pt x="41718" y="19867"/>
                  </a:lnTo>
                  <a:lnTo>
                    <a:pt x="41361" y="19131"/>
                  </a:lnTo>
                  <a:lnTo>
                    <a:pt x="40974" y="18448"/>
                  </a:lnTo>
                  <a:lnTo>
                    <a:pt x="40555" y="17817"/>
                  </a:lnTo>
                  <a:lnTo>
                    <a:pt x="40106" y="17238"/>
                  </a:lnTo>
                  <a:lnTo>
                    <a:pt x="39625" y="16710"/>
                  </a:lnTo>
                  <a:lnTo>
                    <a:pt x="39113" y="16235"/>
                  </a:lnTo>
                  <a:lnTo>
                    <a:pt x="38571" y="15812"/>
                  </a:lnTo>
                  <a:lnTo>
                    <a:pt x="38003" y="15424"/>
                  </a:lnTo>
                  <a:lnTo>
                    <a:pt x="37417" y="15076"/>
                  </a:lnTo>
                  <a:lnTo>
                    <a:pt x="36813" y="14769"/>
                  </a:lnTo>
                  <a:lnTo>
                    <a:pt x="36190" y="14503"/>
                  </a:lnTo>
                  <a:lnTo>
                    <a:pt x="35548" y="14278"/>
                  </a:lnTo>
                  <a:lnTo>
                    <a:pt x="34887" y="14094"/>
                  </a:lnTo>
                  <a:lnTo>
                    <a:pt x="34208" y="13950"/>
                  </a:lnTo>
                  <a:lnTo>
                    <a:pt x="33511" y="13848"/>
                  </a:lnTo>
                  <a:lnTo>
                    <a:pt x="32794" y="13787"/>
                  </a:lnTo>
                  <a:lnTo>
                    <a:pt x="32060" y="13766"/>
                  </a:lnTo>
                  <a:lnTo>
                    <a:pt x="30688" y="13836"/>
                  </a:lnTo>
                  <a:lnTo>
                    <a:pt x="29376" y="14046"/>
                  </a:lnTo>
                  <a:lnTo>
                    <a:pt x="28123" y="14397"/>
                  </a:lnTo>
                  <a:lnTo>
                    <a:pt x="26930" y="14887"/>
                  </a:lnTo>
                  <a:lnTo>
                    <a:pt x="25796" y="15518"/>
                  </a:lnTo>
                  <a:lnTo>
                    <a:pt x="24722" y="16289"/>
                  </a:lnTo>
                  <a:lnTo>
                    <a:pt x="23708" y="17200"/>
                  </a:lnTo>
                  <a:lnTo>
                    <a:pt x="22753" y="18251"/>
                  </a:lnTo>
                  <a:lnTo>
                    <a:pt x="21857" y="19442"/>
                  </a:lnTo>
                  <a:lnTo>
                    <a:pt x="21021" y="20773"/>
                  </a:lnTo>
                  <a:lnTo>
                    <a:pt x="20267" y="22247"/>
                  </a:lnTo>
                  <a:lnTo>
                    <a:pt x="19593" y="23867"/>
                  </a:lnTo>
                  <a:lnTo>
                    <a:pt x="18997" y="25631"/>
                  </a:lnTo>
                  <a:lnTo>
                    <a:pt x="18481" y="27540"/>
                  </a:lnTo>
                  <a:lnTo>
                    <a:pt x="18045" y="29595"/>
                  </a:lnTo>
                  <a:lnTo>
                    <a:pt x="17688" y="31794"/>
                  </a:lnTo>
                  <a:lnTo>
                    <a:pt x="17410" y="34139"/>
                  </a:lnTo>
                  <a:lnTo>
                    <a:pt x="17211" y="36629"/>
                  </a:lnTo>
                  <a:lnTo>
                    <a:pt x="17092" y="39263"/>
                  </a:lnTo>
                  <a:lnTo>
                    <a:pt x="17053" y="42043"/>
                  </a:lnTo>
                  <a:lnTo>
                    <a:pt x="17633" y="41135"/>
                  </a:lnTo>
                  <a:lnTo>
                    <a:pt x="18256" y="40270"/>
                  </a:lnTo>
                  <a:lnTo>
                    <a:pt x="18922" y="39448"/>
                  </a:lnTo>
                  <a:lnTo>
                    <a:pt x="19632" y="38670"/>
                  </a:lnTo>
                  <a:lnTo>
                    <a:pt x="20386" y="37935"/>
                  </a:lnTo>
                  <a:lnTo>
                    <a:pt x="21183" y="37244"/>
                  </a:lnTo>
                  <a:lnTo>
                    <a:pt x="22023" y="36596"/>
                  </a:lnTo>
                  <a:lnTo>
                    <a:pt x="22907" y="35991"/>
                  </a:lnTo>
                  <a:lnTo>
                    <a:pt x="23834" y="35430"/>
                  </a:lnTo>
                  <a:lnTo>
                    <a:pt x="24804" y="34912"/>
                  </a:lnTo>
                  <a:lnTo>
                    <a:pt x="25809" y="34441"/>
                  </a:lnTo>
                  <a:lnTo>
                    <a:pt x="26841" y="34019"/>
                  </a:lnTo>
                  <a:lnTo>
                    <a:pt x="27898" y="33647"/>
                  </a:lnTo>
                  <a:lnTo>
                    <a:pt x="28981" y="33325"/>
                  </a:lnTo>
                  <a:lnTo>
                    <a:pt x="30091" y="33052"/>
                  </a:lnTo>
                  <a:lnTo>
                    <a:pt x="31226" y="32829"/>
                  </a:lnTo>
                  <a:lnTo>
                    <a:pt x="32388" y="32655"/>
                  </a:lnTo>
                  <a:lnTo>
                    <a:pt x="33575" y="32531"/>
                  </a:lnTo>
                  <a:lnTo>
                    <a:pt x="34789" y="32456"/>
                  </a:lnTo>
                  <a:lnTo>
                    <a:pt x="36028" y="32432"/>
                  </a:lnTo>
                  <a:lnTo>
                    <a:pt x="37171" y="32451"/>
                  </a:lnTo>
                  <a:lnTo>
                    <a:pt x="38290" y="32509"/>
                  </a:lnTo>
                  <a:lnTo>
                    <a:pt x="39388" y="32605"/>
                  </a:lnTo>
                  <a:lnTo>
                    <a:pt x="40463" y="32739"/>
                  </a:lnTo>
                  <a:lnTo>
                    <a:pt x="41516" y="32912"/>
                  </a:lnTo>
                  <a:lnTo>
                    <a:pt x="42547" y="33124"/>
                  </a:lnTo>
                  <a:lnTo>
                    <a:pt x="43555" y="33374"/>
                  </a:lnTo>
                  <a:lnTo>
                    <a:pt x="44541" y="33662"/>
                  </a:lnTo>
                  <a:lnTo>
                    <a:pt x="45505" y="33989"/>
                  </a:lnTo>
                  <a:lnTo>
                    <a:pt x="46446" y="34354"/>
                  </a:lnTo>
                  <a:lnTo>
                    <a:pt x="47375" y="34743"/>
                  </a:lnTo>
                  <a:lnTo>
                    <a:pt x="48274" y="35168"/>
                  </a:lnTo>
                  <a:lnTo>
                    <a:pt x="49146" y="35626"/>
                  </a:lnTo>
                  <a:lnTo>
                    <a:pt x="49988" y="36120"/>
                  </a:lnTo>
                  <a:lnTo>
                    <a:pt x="50803" y="36648"/>
                  </a:lnTo>
                  <a:lnTo>
                    <a:pt x="51588" y="37211"/>
                  </a:lnTo>
                  <a:lnTo>
                    <a:pt x="52345" y="37809"/>
                  </a:lnTo>
                  <a:lnTo>
                    <a:pt x="53074" y="38442"/>
                  </a:lnTo>
                  <a:lnTo>
                    <a:pt x="53774" y="39109"/>
                  </a:lnTo>
                  <a:lnTo>
                    <a:pt x="54446" y="39811"/>
                  </a:lnTo>
                  <a:lnTo>
                    <a:pt x="55100" y="40534"/>
                  </a:lnTo>
                  <a:lnTo>
                    <a:pt x="55723" y="41289"/>
                  </a:lnTo>
                  <a:lnTo>
                    <a:pt x="56315" y="42077"/>
                  </a:lnTo>
                  <a:lnTo>
                    <a:pt x="56877" y="42897"/>
                  </a:lnTo>
                  <a:lnTo>
                    <a:pt x="57407" y="43749"/>
                  </a:lnTo>
                  <a:lnTo>
                    <a:pt x="57906" y="44633"/>
                  </a:lnTo>
                  <a:lnTo>
                    <a:pt x="58374" y="45550"/>
                  </a:lnTo>
                  <a:lnTo>
                    <a:pt x="58811" y="46498"/>
                  </a:lnTo>
                  <a:lnTo>
                    <a:pt x="59218" y="47479"/>
                  </a:lnTo>
                  <a:lnTo>
                    <a:pt x="59593" y="48493"/>
                  </a:lnTo>
                  <a:lnTo>
                    <a:pt x="59934" y="49535"/>
                  </a:lnTo>
                  <a:lnTo>
                    <a:pt x="60240" y="50604"/>
                  </a:lnTo>
                  <a:lnTo>
                    <a:pt x="60510" y="51698"/>
                  </a:lnTo>
                  <a:lnTo>
                    <a:pt x="60744" y="52819"/>
                  </a:lnTo>
                  <a:lnTo>
                    <a:pt x="60942" y="53965"/>
                  </a:lnTo>
                  <a:lnTo>
                    <a:pt x="61103" y="55138"/>
                  </a:lnTo>
                  <a:lnTo>
                    <a:pt x="61229" y="56337"/>
                  </a:lnTo>
                  <a:lnTo>
                    <a:pt x="61319" y="57561"/>
                  </a:lnTo>
                  <a:lnTo>
                    <a:pt x="61373" y="588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430114" y="5321260"/>
              <a:ext cx="25610" cy="31067"/>
            </a:xfrm>
            <a:custGeom>
              <a:avLst/>
              <a:pathLst>
                <a:path w="25610" h="31067">
                  <a:moveTo>
                    <a:pt x="25610" y="15316"/>
                  </a:moveTo>
                  <a:lnTo>
                    <a:pt x="25602" y="14617"/>
                  </a:lnTo>
                  <a:lnTo>
                    <a:pt x="25578" y="13932"/>
                  </a:lnTo>
                  <a:lnTo>
                    <a:pt x="25538" y="13263"/>
                  </a:lnTo>
                  <a:lnTo>
                    <a:pt x="25481" y="12608"/>
                  </a:lnTo>
                  <a:lnTo>
                    <a:pt x="25409" y="11968"/>
                  </a:lnTo>
                  <a:lnTo>
                    <a:pt x="25320" y="11343"/>
                  </a:lnTo>
                  <a:lnTo>
                    <a:pt x="25215" y="10732"/>
                  </a:lnTo>
                  <a:lnTo>
                    <a:pt x="25094" y="10137"/>
                  </a:lnTo>
                  <a:lnTo>
                    <a:pt x="24957" y="9557"/>
                  </a:lnTo>
                  <a:lnTo>
                    <a:pt x="24804" y="8991"/>
                  </a:lnTo>
                  <a:lnTo>
                    <a:pt x="24634" y="8429"/>
                  </a:lnTo>
                  <a:lnTo>
                    <a:pt x="24447" y="7885"/>
                  </a:lnTo>
                  <a:lnTo>
                    <a:pt x="24242" y="7358"/>
                  </a:lnTo>
                  <a:lnTo>
                    <a:pt x="24020" y="6848"/>
                  </a:lnTo>
                  <a:lnTo>
                    <a:pt x="23781" y="6356"/>
                  </a:lnTo>
                  <a:lnTo>
                    <a:pt x="23524" y="5881"/>
                  </a:lnTo>
                  <a:lnTo>
                    <a:pt x="23250" y="5423"/>
                  </a:lnTo>
                  <a:lnTo>
                    <a:pt x="22959" y="4983"/>
                  </a:lnTo>
                  <a:lnTo>
                    <a:pt x="22650" y="4560"/>
                  </a:lnTo>
                  <a:lnTo>
                    <a:pt x="22324" y="4154"/>
                  </a:lnTo>
                  <a:lnTo>
                    <a:pt x="21993" y="3767"/>
                  </a:lnTo>
                  <a:lnTo>
                    <a:pt x="21647" y="3398"/>
                  </a:lnTo>
                  <a:lnTo>
                    <a:pt x="21284" y="3047"/>
                  </a:lnTo>
                  <a:lnTo>
                    <a:pt x="20905" y="2716"/>
                  </a:lnTo>
                  <a:lnTo>
                    <a:pt x="20510" y="2402"/>
                  </a:lnTo>
                  <a:lnTo>
                    <a:pt x="20099" y="2108"/>
                  </a:lnTo>
                  <a:lnTo>
                    <a:pt x="19671" y="1832"/>
                  </a:lnTo>
                  <a:lnTo>
                    <a:pt x="19228" y="1575"/>
                  </a:lnTo>
                  <a:lnTo>
                    <a:pt x="18769" y="1336"/>
                  </a:lnTo>
                  <a:lnTo>
                    <a:pt x="18293" y="1116"/>
                  </a:lnTo>
                  <a:lnTo>
                    <a:pt x="17802" y="904"/>
                  </a:lnTo>
                  <a:lnTo>
                    <a:pt x="17296" y="714"/>
                  </a:lnTo>
                  <a:lnTo>
                    <a:pt x="16775" y="546"/>
                  </a:lnTo>
                  <a:lnTo>
                    <a:pt x="16239" y="401"/>
                  </a:lnTo>
                  <a:lnTo>
                    <a:pt x="15688" y="279"/>
                  </a:lnTo>
                  <a:lnTo>
                    <a:pt x="15123" y="178"/>
                  </a:lnTo>
                  <a:lnTo>
                    <a:pt x="14542" y="100"/>
                  </a:lnTo>
                  <a:lnTo>
                    <a:pt x="13947" y="44"/>
                  </a:lnTo>
                  <a:lnTo>
                    <a:pt x="13337" y="11"/>
                  </a:lnTo>
                  <a:lnTo>
                    <a:pt x="12712" y="0"/>
                  </a:lnTo>
                  <a:lnTo>
                    <a:pt x="12253" y="7"/>
                  </a:lnTo>
                  <a:lnTo>
                    <a:pt x="11794" y="29"/>
                  </a:lnTo>
                  <a:lnTo>
                    <a:pt x="11335" y="66"/>
                  </a:lnTo>
                  <a:lnTo>
                    <a:pt x="10876" y="119"/>
                  </a:lnTo>
                  <a:lnTo>
                    <a:pt x="10417" y="186"/>
                  </a:lnTo>
                  <a:lnTo>
                    <a:pt x="9959" y="267"/>
                  </a:lnTo>
                  <a:lnTo>
                    <a:pt x="9500" y="364"/>
                  </a:lnTo>
                  <a:lnTo>
                    <a:pt x="9041" y="476"/>
                  </a:lnTo>
                  <a:lnTo>
                    <a:pt x="8582" y="602"/>
                  </a:lnTo>
                  <a:lnTo>
                    <a:pt x="8123" y="744"/>
                  </a:lnTo>
                  <a:lnTo>
                    <a:pt x="7669" y="902"/>
                  </a:lnTo>
                  <a:lnTo>
                    <a:pt x="7225" y="1079"/>
                  </a:lnTo>
                  <a:lnTo>
                    <a:pt x="6791" y="1274"/>
                  </a:lnTo>
                  <a:lnTo>
                    <a:pt x="6367" y="1488"/>
                  </a:lnTo>
                  <a:lnTo>
                    <a:pt x="5953" y="1720"/>
                  </a:lnTo>
                  <a:lnTo>
                    <a:pt x="5548" y="1971"/>
                  </a:lnTo>
                  <a:lnTo>
                    <a:pt x="5154" y="2241"/>
                  </a:lnTo>
                  <a:lnTo>
                    <a:pt x="4769" y="2530"/>
                  </a:lnTo>
                  <a:lnTo>
                    <a:pt x="4395" y="2837"/>
                  </a:lnTo>
                  <a:lnTo>
                    <a:pt x="4030" y="3162"/>
                  </a:lnTo>
                  <a:lnTo>
                    <a:pt x="3677" y="3494"/>
                  </a:lnTo>
                  <a:lnTo>
                    <a:pt x="3338" y="3844"/>
                  </a:lnTo>
                  <a:lnTo>
                    <a:pt x="3013" y="4213"/>
                  </a:lnTo>
                  <a:lnTo>
                    <a:pt x="2701" y="4601"/>
                  </a:lnTo>
                  <a:lnTo>
                    <a:pt x="2402" y="5007"/>
                  </a:lnTo>
                  <a:lnTo>
                    <a:pt x="2118" y="5432"/>
                  </a:lnTo>
                  <a:lnTo>
                    <a:pt x="1847" y="5875"/>
                  </a:lnTo>
                  <a:lnTo>
                    <a:pt x="1589" y="6337"/>
                  </a:lnTo>
                  <a:lnTo>
                    <a:pt x="1346" y="6818"/>
                  </a:lnTo>
                  <a:lnTo>
                    <a:pt x="1116" y="7317"/>
                  </a:lnTo>
                  <a:lnTo>
                    <a:pt x="904" y="7836"/>
                  </a:lnTo>
                  <a:lnTo>
                    <a:pt x="714" y="8376"/>
                  </a:lnTo>
                  <a:lnTo>
                    <a:pt x="546" y="8937"/>
                  </a:lnTo>
                  <a:lnTo>
                    <a:pt x="401" y="9520"/>
                  </a:lnTo>
                  <a:lnTo>
                    <a:pt x="279" y="10123"/>
                  </a:lnTo>
                  <a:lnTo>
                    <a:pt x="178" y="10747"/>
                  </a:lnTo>
                  <a:lnTo>
                    <a:pt x="100" y="11393"/>
                  </a:lnTo>
                  <a:lnTo>
                    <a:pt x="44" y="12060"/>
                  </a:lnTo>
                  <a:lnTo>
                    <a:pt x="11" y="12747"/>
                  </a:lnTo>
                  <a:lnTo>
                    <a:pt x="0" y="13456"/>
                  </a:lnTo>
                  <a:lnTo>
                    <a:pt x="9" y="14195"/>
                  </a:lnTo>
                  <a:lnTo>
                    <a:pt x="37" y="14924"/>
                  </a:lnTo>
                  <a:lnTo>
                    <a:pt x="83" y="15644"/>
                  </a:lnTo>
                  <a:lnTo>
                    <a:pt x="148" y="16353"/>
                  </a:lnTo>
                  <a:lnTo>
                    <a:pt x="232" y="17053"/>
                  </a:lnTo>
                  <a:lnTo>
                    <a:pt x="334" y="17742"/>
                  </a:lnTo>
                  <a:lnTo>
                    <a:pt x="455" y="18422"/>
                  </a:lnTo>
                  <a:lnTo>
                    <a:pt x="595" y="19092"/>
                  </a:lnTo>
                  <a:lnTo>
                    <a:pt x="753" y="19751"/>
                  </a:lnTo>
                  <a:lnTo>
                    <a:pt x="930" y="20401"/>
                  </a:lnTo>
                  <a:lnTo>
                    <a:pt x="1123" y="21038"/>
                  </a:lnTo>
                  <a:lnTo>
                    <a:pt x="1332" y="21659"/>
                  </a:lnTo>
                  <a:lnTo>
                    <a:pt x="1555" y="22264"/>
                  </a:lnTo>
                  <a:lnTo>
                    <a:pt x="1793" y="22852"/>
                  </a:lnTo>
                  <a:lnTo>
                    <a:pt x="2046" y="23424"/>
                  </a:lnTo>
                  <a:lnTo>
                    <a:pt x="2314" y="23981"/>
                  </a:lnTo>
                  <a:lnTo>
                    <a:pt x="2597" y="24521"/>
                  </a:lnTo>
                  <a:lnTo>
                    <a:pt x="2894" y="25045"/>
                  </a:lnTo>
                  <a:lnTo>
                    <a:pt x="3207" y="25553"/>
                  </a:lnTo>
                  <a:lnTo>
                    <a:pt x="3534" y="26044"/>
                  </a:lnTo>
                  <a:lnTo>
                    <a:pt x="3888" y="26506"/>
                  </a:lnTo>
                  <a:lnTo>
                    <a:pt x="4256" y="26947"/>
                  </a:lnTo>
                  <a:lnTo>
                    <a:pt x="4637" y="27369"/>
                  </a:lnTo>
                  <a:lnTo>
                    <a:pt x="5032" y="27771"/>
                  </a:lnTo>
                  <a:lnTo>
                    <a:pt x="5441" y="28153"/>
                  </a:lnTo>
                  <a:lnTo>
                    <a:pt x="5863" y="28515"/>
                  </a:lnTo>
                  <a:lnTo>
                    <a:pt x="6299" y="28857"/>
                  </a:lnTo>
                  <a:lnTo>
                    <a:pt x="6749" y="29180"/>
                  </a:lnTo>
                  <a:lnTo>
                    <a:pt x="7212" y="29482"/>
                  </a:lnTo>
                  <a:lnTo>
                    <a:pt x="7689" y="29765"/>
                  </a:lnTo>
                  <a:lnTo>
                    <a:pt x="8179" y="30013"/>
                  </a:lnTo>
                  <a:lnTo>
                    <a:pt x="8681" y="30234"/>
                  </a:lnTo>
                  <a:lnTo>
                    <a:pt x="9196" y="30429"/>
                  </a:lnTo>
                  <a:lnTo>
                    <a:pt x="9723" y="30599"/>
                  </a:lnTo>
                  <a:lnTo>
                    <a:pt x="10262" y="30742"/>
                  </a:lnTo>
                  <a:lnTo>
                    <a:pt x="10814" y="30859"/>
                  </a:lnTo>
                  <a:lnTo>
                    <a:pt x="11379" y="30950"/>
                  </a:lnTo>
                  <a:lnTo>
                    <a:pt x="11955" y="31015"/>
                  </a:lnTo>
                  <a:lnTo>
                    <a:pt x="12544" y="31054"/>
                  </a:lnTo>
                  <a:lnTo>
                    <a:pt x="13146" y="31067"/>
                  </a:lnTo>
                  <a:lnTo>
                    <a:pt x="14298" y="31026"/>
                  </a:lnTo>
                  <a:lnTo>
                    <a:pt x="15398" y="30901"/>
                  </a:lnTo>
                  <a:lnTo>
                    <a:pt x="16446" y="30693"/>
                  </a:lnTo>
                  <a:lnTo>
                    <a:pt x="17442" y="30403"/>
                  </a:lnTo>
                  <a:lnTo>
                    <a:pt x="18386" y="30029"/>
                  </a:lnTo>
                  <a:lnTo>
                    <a:pt x="19278" y="29572"/>
                  </a:lnTo>
                  <a:lnTo>
                    <a:pt x="20117" y="29032"/>
                  </a:lnTo>
                  <a:lnTo>
                    <a:pt x="20905" y="28408"/>
                  </a:lnTo>
                  <a:lnTo>
                    <a:pt x="21640" y="27702"/>
                  </a:lnTo>
                  <a:lnTo>
                    <a:pt x="22324" y="26913"/>
                  </a:lnTo>
                  <a:lnTo>
                    <a:pt x="22948" y="26038"/>
                  </a:lnTo>
                  <a:lnTo>
                    <a:pt x="23507" y="25099"/>
                  </a:lnTo>
                  <a:lnTo>
                    <a:pt x="24000" y="24098"/>
                  </a:lnTo>
                  <a:lnTo>
                    <a:pt x="24427" y="23033"/>
                  </a:lnTo>
                  <a:lnTo>
                    <a:pt x="24789" y="21905"/>
                  </a:lnTo>
                  <a:lnTo>
                    <a:pt x="25084" y="20714"/>
                  </a:lnTo>
                  <a:lnTo>
                    <a:pt x="25315" y="19459"/>
                  </a:lnTo>
                  <a:lnTo>
                    <a:pt x="25479" y="18142"/>
                  </a:lnTo>
                  <a:lnTo>
                    <a:pt x="25577" y="16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462350" y="5275991"/>
              <a:ext cx="61391" cy="89916"/>
            </a:xfrm>
            <a:custGeom>
              <a:avLst/>
              <a:pathLst>
                <a:path w="61391" h="89916">
                  <a:moveTo>
                    <a:pt x="61391" y="60089"/>
                  </a:moveTo>
                  <a:lnTo>
                    <a:pt x="61372" y="61393"/>
                  </a:lnTo>
                  <a:lnTo>
                    <a:pt x="61317" y="62676"/>
                  </a:lnTo>
                  <a:lnTo>
                    <a:pt x="61224" y="63938"/>
                  </a:lnTo>
                  <a:lnTo>
                    <a:pt x="61093" y="65179"/>
                  </a:lnTo>
                  <a:lnTo>
                    <a:pt x="60926" y="66399"/>
                  </a:lnTo>
                  <a:lnTo>
                    <a:pt x="60721" y="67597"/>
                  </a:lnTo>
                  <a:lnTo>
                    <a:pt x="60480" y="68775"/>
                  </a:lnTo>
                  <a:lnTo>
                    <a:pt x="60200" y="69931"/>
                  </a:lnTo>
                  <a:lnTo>
                    <a:pt x="59884" y="71067"/>
                  </a:lnTo>
                  <a:lnTo>
                    <a:pt x="59531" y="72181"/>
                  </a:lnTo>
                  <a:lnTo>
                    <a:pt x="59140" y="73258"/>
                  </a:lnTo>
                  <a:lnTo>
                    <a:pt x="58712" y="74304"/>
                  </a:lnTo>
                  <a:lnTo>
                    <a:pt x="58247" y="75321"/>
                  </a:lnTo>
                  <a:lnTo>
                    <a:pt x="57745" y="76309"/>
                  </a:lnTo>
                  <a:lnTo>
                    <a:pt x="57205" y="77266"/>
                  </a:lnTo>
                  <a:lnTo>
                    <a:pt x="56629" y="78194"/>
                  </a:lnTo>
                  <a:lnTo>
                    <a:pt x="56015" y="79092"/>
                  </a:lnTo>
                  <a:lnTo>
                    <a:pt x="55364" y="79960"/>
                  </a:lnTo>
                  <a:lnTo>
                    <a:pt x="54675" y="80798"/>
                  </a:lnTo>
                  <a:lnTo>
                    <a:pt x="53950" y="81607"/>
                  </a:lnTo>
                  <a:lnTo>
                    <a:pt x="53199" y="82372"/>
                  </a:lnTo>
                  <a:lnTo>
                    <a:pt x="52412" y="83103"/>
                  </a:lnTo>
                  <a:lnTo>
                    <a:pt x="51587" y="83800"/>
                  </a:lnTo>
                  <a:lnTo>
                    <a:pt x="50725" y="84464"/>
                  </a:lnTo>
                  <a:lnTo>
                    <a:pt x="49826" y="85095"/>
                  </a:lnTo>
                  <a:lnTo>
                    <a:pt x="48890" y="85692"/>
                  </a:lnTo>
                  <a:lnTo>
                    <a:pt x="47916" y="86256"/>
                  </a:lnTo>
                  <a:lnTo>
                    <a:pt x="46905" y="86786"/>
                  </a:lnTo>
                  <a:lnTo>
                    <a:pt x="45857" y="87283"/>
                  </a:lnTo>
                  <a:lnTo>
                    <a:pt x="44772" y="87746"/>
                  </a:lnTo>
                  <a:lnTo>
                    <a:pt x="43651" y="88158"/>
                  </a:lnTo>
                  <a:lnTo>
                    <a:pt x="42495" y="88527"/>
                  </a:lnTo>
                  <a:lnTo>
                    <a:pt x="41304" y="88853"/>
                  </a:lnTo>
                  <a:lnTo>
                    <a:pt x="40079" y="89135"/>
                  </a:lnTo>
                  <a:lnTo>
                    <a:pt x="38819" y="89374"/>
                  </a:lnTo>
                  <a:lnTo>
                    <a:pt x="37524" y="89569"/>
                  </a:lnTo>
                  <a:lnTo>
                    <a:pt x="36195" y="89721"/>
                  </a:lnTo>
                  <a:lnTo>
                    <a:pt x="34830" y="89830"/>
                  </a:lnTo>
                  <a:lnTo>
                    <a:pt x="33431" y="89895"/>
                  </a:lnTo>
                  <a:lnTo>
                    <a:pt x="31998" y="89916"/>
                  </a:lnTo>
                  <a:lnTo>
                    <a:pt x="28981" y="89809"/>
                  </a:lnTo>
                  <a:lnTo>
                    <a:pt x="26106" y="89485"/>
                  </a:lnTo>
                  <a:lnTo>
                    <a:pt x="23375" y="88945"/>
                  </a:lnTo>
                  <a:lnTo>
                    <a:pt x="20786" y="88190"/>
                  </a:lnTo>
                  <a:lnTo>
                    <a:pt x="18339" y="87219"/>
                  </a:lnTo>
                  <a:lnTo>
                    <a:pt x="16036" y="86032"/>
                  </a:lnTo>
                  <a:lnTo>
                    <a:pt x="13875" y="84629"/>
                  </a:lnTo>
                  <a:lnTo>
                    <a:pt x="11856" y="83011"/>
                  </a:lnTo>
                  <a:lnTo>
                    <a:pt x="9980" y="81177"/>
                  </a:lnTo>
                  <a:lnTo>
                    <a:pt x="8247" y="79126"/>
                  </a:lnTo>
                  <a:lnTo>
                    <a:pt x="6680" y="76852"/>
                  </a:lnTo>
                  <a:lnTo>
                    <a:pt x="5278" y="74369"/>
                  </a:lnTo>
                  <a:lnTo>
                    <a:pt x="4041" y="71678"/>
                  </a:lnTo>
                  <a:lnTo>
                    <a:pt x="2969" y="68778"/>
                  </a:lnTo>
                  <a:lnTo>
                    <a:pt x="2061" y="65670"/>
                  </a:lnTo>
                  <a:lnTo>
                    <a:pt x="1319" y="62354"/>
                  </a:lnTo>
                  <a:lnTo>
                    <a:pt x="742" y="58829"/>
                  </a:lnTo>
                  <a:lnTo>
                    <a:pt x="329" y="55096"/>
                  </a:lnTo>
                  <a:lnTo>
                    <a:pt x="82" y="51154"/>
                  </a:lnTo>
                  <a:lnTo>
                    <a:pt x="0" y="47004"/>
                  </a:lnTo>
                  <a:lnTo>
                    <a:pt x="83" y="42445"/>
                  </a:lnTo>
                  <a:lnTo>
                    <a:pt x="334" y="38117"/>
                  </a:lnTo>
                  <a:lnTo>
                    <a:pt x="753" y="34021"/>
                  </a:lnTo>
                  <a:lnTo>
                    <a:pt x="1339" y="30157"/>
                  </a:lnTo>
                  <a:lnTo>
                    <a:pt x="2092" y="26525"/>
                  </a:lnTo>
                  <a:lnTo>
                    <a:pt x="3013" y="23125"/>
                  </a:lnTo>
                  <a:lnTo>
                    <a:pt x="4102" y="19957"/>
                  </a:lnTo>
                  <a:lnTo>
                    <a:pt x="5357" y="17020"/>
                  </a:lnTo>
                  <a:lnTo>
                    <a:pt x="6780" y="14316"/>
                  </a:lnTo>
                  <a:lnTo>
                    <a:pt x="8371" y="11844"/>
                  </a:lnTo>
                  <a:lnTo>
                    <a:pt x="10130" y="9593"/>
                  </a:lnTo>
                  <a:lnTo>
                    <a:pt x="12032" y="7580"/>
                  </a:lnTo>
                  <a:lnTo>
                    <a:pt x="14079" y="5803"/>
                  </a:lnTo>
                  <a:lnTo>
                    <a:pt x="16269" y="4263"/>
                  </a:lnTo>
                  <a:lnTo>
                    <a:pt x="18603" y="2961"/>
                  </a:lnTo>
                  <a:lnTo>
                    <a:pt x="21081" y="1895"/>
                  </a:lnTo>
                  <a:lnTo>
                    <a:pt x="23703" y="1065"/>
                  </a:lnTo>
                  <a:lnTo>
                    <a:pt x="26469" y="473"/>
                  </a:lnTo>
                  <a:lnTo>
                    <a:pt x="29378" y="118"/>
                  </a:lnTo>
                  <a:lnTo>
                    <a:pt x="32432" y="0"/>
                  </a:lnTo>
                  <a:lnTo>
                    <a:pt x="33464" y="11"/>
                  </a:lnTo>
                  <a:lnTo>
                    <a:pt x="34478" y="44"/>
                  </a:lnTo>
                  <a:lnTo>
                    <a:pt x="35473" y="100"/>
                  </a:lnTo>
                  <a:lnTo>
                    <a:pt x="36450" y="178"/>
                  </a:lnTo>
                  <a:lnTo>
                    <a:pt x="37408" y="279"/>
                  </a:lnTo>
                  <a:lnTo>
                    <a:pt x="38348" y="401"/>
                  </a:lnTo>
                  <a:lnTo>
                    <a:pt x="39268" y="546"/>
                  </a:lnTo>
                  <a:lnTo>
                    <a:pt x="40171" y="714"/>
                  </a:lnTo>
                  <a:lnTo>
                    <a:pt x="41054" y="904"/>
                  </a:lnTo>
                  <a:lnTo>
                    <a:pt x="41919" y="1116"/>
                  </a:lnTo>
                  <a:lnTo>
                    <a:pt x="42766" y="1340"/>
                  </a:lnTo>
                  <a:lnTo>
                    <a:pt x="43594" y="1592"/>
                  </a:lnTo>
                  <a:lnTo>
                    <a:pt x="44403" y="1871"/>
                  </a:lnTo>
                  <a:lnTo>
                    <a:pt x="45194" y="2177"/>
                  </a:lnTo>
                  <a:lnTo>
                    <a:pt x="45966" y="2511"/>
                  </a:lnTo>
                  <a:lnTo>
                    <a:pt x="46719" y="2872"/>
                  </a:lnTo>
                  <a:lnTo>
                    <a:pt x="47454" y="3260"/>
                  </a:lnTo>
                  <a:lnTo>
                    <a:pt x="48170" y="3676"/>
                  </a:lnTo>
                  <a:lnTo>
                    <a:pt x="48868" y="4118"/>
                  </a:lnTo>
                  <a:lnTo>
                    <a:pt x="49547" y="4588"/>
                  </a:lnTo>
                  <a:lnTo>
                    <a:pt x="50207" y="5086"/>
                  </a:lnTo>
                  <a:lnTo>
                    <a:pt x="50847" y="5613"/>
                  </a:lnTo>
                  <a:lnTo>
                    <a:pt x="51467" y="6168"/>
                  </a:lnTo>
                  <a:lnTo>
                    <a:pt x="52067" y="6751"/>
                  </a:lnTo>
                  <a:lnTo>
                    <a:pt x="52647" y="7363"/>
                  </a:lnTo>
                  <a:lnTo>
                    <a:pt x="53208" y="8004"/>
                  </a:lnTo>
                  <a:lnTo>
                    <a:pt x="53749" y="8673"/>
                  </a:lnTo>
                  <a:lnTo>
                    <a:pt x="54270" y="9371"/>
                  </a:lnTo>
                  <a:lnTo>
                    <a:pt x="54771" y="10097"/>
                  </a:lnTo>
                  <a:lnTo>
                    <a:pt x="55252" y="10852"/>
                  </a:lnTo>
                  <a:lnTo>
                    <a:pt x="55714" y="11625"/>
                  </a:lnTo>
                  <a:lnTo>
                    <a:pt x="56157" y="12432"/>
                  </a:lnTo>
                  <a:lnTo>
                    <a:pt x="56582" y="13272"/>
                  </a:lnTo>
                  <a:lnTo>
                    <a:pt x="56988" y="14146"/>
                  </a:lnTo>
                  <a:lnTo>
                    <a:pt x="57376" y="15053"/>
                  </a:lnTo>
                  <a:lnTo>
                    <a:pt x="57745" y="15994"/>
                  </a:lnTo>
                  <a:lnTo>
                    <a:pt x="58095" y="16968"/>
                  </a:lnTo>
                  <a:lnTo>
                    <a:pt x="58427" y="17975"/>
                  </a:lnTo>
                  <a:lnTo>
                    <a:pt x="58740" y="19017"/>
                  </a:lnTo>
                  <a:lnTo>
                    <a:pt x="59035" y="20091"/>
                  </a:lnTo>
                  <a:lnTo>
                    <a:pt x="42602" y="22386"/>
                  </a:lnTo>
                  <a:lnTo>
                    <a:pt x="42338" y="21494"/>
                  </a:lnTo>
                  <a:lnTo>
                    <a:pt x="42043" y="20654"/>
                  </a:lnTo>
                  <a:lnTo>
                    <a:pt x="41718" y="19867"/>
                  </a:lnTo>
                  <a:lnTo>
                    <a:pt x="41361" y="19131"/>
                  </a:lnTo>
                  <a:lnTo>
                    <a:pt x="40974" y="18448"/>
                  </a:lnTo>
                  <a:lnTo>
                    <a:pt x="40555" y="17817"/>
                  </a:lnTo>
                  <a:lnTo>
                    <a:pt x="40106" y="17238"/>
                  </a:lnTo>
                  <a:lnTo>
                    <a:pt x="39625" y="16710"/>
                  </a:lnTo>
                  <a:lnTo>
                    <a:pt x="39113" y="16235"/>
                  </a:lnTo>
                  <a:lnTo>
                    <a:pt x="38571" y="15812"/>
                  </a:lnTo>
                  <a:lnTo>
                    <a:pt x="38003" y="15424"/>
                  </a:lnTo>
                  <a:lnTo>
                    <a:pt x="37417" y="15076"/>
                  </a:lnTo>
                  <a:lnTo>
                    <a:pt x="36813" y="14769"/>
                  </a:lnTo>
                  <a:lnTo>
                    <a:pt x="36190" y="14503"/>
                  </a:lnTo>
                  <a:lnTo>
                    <a:pt x="35548" y="14278"/>
                  </a:lnTo>
                  <a:lnTo>
                    <a:pt x="34887" y="14094"/>
                  </a:lnTo>
                  <a:lnTo>
                    <a:pt x="34208" y="13950"/>
                  </a:lnTo>
                  <a:lnTo>
                    <a:pt x="33511" y="13848"/>
                  </a:lnTo>
                  <a:lnTo>
                    <a:pt x="32794" y="13787"/>
                  </a:lnTo>
                  <a:lnTo>
                    <a:pt x="32060" y="13766"/>
                  </a:lnTo>
                  <a:lnTo>
                    <a:pt x="30688" y="13836"/>
                  </a:lnTo>
                  <a:lnTo>
                    <a:pt x="29376" y="14046"/>
                  </a:lnTo>
                  <a:lnTo>
                    <a:pt x="28123" y="14397"/>
                  </a:lnTo>
                  <a:lnTo>
                    <a:pt x="26930" y="14887"/>
                  </a:lnTo>
                  <a:lnTo>
                    <a:pt x="25796" y="15518"/>
                  </a:lnTo>
                  <a:lnTo>
                    <a:pt x="24722" y="16289"/>
                  </a:lnTo>
                  <a:lnTo>
                    <a:pt x="23708" y="17200"/>
                  </a:lnTo>
                  <a:lnTo>
                    <a:pt x="22753" y="18251"/>
                  </a:lnTo>
                  <a:lnTo>
                    <a:pt x="21857" y="19442"/>
                  </a:lnTo>
                  <a:lnTo>
                    <a:pt x="21021" y="20773"/>
                  </a:lnTo>
                  <a:lnTo>
                    <a:pt x="20267" y="22247"/>
                  </a:lnTo>
                  <a:lnTo>
                    <a:pt x="19593" y="23867"/>
                  </a:lnTo>
                  <a:lnTo>
                    <a:pt x="18997" y="25631"/>
                  </a:lnTo>
                  <a:lnTo>
                    <a:pt x="18481" y="27540"/>
                  </a:lnTo>
                  <a:lnTo>
                    <a:pt x="18045" y="29595"/>
                  </a:lnTo>
                  <a:lnTo>
                    <a:pt x="17688" y="31794"/>
                  </a:lnTo>
                  <a:lnTo>
                    <a:pt x="17410" y="34139"/>
                  </a:lnTo>
                  <a:lnTo>
                    <a:pt x="17211" y="36629"/>
                  </a:lnTo>
                  <a:lnTo>
                    <a:pt x="17092" y="39263"/>
                  </a:lnTo>
                  <a:lnTo>
                    <a:pt x="17053" y="42043"/>
                  </a:lnTo>
                  <a:lnTo>
                    <a:pt x="17633" y="41135"/>
                  </a:lnTo>
                  <a:lnTo>
                    <a:pt x="18256" y="40270"/>
                  </a:lnTo>
                  <a:lnTo>
                    <a:pt x="18922" y="39448"/>
                  </a:lnTo>
                  <a:lnTo>
                    <a:pt x="19632" y="38670"/>
                  </a:lnTo>
                  <a:lnTo>
                    <a:pt x="20386" y="37935"/>
                  </a:lnTo>
                  <a:lnTo>
                    <a:pt x="21183" y="37244"/>
                  </a:lnTo>
                  <a:lnTo>
                    <a:pt x="22023" y="36596"/>
                  </a:lnTo>
                  <a:lnTo>
                    <a:pt x="22907" y="35991"/>
                  </a:lnTo>
                  <a:lnTo>
                    <a:pt x="23834" y="35430"/>
                  </a:lnTo>
                  <a:lnTo>
                    <a:pt x="24804" y="34912"/>
                  </a:lnTo>
                  <a:lnTo>
                    <a:pt x="25809" y="34441"/>
                  </a:lnTo>
                  <a:lnTo>
                    <a:pt x="26841" y="34019"/>
                  </a:lnTo>
                  <a:lnTo>
                    <a:pt x="27898" y="33647"/>
                  </a:lnTo>
                  <a:lnTo>
                    <a:pt x="28981" y="33325"/>
                  </a:lnTo>
                  <a:lnTo>
                    <a:pt x="30091" y="33052"/>
                  </a:lnTo>
                  <a:lnTo>
                    <a:pt x="31226" y="32829"/>
                  </a:lnTo>
                  <a:lnTo>
                    <a:pt x="32388" y="32655"/>
                  </a:lnTo>
                  <a:lnTo>
                    <a:pt x="33575" y="32531"/>
                  </a:lnTo>
                  <a:lnTo>
                    <a:pt x="34789" y="32456"/>
                  </a:lnTo>
                  <a:lnTo>
                    <a:pt x="36028" y="32432"/>
                  </a:lnTo>
                  <a:lnTo>
                    <a:pt x="37171" y="32451"/>
                  </a:lnTo>
                  <a:lnTo>
                    <a:pt x="38290" y="32509"/>
                  </a:lnTo>
                  <a:lnTo>
                    <a:pt x="39388" y="32605"/>
                  </a:lnTo>
                  <a:lnTo>
                    <a:pt x="40463" y="32739"/>
                  </a:lnTo>
                  <a:lnTo>
                    <a:pt x="41516" y="32912"/>
                  </a:lnTo>
                  <a:lnTo>
                    <a:pt x="42547" y="33124"/>
                  </a:lnTo>
                  <a:lnTo>
                    <a:pt x="43555" y="33374"/>
                  </a:lnTo>
                  <a:lnTo>
                    <a:pt x="44541" y="33662"/>
                  </a:lnTo>
                  <a:lnTo>
                    <a:pt x="45505" y="33989"/>
                  </a:lnTo>
                  <a:lnTo>
                    <a:pt x="46446" y="34354"/>
                  </a:lnTo>
                  <a:lnTo>
                    <a:pt x="47375" y="34743"/>
                  </a:lnTo>
                  <a:lnTo>
                    <a:pt x="48274" y="35168"/>
                  </a:lnTo>
                  <a:lnTo>
                    <a:pt x="49146" y="35626"/>
                  </a:lnTo>
                  <a:lnTo>
                    <a:pt x="49988" y="36120"/>
                  </a:lnTo>
                  <a:lnTo>
                    <a:pt x="50803" y="36648"/>
                  </a:lnTo>
                  <a:lnTo>
                    <a:pt x="51588" y="37211"/>
                  </a:lnTo>
                  <a:lnTo>
                    <a:pt x="52345" y="37809"/>
                  </a:lnTo>
                  <a:lnTo>
                    <a:pt x="53074" y="38442"/>
                  </a:lnTo>
                  <a:lnTo>
                    <a:pt x="53774" y="39109"/>
                  </a:lnTo>
                  <a:lnTo>
                    <a:pt x="54446" y="39811"/>
                  </a:lnTo>
                  <a:lnTo>
                    <a:pt x="55100" y="40534"/>
                  </a:lnTo>
                  <a:lnTo>
                    <a:pt x="55723" y="41289"/>
                  </a:lnTo>
                  <a:lnTo>
                    <a:pt x="56315" y="42077"/>
                  </a:lnTo>
                  <a:lnTo>
                    <a:pt x="56877" y="42897"/>
                  </a:lnTo>
                  <a:lnTo>
                    <a:pt x="57407" y="43749"/>
                  </a:lnTo>
                  <a:lnTo>
                    <a:pt x="57906" y="44633"/>
                  </a:lnTo>
                  <a:lnTo>
                    <a:pt x="58374" y="45550"/>
                  </a:lnTo>
                  <a:lnTo>
                    <a:pt x="58811" y="46498"/>
                  </a:lnTo>
                  <a:lnTo>
                    <a:pt x="59218" y="47479"/>
                  </a:lnTo>
                  <a:lnTo>
                    <a:pt x="59593" y="48493"/>
                  </a:lnTo>
                  <a:lnTo>
                    <a:pt x="59934" y="49535"/>
                  </a:lnTo>
                  <a:lnTo>
                    <a:pt x="60240" y="50604"/>
                  </a:lnTo>
                  <a:lnTo>
                    <a:pt x="60510" y="51698"/>
                  </a:lnTo>
                  <a:lnTo>
                    <a:pt x="60744" y="52819"/>
                  </a:lnTo>
                  <a:lnTo>
                    <a:pt x="60942" y="53965"/>
                  </a:lnTo>
                  <a:lnTo>
                    <a:pt x="61103" y="55138"/>
                  </a:lnTo>
                  <a:lnTo>
                    <a:pt x="61229" y="56337"/>
                  </a:lnTo>
                  <a:lnTo>
                    <a:pt x="61319" y="57561"/>
                  </a:lnTo>
                  <a:lnTo>
                    <a:pt x="61373" y="588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480643" y="5321260"/>
              <a:ext cx="25610" cy="31067"/>
            </a:xfrm>
            <a:custGeom>
              <a:avLst/>
              <a:pathLst>
                <a:path w="25610" h="31067">
                  <a:moveTo>
                    <a:pt x="25610" y="15316"/>
                  </a:moveTo>
                  <a:lnTo>
                    <a:pt x="25602" y="14617"/>
                  </a:lnTo>
                  <a:lnTo>
                    <a:pt x="25578" y="13932"/>
                  </a:lnTo>
                  <a:lnTo>
                    <a:pt x="25538" y="13263"/>
                  </a:lnTo>
                  <a:lnTo>
                    <a:pt x="25481" y="12608"/>
                  </a:lnTo>
                  <a:lnTo>
                    <a:pt x="25409" y="11968"/>
                  </a:lnTo>
                  <a:lnTo>
                    <a:pt x="25320" y="11343"/>
                  </a:lnTo>
                  <a:lnTo>
                    <a:pt x="25215" y="10732"/>
                  </a:lnTo>
                  <a:lnTo>
                    <a:pt x="25094" y="10137"/>
                  </a:lnTo>
                  <a:lnTo>
                    <a:pt x="24957" y="9557"/>
                  </a:lnTo>
                  <a:lnTo>
                    <a:pt x="24804" y="8991"/>
                  </a:lnTo>
                  <a:lnTo>
                    <a:pt x="24634" y="8429"/>
                  </a:lnTo>
                  <a:lnTo>
                    <a:pt x="24447" y="7885"/>
                  </a:lnTo>
                  <a:lnTo>
                    <a:pt x="24242" y="7358"/>
                  </a:lnTo>
                  <a:lnTo>
                    <a:pt x="24020" y="6848"/>
                  </a:lnTo>
                  <a:lnTo>
                    <a:pt x="23781" y="6356"/>
                  </a:lnTo>
                  <a:lnTo>
                    <a:pt x="23524" y="5881"/>
                  </a:lnTo>
                  <a:lnTo>
                    <a:pt x="23250" y="5423"/>
                  </a:lnTo>
                  <a:lnTo>
                    <a:pt x="22959" y="4983"/>
                  </a:lnTo>
                  <a:lnTo>
                    <a:pt x="22650" y="4560"/>
                  </a:lnTo>
                  <a:lnTo>
                    <a:pt x="22324" y="4154"/>
                  </a:lnTo>
                  <a:lnTo>
                    <a:pt x="21993" y="3767"/>
                  </a:lnTo>
                  <a:lnTo>
                    <a:pt x="21647" y="3398"/>
                  </a:lnTo>
                  <a:lnTo>
                    <a:pt x="21284" y="3047"/>
                  </a:lnTo>
                  <a:lnTo>
                    <a:pt x="20905" y="2716"/>
                  </a:lnTo>
                  <a:lnTo>
                    <a:pt x="20510" y="2402"/>
                  </a:lnTo>
                  <a:lnTo>
                    <a:pt x="20099" y="2108"/>
                  </a:lnTo>
                  <a:lnTo>
                    <a:pt x="19671" y="1832"/>
                  </a:lnTo>
                  <a:lnTo>
                    <a:pt x="19228" y="1575"/>
                  </a:lnTo>
                  <a:lnTo>
                    <a:pt x="18769" y="1336"/>
                  </a:lnTo>
                  <a:lnTo>
                    <a:pt x="18293" y="1116"/>
                  </a:lnTo>
                  <a:lnTo>
                    <a:pt x="17802" y="904"/>
                  </a:lnTo>
                  <a:lnTo>
                    <a:pt x="17296" y="714"/>
                  </a:lnTo>
                  <a:lnTo>
                    <a:pt x="16775" y="546"/>
                  </a:lnTo>
                  <a:lnTo>
                    <a:pt x="16239" y="401"/>
                  </a:lnTo>
                  <a:lnTo>
                    <a:pt x="15688" y="279"/>
                  </a:lnTo>
                  <a:lnTo>
                    <a:pt x="15123" y="178"/>
                  </a:lnTo>
                  <a:lnTo>
                    <a:pt x="14542" y="100"/>
                  </a:lnTo>
                  <a:lnTo>
                    <a:pt x="13947" y="44"/>
                  </a:lnTo>
                  <a:lnTo>
                    <a:pt x="13337" y="11"/>
                  </a:lnTo>
                  <a:lnTo>
                    <a:pt x="12712" y="0"/>
                  </a:lnTo>
                  <a:lnTo>
                    <a:pt x="12253" y="7"/>
                  </a:lnTo>
                  <a:lnTo>
                    <a:pt x="11794" y="29"/>
                  </a:lnTo>
                  <a:lnTo>
                    <a:pt x="11335" y="66"/>
                  </a:lnTo>
                  <a:lnTo>
                    <a:pt x="10876" y="119"/>
                  </a:lnTo>
                  <a:lnTo>
                    <a:pt x="10417" y="186"/>
                  </a:lnTo>
                  <a:lnTo>
                    <a:pt x="9959" y="267"/>
                  </a:lnTo>
                  <a:lnTo>
                    <a:pt x="9500" y="364"/>
                  </a:lnTo>
                  <a:lnTo>
                    <a:pt x="9041" y="476"/>
                  </a:lnTo>
                  <a:lnTo>
                    <a:pt x="8582" y="602"/>
                  </a:lnTo>
                  <a:lnTo>
                    <a:pt x="8123" y="744"/>
                  </a:lnTo>
                  <a:lnTo>
                    <a:pt x="7669" y="902"/>
                  </a:lnTo>
                  <a:lnTo>
                    <a:pt x="7225" y="1079"/>
                  </a:lnTo>
                  <a:lnTo>
                    <a:pt x="6791" y="1274"/>
                  </a:lnTo>
                  <a:lnTo>
                    <a:pt x="6367" y="1488"/>
                  </a:lnTo>
                  <a:lnTo>
                    <a:pt x="5953" y="1720"/>
                  </a:lnTo>
                  <a:lnTo>
                    <a:pt x="5548" y="1971"/>
                  </a:lnTo>
                  <a:lnTo>
                    <a:pt x="5154" y="2241"/>
                  </a:lnTo>
                  <a:lnTo>
                    <a:pt x="4769" y="2530"/>
                  </a:lnTo>
                  <a:lnTo>
                    <a:pt x="4395" y="2837"/>
                  </a:lnTo>
                  <a:lnTo>
                    <a:pt x="4030" y="3162"/>
                  </a:lnTo>
                  <a:lnTo>
                    <a:pt x="3677" y="3494"/>
                  </a:lnTo>
                  <a:lnTo>
                    <a:pt x="3338" y="3844"/>
                  </a:lnTo>
                  <a:lnTo>
                    <a:pt x="3013" y="4213"/>
                  </a:lnTo>
                  <a:lnTo>
                    <a:pt x="2701" y="4601"/>
                  </a:lnTo>
                  <a:lnTo>
                    <a:pt x="2402" y="5007"/>
                  </a:lnTo>
                  <a:lnTo>
                    <a:pt x="2118" y="5432"/>
                  </a:lnTo>
                  <a:lnTo>
                    <a:pt x="1847" y="5875"/>
                  </a:lnTo>
                  <a:lnTo>
                    <a:pt x="1589" y="6337"/>
                  </a:lnTo>
                  <a:lnTo>
                    <a:pt x="1346" y="6818"/>
                  </a:lnTo>
                  <a:lnTo>
                    <a:pt x="1116" y="7317"/>
                  </a:lnTo>
                  <a:lnTo>
                    <a:pt x="904" y="7836"/>
                  </a:lnTo>
                  <a:lnTo>
                    <a:pt x="714" y="8376"/>
                  </a:lnTo>
                  <a:lnTo>
                    <a:pt x="546" y="8937"/>
                  </a:lnTo>
                  <a:lnTo>
                    <a:pt x="401" y="9520"/>
                  </a:lnTo>
                  <a:lnTo>
                    <a:pt x="279" y="10123"/>
                  </a:lnTo>
                  <a:lnTo>
                    <a:pt x="178" y="10747"/>
                  </a:lnTo>
                  <a:lnTo>
                    <a:pt x="100" y="11393"/>
                  </a:lnTo>
                  <a:lnTo>
                    <a:pt x="44" y="12060"/>
                  </a:lnTo>
                  <a:lnTo>
                    <a:pt x="11" y="12747"/>
                  </a:lnTo>
                  <a:lnTo>
                    <a:pt x="0" y="13456"/>
                  </a:lnTo>
                  <a:lnTo>
                    <a:pt x="9" y="14195"/>
                  </a:lnTo>
                  <a:lnTo>
                    <a:pt x="37" y="14924"/>
                  </a:lnTo>
                  <a:lnTo>
                    <a:pt x="83" y="15644"/>
                  </a:lnTo>
                  <a:lnTo>
                    <a:pt x="148" y="16353"/>
                  </a:lnTo>
                  <a:lnTo>
                    <a:pt x="232" y="17053"/>
                  </a:lnTo>
                  <a:lnTo>
                    <a:pt x="334" y="17742"/>
                  </a:lnTo>
                  <a:lnTo>
                    <a:pt x="455" y="18422"/>
                  </a:lnTo>
                  <a:lnTo>
                    <a:pt x="595" y="19092"/>
                  </a:lnTo>
                  <a:lnTo>
                    <a:pt x="753" y="19751"/>
                  </a:lnTo>
                  <a:lnTo>
                    <a:pt x="930" y="20401"/>
                  </a:lnTo>
                  <a:lnTo>
                    <a:pt x="1123" y="21038"/>
                  </a:lnTo>
                  <a:lnTo>
                    <a:pt x="1332" y="21659"/>
                  </a:lnTo>
                  <a:lnTo>
                    <a:pt x="1555" y="22264"/>
                  </a:lnTo>
                  <a:lnTo>
                    <a:pt x="1793" y="22852"/>
                  </a:lnTo>
                  <a:lnTo>
                    <a:pt x="2046" y="23424"/>
                  </a:lnTo>
                  <a:lnTo>
                    <a:pt x="2314" y="23981"/>
                  </a:lnTo>
                  <a:lnTo>
                    <a:pt x="2597" y="24521"/>
                  </a:lnTo>
                  <a:lnTo>
                    <a:pt x="2894" y="25045"/>
                  </a:lnTo>
                  <a:lnTo>
                    <a:pt x="3207" y="25553"/>
                  </a:lnTo>
                  <a:lnTo>
                    <a:pt x="3534" y="26044"/>
                  </a:lnTo>
                  <a:lnTo>
                    <a:pt x="3888" y="26506"/>
                  </a:lnTo>
                  <a:lnTo>
                    <a:pt x="4256" y="26947"/>
                  </a:lnTo>
                  <a:lnTo>
                    <a:pt x="4637" y="27369"/>
                  </a:lnTo>
                  <a:lnTo>
                    <a:pt x="5032" y="27771"/>
                  </a:lnTo>
                  <a:lnTo>
                    <a:pt x="5441" y="28153"/>
                  </a:lnTo>
                  <a:lnTo>
                    <a:pt x="5863" y="28515"/>
                  </a:lnTo>
                  <a:lnTo>
                    <a:pt x="6299" y="28857"/>
                  </a:lnTo>
                  <a:lnTo>
                    <a:pt x="6749" y="29180"/>
                  </a:lnTo>
                  <a:lnTo>
                    <a:pt x="7212" y="29482"/>
                  </a:lnTo>
                  <a:lnTo>
                    <a:pt x="7689" y="29765"/>
                  </a:lnTo>
                  <a:lnTo>
                    <a:pt x="8179" y="30013"/>
                  </a:lnTo>
                  <a:lnTo>
                    <a:pt x="8681" y="30234"/>
                  </a:lnTo>
                  <a:lnTo>
                    <a:pt x="9196" y="30429"/>
                  </a:lnTo>
                  <a:lnTo>
                    <a:pt x="9723" y="30599"/>
                  </a:lnTo>
                  <a:lnTo>
                    <a:pt x="10262" y="30742"/>
                  </a:lnTo>
                  <a:lnTo>
                    <a:pt x="10814" y="30859"/>
                  </a:lnTo>
                  <a:lnTo>
                    <a:pt x="11379" y="30950"/>
                  </a:lnTo>
                  <a:lnTo>
                    <a:pt x="11955" y="31015"/>
                  </a:lnTo>
                  <a:lnTo>
                    <a:pt x="12544" y="31054"/>
                  </a:lnTo>
                  <a:lnTo>
                    <a:pt x="13146" y="31067"/>
                  </a:lnTo>
                  <a:lnTo>
                    <a:pt x="14298" y="31026"/>
                  </a:lnTo>
                  <a:lnTo>
                    <a:pt x="15398" y="30901"/>
                  </a:lnTo>
                  <a:lnTo>
                    <a:pt x="16446" y="30693"/>
                  </a:lnTo>
                  <a:lnTo>
                    <a:pt x="17442" y="30403"/>
                  </a:lnTo>
                  <a:lnTo>
                    <a:pt x="18386" y="30029"/>
                  </a:lnTo>
                  <a:lnTo>
                    <a:pt x="19278" y="29572"/>
                  </a:lnTo>
                  <a:lnTo>
                    <a:pt x="20117" y="29032"/>
                  </a:lnTo>
                  <a:lnTo>
                    <a:pt x="20905" y="28408"/>
                  </a:lnTo>
                  <a:lnTo>
                    <a:pt x="21640" y="27702"/>
                  </a:lnTo>
                  <a:lnTo>
                    <a:pt x="22324" y="26913"/>
                  </a:lnTo>
                  <a:lnTo>
                    <a:pt x="22948" y="26038"/>
                  </a:lnTo>
                  <a:lnTo>
                    <a:pt x="23507" y="25099"/>
                  </a:lnTo>
                  <a:lnTo>
                    <a:pt x="24000" y="24098"/>
                  </a:lnTo>
                  <a:lnTo>
                    <a:pt x="24427" y="23033"/>
                  </a:lnTo>
                  <a:lnTo>
                    <a:pt x="24789" y="21905"/>
                  </a:lnTo>
                  <a:lnTo>
                    <a:pt x="25084" y="20714"/>
                  </a:lnTo>
                  <a:lnTo>
                    <a:pt x="25315" y="19459"/>
                  </a:lnTo>
                  <a:lnTo>
                    <a:pt x="25479" y="18142"/>
                  </a:lnTo>
                  <a:lnTo>
                    <a:pt x="25577" y="16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533353" y="5275991"/>
              <a:ext cx="60399" cy="89916"/>
            </a:xfrm>
            <a:custGeom>
              <a:avLst/>
              <a:pathLst>
                <a:path w="60399" h="89916">
                  <a:moveTo>
                    <a:pt x="60399" y="44958"/>
                  </a:moveTo>
                  <a:lnTo>
                    <a:pt x="60376" y="47424"/>
                  </a:lnTo>
                  <a:lnTo>
                    <a:pt x="60307" y="49812"/>
                  </a:lnTo>
                  <a:lnTo>
                    <a:pt x="60192" y="52122"/>
                  </a:lnTo>
                  <a:lnTo>
                    <a:pt x="60032" y="54354"/>
                  </a:lnTo>
                  <a:lnTo>
                    <a:pt x="59825" y="56508"/>
                  </a:lnTo>
                  <a:lnTo>
                    <a:pt x="59573" y="58583"/>
                  </a:lnTo>
                  <a:lnTo>
                    <a:pt x="59275" y="60581"/>
                  </a:lnTo>
                  <a:lnTo>
                    <a:pt x="58930" y="62500"/>
                  </a:lnTo>
                  <a:lnTo>
                    <a:pt x="58540" y="64341"/>
                  </a:lnTo>
                  <a:lnTo>
                    <a:pt x="58104" y="66104"/>
                  </a:lnTo>
                  <a:lnTo>
                    <a:pt x="57628" y="67783"/>
                  </a:lnTo>
                  <a:lnTo>
                    <a:pt x="57115" y="69398"/>
                  </a:lnTo>
                  <a:lnTo>
                    <a:pt x="56566" y="70948"/>
                  </a:lnTo>
                  <a:lnTo>
                    <a:pt x="55981" y="72434"/>
                  </a:lnTo>
                  <a:lnTo>
                    <a:pt x="55360" y="73855"/>
                  </a:lnTo>
                  <a:lnTo>
                    <a:pt x="54704" y="75212"/>
                  </a:lnTo>
                  <a:lnTo>
                    <a:pt x="54011" y="76505"/>
                  </a:lnTo>
                  <a:lnTo>
                    <a:pt x="53282" y="77732"/>
                  </a:lnTo>
                  <a:lnTo>
                    <a:pt x="52518" y="78896"/>
                  </a:lnTo>
                  <a:lnTo>
                    <a:pt x="51717" y="79995"/>
                  </a:lnTo>
                  <a:lnTo>
                    <a:pt x="50896" y="81020"/>
                  </a:lnTo>
                  <a:lnTo>
                    <a:pt x="50043" y="81986"/>
                  </a:lnTo>
                  <a:lnTo>
                    <a:pt x="49159" y="82895"/>
                  </a:lnTo>
                  <a:lnTo>
                    <a:pt x="48245" y="83745"/>
                  </a:lnTo>
                  <a:lnTo>
                    <a:pt x="47299" y="84537"/>
                  </a:lnTo>
                  <a:lnTo>
                    <a:pt x="46322" y="85271"/>
                  </a:lnTo>
                  <a:lnTo>
                    <a:pt x="45315" y="85946"/>
                  </a:lnTo>
                  <a:lnTo>
                    <a:pt x="44276" y="86563"/>
                  </a:lnTo>
                  <a:lnTo>
                    <a:pt x="43206" y="87122"/>
                  </a:lnTo>
                  <a:lnTo>
                    <a:pt x="42105" y="87622"/>
                  </a:lnTo>
                  <a:lnTo>
                    <a:pt x="40991" y="88058"/>
                  </a:lnTo>
                  <a:lnTo>
                    <a:pt x="39856" y="88448"/>
                  </a:lnTo>
                  <a:lnTo>
                    <a:pt x="38699" y="88792"/>
                  </a:lnTo>
                  <a:lnTo>
                    <a:pt x="37522" y="89090"/>
                  </a:lnTo>
                  <a:lnTo>
                    <a:pt x="36323" y="89343"/>
                  </a:lnTo>
                  <a:lnTo>
                    <a:pt x="35103" y="89549"/>
                  </a:lnTo>
                  <a:lnTo>
                    <a:pt x="33862" y="89710"/>
                  </a:lnTo>
                  <a:lnTo>
                    <a:pt x="32600" y="89825"/>
                  </a:lnTo>
                  <a:lnTo>
                    <a:pt x="31317" y="89894"/>
                  </a:lnTo>
                  <a:lnTo>
                    <a:pt x="30013" y="89916"/>
                  </a:lnTo>
                  <a:lnTo>
                    <a:pt x="28709" y="89894"/>
                  </a:lnTo>
                  <a:lnTo>
                    <a:pt x="27426" y="89825"/>
                  </a:lnTo>
                  <a:lnTo>
                    <a:pt x="26164" y="89710"/>
                  </a:lnTo>
                  <a:lnTo>
                    <a:pt x="24923" y="89549"/>
                  </a:lnTo>
                  <a:lnTo>
                    <a:pt x="23703" y="89343"/>
                  </a:lnTo>
                  <a:lnTo>
                    <a:pt x="22505" y="89090"/>
                  </a:lnTo>
                  <a:lnTo>
                    <a:pt x="21327" y="88792"/>
                  </a:lnTo>
                  <a:lnTo>
                    <a:pt x="20171" y="88448"/>
                  </a:lnTo>
                  <a:lnTo>
                    <a:pt x="19035" y="88058"/>
                  </a:lnTo>
                  <a:lnTo>
                    <a:pt x="17921" y="87622"/>
                  </a:lnTo>
                  <a:lnTo>
                    <a:pt x="16833" y="87133"/>
                  </a:lnTo>
                  <a:lnTo>
                    <a:pt x="15775" y="86585"/>
                  </a:lnTo>
                  <a:lnTo>
                    <a:pt x="14749" y="85978"/>
                  </a:lnTo>
                  <a:lnTo>
                    <a:pt x="13754" y="85310"/>
                  </a:lnTo>
                  <a:lnTo>
                    <a:pt x="12789" y="84583"/>
                  </a:lnTo>
                  <a:lnTo>
                    <a:pt x="11856" y="83797"/>
                  </a:lnTo>
                  <a:lnTo>
                    <a:pt x="10954" y="82951"/>
                  </a:lnTo>
                  <a:lnTo>
                    <a:pt x="10083" y="82046"/>
                  </a:lnTo>
                  <a:lnTo>
                    <a:pt x="9242" y="81081"/>
                  </a:lnTo>
                  <a:lnTo>
                    <a:pt x="8433" y="80057"/>
                  </a:lnTo>
                  <a:lnTo>
                    <a:pt x="7657" y="78958"/>
                  </a:lnTo>
                  <a:lnTo>
                    <a:pt x="6915" y="77794"/>
                  </a:lnTo>
                  <a:lnTo>
                    <a:pt x="6208" y="76567"/>
                  </a:lnTo>
                  <a:lnTo>
                    <a:pt x="5536" y="75274"/>
                  </a:lnTo>
                  <a:lnTo>
                    <a:pt x="4898" y="73917"/>
                  </a:lnTo>
                  <a:lnTo>
                    <a:pt x="4296" y="72496"/>
                  </a:lnTo>
                  <a:lnTo>
                    <a:pt x="3728" y="71010"/>
                  </a:lnTo>
                  <a:lnTo>
                    <a:pt x="3194" y="69460"/>
                  </a:lnTo>
                  <a:lnTo>
                    <a:pt x="2696" y="67845"/>
                  </a:lnTo>
                  <a:lnTo>
                    <a:pt x="2232" y="66166"/>
                  </a:lnTo>
                  <a:lnTo>
                    <a:pt x="1808" y="64402"/>
                  </a:lnTo>
                  <a:lnTo>
                    <a:pt x="1428" y="62559"/>
                  </a:lnTo>
                  <a:lnTo>
                    <a:pt x="1093" y="60637"/>
                  </a:lnTo>
                  <a:lnTo>
                    <a:pt x="803" y="58635"/>
                  </a:lnTo>
                  <a:lnTo>
                    <a:pt x="558" y="56554"/>
                  </a:lnTo>
                  <a:lnTo>
                    <a:pt x="357" y="54394"/>
                  </a:lnTo>
                  <a:lnTo>
                    <a:pt x="200" y="52154"/>
                  </a:lnTo>
                  <a:lnTo>
                    <a:pt x="89" y="49835"/>
                  </a:lnTo>
                  <a:lnTo>
                    <a:pt x="22" y="47436"/>
                  </a:lnTo>
                  <a:lnTo>
                    <a:pt x="0" y="44958"/>
                  </a:lnTo>
                  <a:lnTo>
                    <a:pt x="21" y="42362"/>
                  </a:lnTo>
                  <a:lnTo>
                    <a:pt x="86" y="39858"/>
                  </a:lnTo>
                  <a:lnTo>
                    <a:pt x="195" y="37446"/>
                  </a:lnTo>
                  <a:lnTo>
                    <a:pt x="347" y="35125"/>
                  </a:lnTo>
                  <a:lnTo>
                    <a:pt x="542" y="32897"/>
                  </a:lnTo>
                  <a:lnTo>
                    <a:pt x="781" y="30760"/>
                  </a:lnTo>
                  <a:lnTo>
                    <a:pt x="1063" y="28715"/>
                  </a:lnTo>
                  <a:lnTo>
                    <a:pt x="1389" y="26761"/>
                  </a:lnTo>
                  <a:lnTo>
                    <a:pt x="1758" y="24900"/>
                  </a:lnTo>
                  <a:lnTo>
                    <a:pt x="2170" y="23130"/>
                  </a:lnTo>
                  <a:lnTo>
                    <a:pt x="2634" y="21429"/>
                  </a:lnTo>
                  <a:lnTo>
                    <a:pt x="3135" y="19799"/>
                  </a:lnTo>
                  <a:lnTo>
                    <a:pt x="3671" y="18239"/>
                  </a:lnTo>
                  <a:lnTo>
                    <a:pt x="4244" y="16750"/>
                  </a:lnTo>
                  <a:lnTo>
                    <a:pt x="4852" y="15332"/>
                  </a:lnTo>
                  <a:lnTo>
                    <a:pt x="5496" y="13984"/>
                  </a:lnTo>
                  <a:lnTo>
                    <a:pt x="6176" y="12708"/>
                  </a:lnTo>
                  <a:lnTo>
                    <a:pt x="6893" y="11501"/>
                  </a:lnTo>
                  <a:lnTo>
                    <a:pt x="7645" y="10366"/>
                  </a:lnTo>
                  <a:lnTo>
                    <a:pt x="8433" y="9301"/>
                  </a:lnTo>
                  <a:lnTo>
                    <a:pt x="9255" y="8303"/>
                  </a:lnTo>
                  <a:lnTo>
                    <a:pt x="10107" y="7366"/>
                  </a:lnTo>
                  <a:lnTo>
                    <a:pt x="10991" y="6492"/>
                  </a:lnTo>
                  <a:lnTo>
                    <a:pt x="11906" y="5680"/>
                  </a:lnTo>
                  <a:lnTo>
                    <a:pt x="12851" y="4929"/>
                  </a:lnTo>
                  <a:lnTo>
                    <a:pt x="13828" y="4241"/>
                  </a:lnTo>
                  <a:lnTo>
                    <a:pt x="14836" y="3615"/>
                  </a:lnTo>
                  <a:lnTo>
                    <a:pt x="15875" y="3050"/>
                  </a:lnTo>
                  <a:lnTo>
                    <a:pt x="16944" y="2548"/>
                  </a:lnTo>
                  <a:lnTo>
                    <a:pt x="18045" y="2108"/>
                  </a:lnTo>
                  <a:lnTo>
                    <a:pt x="19185" y="1707"/>
                  </a:lnTo>
                  <a:lnTo>
                    <a:pt x="20349" y="1349"/>
                  </a:lnTo>
                  <a:lnTo>
                    <a:pt x="21537" y="1033"/>
                  </a:lnTo>
                  <a:lnTo>
                    <a:pt x="22748" y="759"/>
                  </a:lnTo>
                  <a:lnTo>
                    <a:pt x="23983" y="527"/>
                  </a:lnTo>
                  <a:lnTo>
                    <a:pt x="25241" y="337"/>
                  </a:lnTo>
                  <a:lnTo>
                    <a:pt x="26523" y="189"/>
                  </a:lnTo>
                  <a:lnTo>
                    <a:pt x="27828" y="84"/>
                  </a:lnTo>
                  <a:lnTo>
                    <a:pt x="29157" y="21"/>
                  </a:lnTo>
                  <a:lnTo>
                    <a:pt x="30509" y="0"/>
                  </a:lnTo>
                  <a:lnTo>
                    <a:pt x="31777" y="21"/>
                  </a:lnTo>
                  <a:lnTo>
                    <a:pt x="33027" y="84"/>
                  </a:lnTo>
                  <a:lnTo>
                    <a:pt x="34258" y="189"/>
                  </a:lnTo>
                  <a:lnTo>
                    <a:pt x="35470" y="337"/>
                  </a:lnTo>
                  <a:lnTo>
                    <a:pt x="36664" y="527"/>
                  </a:lnTo>
                  <a:lnTo>
                    <a:pt x="37839" y="759"/>
                  </a:lnTo>
                  <a:lnTo>
                    <a:pt x="38996" y="1033"/>
                  </a:lnTo>
                  <a:lnTo>
                    <a:pt x="40133" y="1349"/>
                  </a:lnTo>
                  <a:lnTo>
                    <a:pt x="41253" y="1707"/>
                  </a:lnTo>
                  <a:lnTo>
                    <a:pt x="42354" y="2108"/>
                  </a:lnTo>
                  <a:lnTo>
                    <a:pt x="43442" y="2548"/>
                  </a:lnTo>
                  <a:lnTo>
                    <a:pt x="44499" y="3050"/>
                  </a:lnTo>
                  <a:lnTo>
                    <a:pt x="45525" y="3615"/>
                  </a:lnTo>
                  <a:lnTo>
                    <a:pt x="46521" y="4241"/>
                  </a:lnTo>
                  <a:lnTo>
                    <a:pt x="47485" y="4929"/>
                  </a:lnTo>
                  <a:lnTo>
                    <a:pt x="48418" y="5680"/>
                  </a:lnTo>
                  <a:lnTo>
                    <a:pt x="49321" y="6492"/>
                  </a:lnTo>
                  <a:lnTo>
                    <a:pt x="50192" y="7366"/>
                  </a:lnTo>
                  <a:lnTo>
                    <a:pt x="51032" y="8303"/>
                  </a:lnTo>
                  <a:lnTo>
                    <a:pt x="51841" y="9301"/>
                  </a:lnTo>
                  <a:lnTo>
                    <a:pt x="52629" y="10366"/>
                  </a:lnTo>
                  <a:lnTo>
                    <a:pt x="53382" y="11501"/>
                  </a:lnTo>
                  <a:lnTo>
                    <a:pt x="54098" y="12708"/>
                  </a:lnTo>
                  <a:lnTo>
                    <a:pt x="54778" y="13984"/>
                  </a:lnTo>
                  <a:lnTo>
                    <a:pt x="55422" y="15332"/>
                  </a:lnTo>
                  <a:lnTo>
                    <a:pt x="56031" y="16750"/>
                  </a:lnTo>
                  <a:lnTo>
                    <a:pt x="56603" y="18239"/>
                  </a:lnTo>
                  <a:lnTo>
                    <a:pt x="57140" y="19799"/>
                  </a:lnTo>
                  <a:lnTo>
                    <a:pt x="57640" y="21429"/>
                  </a:lnTo>
                  <a:lnTo>
                    <a:pt x="58104" y="23130"/>
                  </a:lnTo>
                  <a:lnTo>
                    <a:pt x="58540" y="24900"/>
                  </a:lnTo>
                  <a:lnTo>
                    <a:pt x="58930" y="26761"/>
                  </a:lnTo>
                  <a:lnTo>
                    <a:pt x="59275" y="28715"/>
                  </a:lnTo>
                  <a:lnTo>
                    <a:pt x="59573" y="30760"/>
                  </a:lnTo>
                  <a:lnTo>
                    <a:pt x="59825" y="32897"/>
                  </a:lnTo>
                  <a:lnTo>
                    <a:pt x="60032" y="35125"/>
                  </a:lnTo>
                  <a:lnTo>
                    <a:pt x="60192" y="37446"/>
                  </a:lnTo>
                  <a:lnTo>
                    <a:pt x="60307" y="39858"/>
                  </a:lnTo>
                  <a:lnTo>
                    <a:pt x="60376" y="42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550779" y="5289634"/>
              <a:ext cx="25486" cy="62569"/>
            </a:xfrm>
            <a:custGeom>
              <a:avLst/>
              <a:pathLst>
                <a:path w="25486" h="62569">
                  <a:moveTo>
                    <a:pt x="25486" y="31315"/>
                  </a:moveTo>
                  <a:lnTo>
                    <a:pt x="25479" y="29500"/>
                  </a:lnTo>
                  <a:lnTo>
                    <a:pt x="25459" y="27749"/>
                  </a:lnTo>
                  <a:lnTo>
                    <a:pt x="25425" y="26062"/>
                  </a:lnTo>
                  <a:lnTo>
                    <a:pt x="25377" y="24440"/>
                  </a:lnTo>
                  <a:lnTo>
                    <a:pt x="25316" y="22882"/>
                  </a:lnTo>
                  <a:lnTo>
                    <a:pt x="25241" y="21389"/>
                  </a:lnTo>
                  <a:lnTo>
                    <a:pt x="25152" y="19960"/>
                  </a:lnTo>
                  <a:lnTo>
                    <a:pt x="25050" y="18596"/>
                  </a:lnTo>
                  <a:lnTo>
                    <a:pt x="24934" y="17296"/>
                  </a:lnTo>
                  <a:lnTo>
                    <a:pt x="24804" y="16061"/>
                  </a:lnTo>
                  <a:lnTo>
                    <a:pt x="24660" y="14871"/>
                  </a:lnTo>
                  <a:lnTo>
                    <a:pt x="24499" y="13731"/>
                  </a:lnTo>
                  <a:lnTo>
                    <a:pt x="24322" y="12643"/>
                  </a:lnTo>
                  <a:lnTo>
                    <a:pt x="24130" y="11606"/>
                  </a:lnTo>
                  <a:lnTo>
                    <a:pt x="23921" y="10619"/>
                  </a:lnTo>
                  <a:lnTo>
                    <a:pt x="23695" y="9683"/>
                  </a:lnTo>
                  <a:lnTo>
                    <a:pt x="23454" y="8798"/>
                  </a:lnTo>
                  <a:lnTo>
                    <a:pt x="23197" y="7964"/>
                  </a:lnTo>
                  <a:lnTo>
                    <a:pt x="22923" y="7181"/>
                  </a:lnTo>
                  <a:lnTo>
                    <a:pt x="22634" y="6449"/>
                  </a:lnTo>
                  <a:lnTo>
                    <a:pt x="22327" y="5751"/>
                  </a:lnTo>
                  <a:lnTo>
                    <a:pt x="22001" y="5097"/>
                  </a:lnTo>
                  <a:lnTo>
                    <a:pt x="21657" y="4486"/>
                  </a:lnTo>
                  <a:lnTo>
                    <a:pt x="21294" y="3919"/>
                  </a:lnTo>
                  <a:lnTo>
                    <a:pt x="20913" y="3395"/>
                  </a:lnTo>
                  <a:lnTo>
                    <a:pt x="20513" y="2914"/>
                  </a:lnTo>
                  <a:lnTo>
                    <a:pt x="20094" y="2477"/>
                  </a:lnTo>
                  <a:lnTo>
                    <a:pt x="19657" y="2083"/>
                  </a:lnTo>
                  <a:lnTo>
                    <a:pt x="19201" y="1733"/>
                  </a:lnTo>
                  <a:lnTo>
                    <a:pt x="18727" y="1426"/>
                  </a:lnTo>
                  <a:lnTo>
                    <a:pt x="18245" y="1155"/>
                  </a:lnTo>
                  <a:lnTo>
                    <a:pt x="17742" y="912"/>
                  </a:lnTo>
                  <a:lnTo>
                    <a:pt x="17218" y="698"/>
                  </a:lnTo>
                  <a:lnTo>
                    <a:pt x="16673" y="513"/>
                  </a:lnTo>
                  <a:lnTo>
                    <a:pt x="16107" y="356"/>
                  </a:lnTo>
                  <a:lnTo>
                    <a:pt x="15520" y="228"/>
                  </a:lnTo>
                  <a:lnTo>
                    <a:pt x="14911" y="128"/>
                  </a:lnTo>
                  <a:lnTo>
                    <a:pt x="14282" y="57"/>
                  </a:lnTo>
                  <a:lnTo>
                    <a:pt x="13632" y="14"/>
                  </a:lnTo>
                  <a:lnTo>
                    <a:pt x="12960" y="0"/>
                  </a:lnTo>
                  <a:lnTo>
                    <a:pt x="12240" y="14"/>
                  </a:lnTo>
                  <a:lnTo>
                    <a:pt x="11544" y="59"/>
                  </a:lnTo>
                  <a:lnTo>
                    <a:pt x="10871" y="133"/>
                  </a:lnTo>
                  <a:lnTo>
                    <a:pt x="10222" y="238"/>
                  </a:lnTo>
                  <a:lnTo>
                    <a:pt x="9596" y="372"/>
                  </a:lnTo>
                  <a:lnTo>
                    <a:pt x="8994" y="535"/>
                  </a:lnTo>
                  <a:lnTo>
                    <a:pt x="8415" y="729"/>
                  </a:lnTo>
                  <a:lnTo>
                    <a:pt x="7860" y="952"/>
                  </a:lnTo>
                  <a:lnTo>
                    <a:pt x="7329" y="1205"/>
                  </a:lnTo>
                  <a:lnTo>
                    <a:pt x="6821" y="1488"/>
                  </a:lnTo>
                  <a:lnTo>
                    <a:pt x="6334" y="1795"/>
                  </a:lnTo>
                  <a:lnTo>
                    <a:pt x="5866" y="2145"/>
                  </a:lnTo>
                  <a:lnTo>
                    <a:pt x="5416" y="2539"/>
                  </a:lnTo>
                  <a:lnTo>
                    <a:pt x="4985" y="2976"/>
                  </a:lnTo>
                  <a:lnTo>
                    <a:pt x="4573" y="3457"/>
                  </a:lnTo>
                  <a:lnTo>
                    <a:pt x="4179" y="3981"/>
                  </a:lnTo>
                  <a:lnTo>
                    <a:pt x="3804" y="4548"/>
                  </a:lnTo>
                  <a:lnTo>
                    <a:pt x="3447" y="5159"/>
                  </a:lnTo>
                  <a:lnTo>
                    <a:pt x="3109" y="5813"/>
                  </a:lnTo>
                  <a:lnTo>
                    <a:pt x="2790" y="6511"/>
                  </a:lnTo>
                  <a:lnTo>
                    <a:pt x="2500" y="7255"/>
                  </a:lnTo>
                  <a:lnTo>
                    <a:pt x="2227" y="8049"/>
                  </a:lnTo>
                  <a:lnTo>
                    <a:pt x="1970" y="8892"/>
                  </a:lnTo>
                  <a:lnTo>
                    <a:pt x="1728" y="9785"/>
                  </a:lnTo>
                  <a:lnTo>
                    <a:pt x="1503" y="10728"/>
                  </a:lnTo>
                  <a:lnTo>
                    <a:pt x="1294" y="11720"/>
                  </a:lnTo>
                  <a:lnTo>
                    <a:pt x="1101" y="12762"/>
                  </a:lnTo>
                  <a:lnTo>
                    <a:pt x="925" y="13853"/>
                  </a:lnTo>
                  <a:lnTo>
                    <a:pt x="764" y="14994"/>
                  </a:lnTo>
                  <a:lnTo>
                    <a:pt x="620" y="16185"/>
                  </a:lnTo>
                  <a:lnTo>
                    <a:pt x="502" y="17419"/>
                  </a:lnTo>
                  <a:lnTo>
                    <a:pt x="396" y="18715"/>
                  </a:lnTo>
                  <a:lnTo>
                    <a:pt x="303" y="20073"/>
                  </a:lnTo>
                  <a:lnTo>
                    <a:pt x="223" y="21493"/>
                  </a:lnTo>
                  <a:lnTo>
                    <a:pt x="155" y="22975"/>
                  </a:lnTo>
                  <a:lnTo>
                    <a:pt x="99" y="24519"/>
                  </a:lnTo>
                  <a:lnTo>
                    <a:pt x="55" y="26125"/>
                  </a:lnTo>
                  <a:lnTo>
                    <a:pt x="24" y="27793"/>
                  </a:lnTo>
                  <a:lnTo>
                    <a:pt x="6" y="29523"/>
                  </a:lnTo>
                  <a:lnTo>
                    <a:pt x="0" y="31315"/>
                  </a:lnTo>
                  <a:lnTo>
                    <a:pt x="6" y="33084"/>
                  </a:lnTo>
                  <a:lnTo>
                    <a:pt x="27" y="34793"/>
                  </a:lnTo>
                  <a:lnTo>
                    <a:pt x="61" y="36443"/>
                  </a:lnTo>
                  <a:lnTo>
                    <a:pt x="109" y="38033"/>
                  </a:lnTo>
                  <a:lnTo>
                    <a:pt x="170" y="39563"/>
                  </a:lnTo>
                  <a:lnTo>
                    <a:pt x="245" y="41034"/>
                  </a:lnTo>
                  <a:lnTo>
                    <a:pt x="334" y="42445"/>
                  </a:lnTo>
                  <a:lnTo>
                    <a:pt x="436" y="43797"/>
                  </a:lnTo>
                  <a:lnTo>
                    <a:pt x="552" y="45089"/>
                  </a:lnTo>
                  <a:lnTo>
                    <a:pt x="682" y="46322"/>
                  </a:lnTo>
                  <a:lnTo>
                    <a:pt x="826" y="47502"/>
                  </a:lnTo>
                  <a:lnTo>
                    <a:pt x="987" y="48634"/>
                  </a:lnTo>
                  <a:lnTo>
                    <a:pt x="1163" y="49719"/>
                  </a:lnTo>
                  <a:lnTo>
                    <a:pt x="1356" y="50757"/>
                  </a:lnTo>
                  <a:lnTo>
                    <a:pt x="1565" y="51748"/>
                  </a:lnTo>
                  <a:lnTo>
                    <a:pt x="1790" y="52692"/>
                  </a:lnTo>
                  <a:lnTo>
                    <a:pt x="2032" y="53589"/>
                  </a:lnTo>
                  <a:lnTo>
                    <a:pt x="2289" y="54438"/>
                  </a:lnTo>
                  <a:lnTo>
                    <a:pt x="2562" y="55241"/>
                  </a:lnTo>
                  <a:lnTo>
                    <a:pt x="2852" y="55996"/>
                  </a:lnTo>
                  <a:lnTo>
                    <a:pt x="3159" y="56694"/>
                  </a:lnTo>
                  <a:lnTo>
                    <a:pt x="3485" y="57350"/>
                  </a:lnTo>
                  <a:lnTo>
                    <a:pt x="3829" y="57964"/>
                  </a:lnTo>
                  <a:lnTo>
                    <a:pt x="4191" y="58536"/>
                  </a:lnTo>
                  <a:lnTo>
                    <a:pt x="4573" y="59066"/>
                  </a:lnTo>
                  <a:lnTo>
                    <a:pt x="4973" y="59553"/>
                  </a:lnTo>
                  <a:lnTo>
                    <a:pt x="5391" y="59998"/>
                  </a:lnTo>
                  <a:lnTo>
                    <a:pt x="5829" y="60401"/>
                  </a:lnTo>
                  <a:lnTo>
                    <a:pt x="6284" y="60762"/>
                  </a:lnTo>
                  <a:lnTo>
                    <a:pt x="6759" y="61081"/>
                  </a:lnTo>
                  <a:lnTo>
                    <a:pt x="7254" y="61364"/>
                  </a:lnTo>
                  <a:lnTo>
                    <a:pt x="7771" y="61617"/>
                  </a:lnTo>
                  <a:lnTo>
                    <a:pt x="8310" y="61840"/>
                  </a:lnTo>
                  <a:lnTo>
                    <a:pt x="8872" y="62034"/>
                  </a:lnTo>
                  <a:lnTo>
                    <a:pt x="9456" y="62197"/>
                  </a:lnTo>
                  <a:lnTo>
                    <a:pt x="10063" y="62331"/>
                  </a:lnTo>
                  <a:lnTo>
                    <a:pt x="10692" y="62435"/>
                  </a:lnTo>
                  <a:lnTo>
                    <a:pt x="11343" y="62510"/>
                  </a:lnTo>
                  <a:lnTo>
                    <a:pt x="12016" y="62554"/>
                  </a:lnTo>
                  <a:lnTo>
                    <a:pt x="12712" y="62569"/>
                  </a:lnTo>
                  <a:lnTo>
                    <a:pt x="13384" y="62554"/>
                  </a:lnTo>
                  <a:lnTo>
                    <a:pt x="14036" y="62510"/>
                  </a:lnTo>
                  <a:lnTo>
                    <a:pt x="14669" y="62435"/>
                  </a:lnTo>
                  <a:lnTo>
                    <a:pt x="15282" y="62331"/>
                  </a:lnTo>
                  <a:lnTo>
                    <a:pt x="15875" y="62197"/>
                  </a:lnTo>
                  <a:lnTo>
                    <a:pt x="16447" y="62034"/>
                  </a:lnTo>
                  <a:lnTo>
                    <a:pt x="17001" y="61840"/>
                  </a:lnTo>
                  <a:lnTo>
                    <a:pt x="17534" y="61617"/>
                  </a:lnTo>
                  <a:lnTo>
                    <a:pt x="18047" y="61364"/>
                  </a:lnTo>
                  <a:lnTo>
                    <a:pt x="18541" y="61081"/>
                  </a:lnTo>
                  <a:lnTo>
                    <a:pt x="19016" y="60762"/>
                  </a:lnTo>
                  <a:lnTo>
                    <a:pt x="19474" y="60401"/>
                  </a:lnTo>
                  <a:lnTo>
                    <a:pt x="19914" y="59998"/>
                  </a:lnTo>
                  <a:lnTo>
                    <a:pt x="20337" y="59553"/>
                  </a:lnTo>
                  <a:lnTo>
                    <a:pt x="20742" y="59066"/>
                  </a:lnTo>
                  <a:lnTo>
                    <a:pt x="21131" y="58536"/>
                  </a:lnTo>
                  <a:lnTo>
                    <a:pt x="21501" y="57964"/>
                  </a:lnTo>
                  <a:lnTo>
                    <a:pt x="21855" y="57350"/>
                  </a:lnTo>
                  <a:lnTo>
                    <a:pt x="22191" y="56694"/>
                  </a:lnTo>
                  <a:lnTo>
                    <a:pt x="22510" y="55996"/>
                  </a:lnTo>
                  <a:lnTo>
                    <a:pt x="22811" y="55241"/>
                  </a:lnTo>
                  <a:lnTo>
                    <a:pt x="23095" y="54438"/>
                  </a:lnTo>
                  <a:lnTo>
                    <a:pt x="23362" y="53589"/>
                  </a:lnTo>
                  <a:lnTo>
                    <a:pt x="23611" y="52692"/>
                  </a:lnTo>
                  <a:lnTo>
                    <a:pt x="23843" y="51748"/>
                  </a:lnTo>
                  <a:lnTo>
                    <a:pt x="24058" y="50757"/>
                  </a:lnTo>
                  <a:lnTo>
                    <a:pt x="24255" y="49719"/>
                  </a:lnTo>
                  <a:lnTo>
                    <a:pt x="24435" y="48634"/>
                  </a:lnTo>
                  <a:lnTo>
                    <a:pt x="24597" y="47502"/>
                  </a:lnTo>
                  <a:lnTo>
                    <a:pt x="24742" y="46322"/>
                  </a:lnTo>
                  <a:lnTo>
                    <a:pt x="24884" y="45089"/>
                  </a:lnTo>
                  <a:lnTo>
                    <a:pt x="25010" y="43797"/>
                  </a:lnTo>
                  <a:lnTo>
                    <a:pt x="25122" y="42445"/>
                  </a:lnTo>
                  <a:lnTo>
                    <a:pt x="25218" y="41034"/>
                  </a:lnTo>
                  <a:lnTo>
                    <a:pt x="25300" y="39563"/>
                  </a:lnTo>
                  <a:lnTo>
                    <a:pt x="25367" y="38033"/>
                  </a:lnTo>
                  <a:lnTo>
                    <a:pt x="25419" y="36443"/>
                  </a:lnTo>
                  <a:lnTo>
                    <a:pt x="25457" y="34793"/>
                  </a:lnTo>
                  <a:lnTo>
                    <a:pt x="25479" y="33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604419" y="5277294"/>
              <a:ext cx="59593" cy="87374"/>
            </a:xfrm>
            <a:custGeom>
              <a:avLst/>
              <a:pathLst>
                <a:path w="59593" h="87374">
                  <a:moveTo>
                    <a:pt x="59593" y="13828"/>
                  </a:moveTo>
                  <a:lnTo>
                    <a:pt x="58421" y="15683"/>
                  </a:lnTo>
                  <a:lnTo>
                    <a:pt x="57261" y="17526"/>
                  </a:lnTo>
                  <a:lnTo>
                    <a:pt x="56114" y="19359"/>
                  </a:lnTo>
                  <a:lnTo>
                    <a:pt x="54979" y="21180"/>
                  </a:lnTo>
                  <a:lnTo>
                    <a:pt x="53857" y="22990"/>
                  </a:lnTo>
                  <a:lnTo>
                    <a:pt x="52747" y="24789"/>
                  </a:lnTo>
                  <a:lnTo>
                    <a:pt x="51649" y="26577"/>
                  </a:lnTo>
                  <a:lnTo>
                    <a:pt x="50564" y="28354"/>
                  </a:lnTo>
                  <a:lnTo>
                    <a:pt x="49491" y="30119"/>
                  </a:lnTo>
                  <a:lnTo>
                    <a:pt x="48431" y="31874"/>
                  </a:lnTo>
                  <a:lnTo>
                    <a:pt x="47402" y="33623"/>
                  </a:lnTo>
                  <a:lnTo>
                    <a:pt x="46399" y="35376"/>
                  </a:lnTo>
                  <a:lnTo>
                    <a:pt x="45422" y="37131"/>
                  </a:lnTo>
                  <a:lnTo>
                    <a:pt x="44472" y="38888"/>
                  </a:lnTo>
                  <a:lnTo>
                    <a:pt x="43547" y="40648"/>
                  </a:lnTo>
                  <a:lnTo>
                    <a:pt x="42649" y="42411"/>
                  </a:lnTo>
                  <a:lnTo>
                    <a:pt x="41776" y="44175"/>
                  </a:lnTo>
                  <a:lnTo>
                    <a:pt x="40930" y="45943"/>
                  </a:lnTo>
                  <a:lnTo>
                    <a:pt x="40109" y="47713"/>
                  </a:lnTo>
                  <a:lnTo>
                    <a:pt x="39315" y="49485"/>
                  </a:lnTo>
                  <a:lnTo>
                    <a:pt x="38550" y="51252"/>
                  </a:lnTo>
                  <a:lnTo>
                    <a:pt x="37817" y="53029"/>
                  </a:lnTo>
                  <a:lnTo>
                    <a:pt x="37116" y="54818"/>
                  </a:lnTo>
                  <a:lnTo>
                    <a:pt x="36448" y="56619"/>
                  </a:lnTo>
                  <a:lnTo>
                    <a:pt x="35811" y="58430"/>
                  </a:lnTo>
                  <a:lnTo>
                    <a:pt x="35207" y="60253"/>
                  </a:lnTo>
                  <a:lnTo>
                    <a:pt x="34636" y="62086"/>
                  </a:lnTo>
                  <a:lnTo>
                    <a:pt x="34096" y="63931"/>
                  </a:lnTo>
                  <a:lnTo>
                    <a:pt x="33589" y="65787"/>
                  </a:lnTo>
                  <a:lnTo>
                    <a:pt x="33114" y="67654"/>
                  </a:lnTo>
                  <a:lnTo>
                    <a:pt x="32690" y="69526"/>
                  </a:lnTo>
                  <a:lnTo>
                    <a:pt x="32310" y="71420"/>
                  </a:lnTo>
                  <a:lnTo>
                    <a:pt x="31975" y="73336"/>
                  </a:lnTo>
                  <a:lnTo>
                    <a:pt x="31685" y="75274"/>
                  </a:lnTo>
                  <a:lnTo>
                    <a:pt x="31439" y="77235"/>
                  </a:lnTo>
                  <a:lnTo>
                    <a:pt x="31239" y="79218"/>
                  </a:lnTo>
                  <a:lnTo>
                    <a:pt x="31082" y="81224"/>
                  </a:lnTo>
                  <a:lnTo>
                    <a:pt x="30971" y="83251"/>
                  </a:lnTo>
                  <a:lnTo>
                    <a:pt x="30904" y="85302"/>
                  </a:lnTo>
                  <a:lnTo>
                    <a:pt x="30881" y="87374"/>
                  </a:lnTo>
                  <a:lnTo>
                    <a:pt x="12712" y="87374"/>
                  </a:lnTo>
                  <a:lnTo>
                    <a:pt x="12736" y="85313"/>
                  </a:lnTo>
                  <a:lnTo>
                    <a:pt x="12809" y="83274"/>
                  </a:lnTo>
                  <a:lnTo>
                    <a:pt x="12930" y="81255"/>
                  </a:lnTo>
                  <a:lnTo>
                    <a:pt x="13099" y="79258"/>
                  </a:lnTo>
                  <a:lnTo>
                    <a:pt x="13317" y="77282"/>
                  </a:lnTo>
                  <a:lnTo>
                    <a:pt x="13583" y="75326"/>
                  </a:lnTo>
                  <a:lnTo>
                    <a:pt x="13897" y="73392"/>
                  </a:lnTo>
                  <a:lnTo>
                    <a:pt x="14260" y="71479"/>
                  </a:lnTo>
                  <a:lnTo>
                    <a:pt x="14671" y="69587"/>
                  </a:lnTo>
                  <a:lnTo>
                    <a:pt x="15130" y="67716"/>
                  </a:lnTo>
                  <a:lnTo>
                    <a:pt x="15644" y="65849"/>
                  </a:lnTo>
                  <a:lnTo>
                    <a:pt x="16192" y="63991"/>
                  </a:lnTo>
                  <a:lnTo>
                    <a:pt x="16775" y="62143"/>
                  </a:lnTo>
                  <a:lnTo>
                    <a:pt x="17393" y="60305"/>
                  </a:lnTo>
                  <a:lnTo>
                    <a:pt x="18045" y="58477"/>
                  </a:lnTo>
                  <a:lnTo>
                    <a:pt x="18732" y="56658"/>
                  </a:lnTo>
                  <a:lnTo>
                    <a:pt x="19454" y="54850"/>
                  </a:lnTo>
                  <a:lnTo>
                    <a:pt x="20210" y="53052"/>
                  </a:lnTo>
                  <a:lnTo>
                    <a:pt x="21002" y="51263"/>
                  </a:lnTo>
                  <a:lnTo>
                    <a:pt x="21828" y="49485"/>
                  </a:lnTo>
                  <a:lnTo>
                    <a:pt x="22685" y="47714"/>
                  </a:lnTo>
                  <a:lnTo>
                    <a:pt x="23569" y="45948"/>
                  </a:lnTo>
                  <a:lnTo>
                    <a:pt x="24480" y="44187"/>
                  </a:lnTo>
                  <a:lnTo>
                    <a:pt x="25419" y="42430"/>
                  </a:lnTo>
                  <a:lnTo>
                    <a:pt x="26385" y="40679"/>
                  </a:lnTo>
                  <a:lnTo>
                    <a:pt x="27379" y="38933"/>
                  </a:lnTo>
                  <a:lnTo>
                    <a:pt x="28400" y="37192"/>
                  </a:lnTo>
                  <a:lnTo>
                    <a:pt x="29448" y="35455"/>
                  </a:lnTo>
                  <a:lnTo>
                    <a:pt x="30523" y="33724"/>
                  </a:lnTo>
                  <a:lnTo>
                    <a:pt x="31625" y="31998"/>
                  </a:lnTo>
                  <a:lnTo>
                    <a:pt x="32748" y="30258"/>
                  </a:lnTo>
                  <a:lnTo>
                    <a:pt x="33883" y="28512"/>
                  </a:lnTo>
                  <a:lnTo>
                    <a:pt x="35030" y="26761"/>
                  </a:lnTo>
                  <a:lnTo>
                    <a:pt x="36190" y="25003"/>
                  </a:lnTo>
                  <a:lnTo>
                    <a:pt x="37362" y="23238"/>
                  </a:lnTo>
                  <a:lnTo>
                    <a:pt x="38546" y="21468"/>
                  </a:lnTo>
                  <a:lnTo>
                    <a:pt x="39743" y="19691"/>
                  </a:lnTo>
                  <a:lnTo>
                    <a:pt x="40952" y="17908"/>
                  </a:lnTo>
                  <a:lnTo>
                    <a:pt x="42174" y="16119"/>
                  </a:lnTo>
                  <a:lnTo>
                    <a:pt x="43408" y="14324"/>
                  </a:lnTo>
                  <a:lnTo>
                    <a:pt x="0" y="14324"/>
                  </a:lnTo>
                  <a:lnTo>
                    <a:pt x="0" y="0"/>
                  </a:lnTo>
                  <a:lnTo>
                    <a:pt x="595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603943" y="5277294"/>
              <a:ext cx="70135" cy="87374"/>
            </a:xfrm>
            <a:custGeom>
              <a:avLst/>
              <a:pathLst>
                <a:path w="70135" h="87374">
                  <a:moveTo>
                    <a:pt x="70135" y="87374"/>
                  </a:moveTo>
                  <a:lnTo>
                    <a:pt x="0" y="87374"/>
                  </a:lnTo>
                  <a:lnTo>
                    <a:pt x="0" y="74414"/>
                  </a:lnTo>
                  <a:lnTo>
                    <a:pt x="47252" y="14324"/>
                  </a:lnTo>
                  <a:lnTo>
                    <a:pt x="4712" y="14324"/>
                  </a:lnTo>
                  <a:lnTo>
                    <a:pt x="4712" y="0"/>
                  </a:lnTo>
                  <a:lnTo>
                    <a:pt x="67592" y="0"/>
                  </a:lnTo>
                  <a:lnTo>
                    <a:pt x="67592" y="12712"/>
                  </a:lnTo>
                  <a:lnTo>
                    <a:pt x="20339" y="73049"/>
                  </a:lnTo>
                  <a:lnTo>
                    <a:pt x="70135" y="73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686233" y="5277294"/>
              <a:ext cx="74662" cy="87374"/>
            </a:xfrm>
            <a:custGeom>
              <a:avLst/>
              <a:pathLst>
                <a:path w="74662" h="87374">
                  <a:moveTo>
                    <a:pt x="56368" y="87374"/>
                  </a:moveTo>
                  <a:lnTo>
                    <a:pt x="56368" y="49919"/>
                  </a:lnTo>
                  <a:lnTo>
                    <a:pt x="18293" y="49919"/>
                  </a:lnTo>
                  <a:lnTo>
                    <a:pt x="18293" y="87374"/>
                  </a:lnTo>
                  <a:lnTo>
                    <a:pt x="0" y="87374"/>
                  </a:lnTo>
                  <a:lnTo>
                    <a:pt x="0" y="0"/>
                  </a:lnTo>
                  <a:lnTo>
                    <a:pt x="18293" y="0"/>
                  </a:lnTo>
                  <a:lnTo>
                    <a:pt x="18293" y="34788"/>
                  </a:lnTo>
                  <a:lnTo>
                    <a:pt x="56368" y="34788"/>
                  </a:lnTo>
                  <a:lnTo>
                    <a:pt x="56368" y="0"/>
                  </a:lnTo>
                  <a:lnTo>
                    <a:pt x="74662" y="0"/>
                  </a:lnTo>
                  <a:lnTo>
                    <a:pt x="74662" y="873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777452" y="5277294"/>
              <a:ext cx="59097" cy="87374"/>
            </a:xfrm>
            <a:custGeom>
              <a:avLst/>
              <a:pathLst>
                <a:path w="59097" h="87374">
                  <a:moveTo>
                    <a:pt x="0" y="87374"/>
                  </a:moveTo>
                  <a:lnTo>
                    <a:pt x="0" y="74414"/>
                  </a:lnTo>
                  <a:lnTo>
                    <a:pt x="21642" y="74414"/>
                  </a:lnTo>
                  <a:lnTo>
                    <a:pt x="21642" y="14820"/>
                  </a:lnTo>
                  <a:lnTo>
                    <a:pt x="682" y="27905"/>
                  </a:lnTo>
                  <a:lnTo>
                    <a:pt x="682" y="14200"/>
                  </a:lnTo>
                  <a:lnTo>
                    <a:pt x="22572" y="0"/>
                  </a:lnTo>
                  <a:lnTo>
                    <a:pt x="39067" y="0"/>
                  </a:lnTo>
                  <a:lnTo>
                    <a:pt x="39067" y="74414"/>
                  </a:lnTo>
                  <a:lnTo>
                    <a:pt x="59097" y="74414"/>
                  </a:lnTo>
                  <a:lnTo>
                    <a:pt x="59097" y="873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848084" y="5277294"/>
              <a:ext cx="59097" cy="87374"/>
            </a:xfrm>
            <a:custGeom>
              <a:avLst/>
              <a:pathLst>
                <a:path w="59097" h="87374">
                  <a:moveTo>
                    <a:pt x="0" y="87374"/>
                  </a:moveTo>
                  <a:lnTo>
                    <a:pt x="0" y="74414"/>
                  </a:lnTo>
                  <a:lnTo>
                    <a:pt x="21642" y="74414"/>
                  </a:lnTo>
                  <a:lnTo>
                    <a:pt x="21642" y="14820"/>
                  </a:lnTo>
                  <a:lnTo>
                    <a:pt x="682" y="27905"/>
                  </a:lnTo>
                  <a:lnTo>
                    <a:pt x="682" y="14200"/>
                  </a:lnTo>
                  <a:lnTo>
                    <a:pt x="22572" y="0"/>
                  </a:lnTo>
                  <a:lnTo>
                    <a:pt x="39067" y="0"/>
                  </a:lnTo>
                  <a:lnTo>
                    <a:pt x="39067" y="74414"/>
                  </a:lnTo>
                  <a:lnTo>
                    <a:pt x="59097" y="74414"/>
                  </a:lnTo>
                  <a:lnTo>
                    <a:pt x="59097" y="873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388990" y="5503103"/>
              <a:ext cx="63872" cy="95312"/>
            </a:xfrm>
            <a:custGeom>
              <a:avLst/>
              <a:pathLst>
                <a:path w="63872" h="95312">
                  <a:moveTo>
                    <a:pt x="31750" y="95312"/>
                  </a:moveTo>
                  <a:lnTo>
                    <a:pt x="30438" y="95298"/>
                  </a:lnTo>
                  <a:lnTo>
                    <a:pt x="29157" y="95257"/>
                  </a:lnTo>
                  <a:lnTo>
                    <a:pt x="27908" y="95189"/>
                  </a:lnTo>
                  <a:lnTo>
                    <a:pt x="26689" y="95093"/>
                  </a:lnTo>
                  <a:lnTo>
                    <a:pt x="25502" y="94970"/>
                  </a:lnTo>
                  <a:lnTo>
                    <a:pt x="24345" y="94820"/>
                  </a:lnTo>
                  <a:lnTo>
                    <a:pt x="23220" y="94643"/>
                  </a:lnTo>
                  <a:lnTo>
                    <a:pt x="22125" y="94438"/>
                  </a:lnTo>
                  <a:lnTo>
                    <a:pt x="21062" y="94206"/>
                  </a:lnTo>
                  <a:lnTo>
                    <a:pt x="20029" y="93947"/>
                  </a:lnTo>
                  <a:lnTo>
                    <a:pt x="19039" y="93676"/>
                  </a:lnTo>
                  <a:lnTo>
                    <a:pt x="18077" y="93382"/>
                  </a:lnTo>
                  <a:lnTo>
                    <a:pt x="17144" y="93065"/>
                  </a:lnTo>
                  <a:lnTo>
                    <a:pt x="16239" y="92727"/>
                  </a:lnTo>
                  <a:lnTo>
                    <a:pt x="15363" y="92366"/>
                  </a:lnTo>
                  <a:lnTo>
                    <a:pt x="14515" y="91983"/>
                  </a:lnTo>
                  <a:lnTo>
                    <a:pt x="13696" y="91577"/>
                  </a:lnTo>
                  <a:lnTo>
                    <a:pt x="12905" y="91149"/>
                  </a:lnTo>
                  <a:lnTo>
                    <a:pt x="12143" y="90699"/>
                  </a:lnTo>
                  <a:lnTo>
                    <a:pt x="11410" y="90227"/>
                  </a:lnTo>
                  <a:lnTo>
                    <a:pt x="10716" y="89745"/>
                  </a:lnTo>
                  <a:lnTo>
                    <a:pt x="10050" y="89244"/>
                  </a:lnTo>
                  <a:lnTo>
                    <a:pt x="9412" y="88723"/>
                  </a:lnTo>
                  <a:lnTo>
                    <a:pt x="8800" y="88183"/>
                  </a:lnTo>
                  <a:lnTo>
                    <a:pt x="8216" y="87622"/>
                  </a:lnTo>
                  <a:lnTo>
                    <a:pt x="7659" y="87042"/>
                  </a:lnTo>
                  <a:lnTo>
                    <a:pt x="7130" y="86441"/>
                  </a:lnTo>
                  <a:lnTo>
                    <a:pt x="6627" y="85821"/>
                  </a:lnTo>
                  <a:lnTo>
                    <a:pt x="6152" y="85181"/>
                  </a:lnTo>
                  <a:lnTo>
                    <a:pt x="5705" y="84521"/>
                  </a:lnTo>
                  <a:lnTo>
                    <a:pt x="5296" y="83857"/>
                  </a:lnTo>
                  <a:lnTo>
                    <a:pt x="4913" y="83180"/>
                  </a:lnTo>
                  <a:lnTo>
                    <a:pt x="4557" y="82488"/>
                  </a:lnTo>
                  <a:lnTo>
                    <a:pt x="4226" y="81783"/>
                  </a:lnTo>
                  <a:lnTo>
                    <a:pt x="3922" y="81064"/>
                  </a:lnTo>
                  <a:lnTo>
                    <a:pt x="3643" y="80332"/>
                  </a:lnTo>
                  <a:lnTo>
                    <a:pt x="3391" y="79586"/>
                  </a:lnTo>
                  <a:lnTo>
                    <a:pt x="3165" y="78826"/>
                  </a:lnTo>
                  <a:lnTo>
                    <a:pt x="2964" y="78053"/>
                  </a:lnTo>
                  <a:lnTo>
                    <a:pt x="2790" y="77266"/>
                  </a:lnTo>
                  <a:lnTo>
                    <a:pt x="20215" y="75220"/>
                  </a:lnTo>
                  <a:lnTo>
                    <a:pt x="20422" y="76009"/>
                  </a:lnTo>
                  <a:lnTo>
                    <a:pt x="20672" y="76763"/>
                  </a:lnTo>
                  <a:lnTo>
                    <a:pt x="20963" y="77482"/>
                  </a:lnTo>
                  <a:lnTo>
                    <a:pt x="21297" y="78167"/>
                  </a:lnTo>
                  <a:lnTo>
                    <a:pt x="21673" y="78816"/>
                  </a:lnTo>
                  <a:lnTo>
                    <a:pt x="22091" y="79432"/>
                  </a:lnTo>
                  <a:lnTo>
                    <a:pt x="22551" y="80012"/>
                  </a:lnTo>
                  <a:lnTo>
                    <a:pt x="23053" y="80558"/>
                  </a:lnTo>
                  <a:lnTo>
                    <a:pt x="23597" y="81069"/>
                  </a:lnTo>
                  <a:lnTo>
                    <a:pt x="24184" y="81545"/>
                  </a:lnTo>
                  <a:lnTo>
                    <a:pt x="24823" y="81981"/>
                  </a:lnTo>
                  <a:lnTo>
                    <a:pt x="25499" y="82371"/>
                  </a:lnTo>
                  <a:lnTo>
                    <a:pt x="26212" y="82715"/>
                  </a:lnTo>
                  <a:lnTo>
                    <a:pt x="26962" y="83013"/>
                  </a:lnTo>
                  <a:lnTo>
                    <a:pt x="27750" y="83266"/>
                  </a:lnTo>
                  <a:lnTo>
                    <a:pt x="28575" y="83472"/>
                  </a:lnTo>
                  <a:lnTo>
                    <a:pt x="29436" y="83633"/>
                  </a:lnTo>
                  <a:lnTo>
                    <a:pt x="30336" y="83748"/>
                  </a:lnTo>
                  <a:lnTo>
                    <a:pt x="31272" y="83816"/>
                  </a:lnTo>
                  <a:lnTo>
                    <a:pt x="32246" y="83839"/>
                  </a:lnTo>
                  <a:lnTo>
                    <a:pt x="32860" y="83831"/>
                  </a:lnTo>
                  <a:lnTo>
                    <a:pt x="33464" y="83805"/>
                  </a:lnTo>
                  <a:lnTo>
                    <a:pt x="34056" y="83761"/>
                  </a:lnTo>
                  <a:lnTo>
                    <a:pt x="34637" y="83700"/>
                  </a:lnTo>
                  <a:lnTo>
                    <a:pt x="35207" y="83622"/>
                  </a:lnTo>
                  <a:lnTo>
                    <a:pt x="35765" y="83527"/>
                  </a:lnTo>
                  <a:lnTo>
                    <a:pt x="36313" y="83414"/>
                  </a:lnTo>
                  <a:lnTo>
                    <a:pt x="36849" y="83284"/>
                  </a:lnTo>
                  <a:lnTo>
                    <a:pt x="37375" y="83136"/>
                  </a:lnTo>
                  <a:lnTo>
                    <a:pt x="37889" y="82971"/>
                  </a:lnTo>
                  <a:lnTo>
                    <a:pt x="38401" y="82785"/>
                  </a:lnTo>
                  <a:lnTo>
                    <a:pt x="38898" y="82574"/>
                  </a:lnTo>
                  <a:lnTo>
                    <a:pt x="39379" y="82339"/>
                  </a:lnTo>
                  <a:lnTo>
                    <a:pt x="39843" y="82078"/>
                  </a:lnTo>
                  <a:lnTo>
                    <a:pt x="40292" y="81793"/>
                  </a:lnTo>
                  <a:lnTo>
                    <a:pt x="40724" y="81483"/>
                  </a:lnTo>
                  <a:lnTo>
                    <a:pt x="41140" y="81148"/>
                  </a:lnTo>
                  <a:lnTo>
                    <a:pt x="41540" y="80788"/>
                  </a:lnTo>
                  <a:lnTo>
                    <a:pt x="41924" y="80404"/>
                  </a:lnTo>
                  <a:lnTo>
                    <a:pt x="42291" y="79995"/>
                  </a:lnTo>
                  <a:lnTo>
                    <a:pt x="42655" y="79572"/>
                  </a:lnTo>
                  <a:lnTo>
                    <a:pt x="43001" y="79121"/>
                  </a:lnTo>
                  <a:lnTo>
                    <a:pt x="43330" y="78644"/>
                  </a:lnTo>
                  <a:lnTo>
                    <a:pt x="43641" y="78139"/>
                  </a:lnTo>
                  <a:lnTo>
                    <a:pt x="43935" y="77607"/>
                  </a:lnTo>
                  <a:lnTo>
                    <a:pt x="44211" y="77048"/>
                  </a:lnTo>
                  <a:lnTo>
                    <a:pt x="44471" y="76461"/>
                  </a:lnTo>
                  <a:lnTo>
                    <a:pt x="44712" y="75847"/>
                  </a:lnTo>
                  <a:lnTo>
                    <a:pt x="44937" y="75206"/>
                  </a:lnTo>
                  <a:lnTo>
                    <a:pt x="45144" y="74538"/>
                  </a:lnTo>
                  <a:lnTo>
                    <a:pt x="45344" y="73839"/>
                  </a:lnTo>
                  <a:lnTo>
                    <a:pt x="45524" y="73109"/>
                  </a:lnTo>
                  <a:lnTo>
                    <a:pt x="45682" y="72346"/>
                  </a:lnTo>
                  <a:lnTo>
                    <a:pt x="45819" y="71551"/>
                  </a:lnTo>
                  <a:lnTo>
                    <a:pt x="45935" y="70724"/>
                  </a:lnTo>
                  <a:lnTo>
                    <a:pt x="46030" y="69864"/>
                  </a:lnTo>
                  <a:lnTo>
                    <a:pt x="46103" y="68973"/>
                  </a:lnTo>
                  <a:lnTo>
                    <a:pt x="46156" y="68049"/>
                  </a:lnTo>
                  <a:lnTo>
                    <a:pt x="46188" y="67092"/>
                  </a:lnTo>
                  <a:lnTo>
                    <a:pt x="46198" y="66104"/>
                  </a:lnTo>
                  <a:lnTo>
                    <a:pt x="46198" y="65756"/>
                  </a:lnTo>
                  <a:lnTo>
                    <a:pt x="46198" y="65407"/>
                  </a:lnTo>
                  <a:lnTo>
                    <a:pt x="46198" y="65057"/>
                  </a:lnTo>
                  <a:lnTo>
                    <a:pt x="46198" y="64705"/>
                  </a:lnTo>
                  <a:lnTo>
                    <a:pt x="46198" y="64352"/>
                  </a:lnTo>
                  <a:lnTo>
                    <a:pt x="46198" y="63998"/>
                  </a:lnTo>
                  <a:lnTo>
                    <a:pt x="46198" y="63643"/>
                  </a:lnTo>
                  <a:lnTo>
                    <a:pt x="46198" y="63286"/>
                  </a:lnTo>
                  <a:lnTo>
                    <a:pt x="46198" y="62928"/>
                  </a:lnTo>
                  <a:lnTo>
                    <a:pt x="46198" y="62569"/>
                  </a:lnTo>
                  <a:lnTo>
                    <a:pt x="46199" y="62213"/>
                  </a:lnTo>
                  <a:lnTo>
                    <a:pt x="46201" y="61862"/>
                  </a:lnTo>
                  <a:lnTo>
                    <a:pt x="46204" y="61518"/>
                  </a:lnTo>
                  <a:lnTo>
                    <a:pt x="46208" y="61180"/>
                  </a:lnTo>
                  <a:lnTo>
                    <a:pt x="46214" y="60848"/>
                  </a:lnTo>
                  <a:lnTo>
                    <a:pt x="46221" y="60523"/>
                  </a:lnTo>
                  <a:lnTo>
                    <a:pt x="46229" y="60204"/>
                  </a:lnTo>
                  <a:lnTo>
                    <a:pt x="46238" y="59890"/>
                  </a:lnTo>
                  <a:lnTo>
                    <a:pt x="46248" y="59583"/>
                  </a:lnTo>
                  <a:lnTo>
                    <a:pt x="46260" y="59283"/>
                  </a:lnTo>
                  <a:lnTo>
                    <a:pt x="46272" y="58937"/>
                  </a:lnTo>
                  <a:lnTo>
                    <a:pt x="46283" y="58593"/>
                  </a:lnTo>
                  <a:lnTo>
                    <a:pt x="46292" y="58252"/>
                  </a:lnTo>
                  <a:lnTo>
                    <a:pt x="46300" y="57913"/>
                  </a:lnTo>
                  <a:lnTo>
                    <a:pt x="46307" y="57577"/>
                  </a:lnTo>
                  <a:lnTo>
                    <a:pt x="46312" y="57244"/>
                  </a:lnTo>
                  <a:lnTo>
                    <a:pt x="46317" y="56913"/>
                  </a:lnTo>
                  <a:lnTo>
                    <a:pt x="46320" y="56584"/>
                  </a:lnTo>
                  <a:lnTo>
                    <a:pt x="46322" y="56258"/>
                  </a:lnTo>
                  <a:lnTo>
                    <a:pt x="46198" y="55934"/>
                  </a:lnTo>
                  <a:lnTo>
                    <a:pt x="45566" y="57200"/>
                  </a:lnTo>
                  <a:lnTo>
                    <a:pt x="44884" y="58395"/>
                  </a:lnTo>
                  <a:lnTo>
                    <a:pt x="44152" y="59517"/>
                  </a:lnTo>
                  <a:lnTo>
                    <a:pt x="43370" y="60568"/>
                  </a:lnTo>
                  <a:lnTo>
                    <a:pt x="42540" y="61546"/>
                  </a:lnTo>
                  <a:lnTo>
                    <a:pt x="41659" y="62453"/>
                  </a:lnTo>
                  <a:lnTo>
                    <a:pt x="40729" y="63287"/>
                  </a:lnTo>
                  <a:lnTo>
                    <a:pt x="39749" y="64050"/>
                  </a:lnTo>
                  <a:lnTo>
                    <a:pt x="38720" y="64741"/>
                  </a:lnTo>
                  <a:lnTo>
                    <a:pt x="37641" y="65360"/>
                  </a:lnTo>
                  <a:lnTo>
                    <a:pt x="36528" y="65914"/>
                  </a:lnTo>
                  <a:lnTo>
                    <a:pt x="35373" y="66409"/>
                  </a:lnTo>
                  <a:lnTo>
                    <a:pt x="34177" y="66846"/>
                  </a:lnTo>
                  <a:lnTo>
                    <a:pt x="32938" y="67225"/>
                  </a:lnTo>
                  <a:lnTo>
                    <a:pt x="31656" y="67546"/>
                  </a:lnTo>
                  <a:lnTo>
                    <a:pt x="30333" y="67808"/>
                  </a:lnTo>
                  <a:lnTo>
                    <a:pt x="28968" y="68012"/>
                  </a:lnTo>
                  <a:lnTo>
                    <a:pt x="27560" y="68158"/>
                  </a:lnTo>
                  <a:lnTo>
                    <a:pt x="26110" y="68245"/>
                  </a:lnTo>
                  <a:lnTo>
                    <a:pt x="24618" y="68274"/>
                  </a:lnTo>
                  <a:lnTo>
                    <a:pt x="23358" y="68250"/>
                  </a:lnTo>
                  <a:lnTo>
                    <a:pt x="22133" y="68175"/>
                  </a:lnTo>
                  <a:lnTo>
                    <a:pt x="20942" y="68051"/>
                  </a:lnTo>
                  <a:lnTo>
                    <a:pt x="19786" y="67878"/>
                  </a:lnTo>
                  <a:lnTo>
                    <a:pt x="18665" y="67654"/>
                  </a:lnTo>
                  <a:lnTo>
                    <a:pt x="17579" y="67381"/>
                  </a:lnTo>
                  <a:lnTo>
                    <a:pt x="16527" y="67059"/>
                  </a:lnTo>
                  <a:lnTo>
                    <a:pt x="15510" y="66687"/>
                  </a:lnTo>
                  <a:lnTo>
                    <a:pt x="14528" y="66265"/>
                  </a:lnTo>
                  <a:lnTo>
                    <a:pt x="13580" y="65794"/>
                  </a:lnTo>
                  <a:lnTo>
                    <a:pt x="12678" y="65266"/>
                  </a:lnTo>
                  <a:lnTo>
                    <a:pt x="11807" y="64700"/>
                  </a:lnTo>
                  <a:lnTo>
                    <a:pt x="10966" y="64095"/>
                  </a:lnTo>
                  <a:lnTo>
                    <a:pt x="10157" y="63452"/>
                  </a:lnTo>
                  <a:lnTo>
                    <a:pt x="9379" y="62771"/>
                  </a:lnTo>
                  <a:lnTo>
                    <a:pt x="8632" y="62051"/>
                  </a:lnTo>
                  <a:lnTo>
                    <a:pt x="7915" y="61293"/>
                  </a:lnTo>
                  <a:lnTo>
                    <a:pt x="7230" y="60496"/>
                  </a:lnTo>
                  <a:lnTo>
                    <a:pt x="6576" y="59660"/>
                  </a:lnTo>
                  <a:lnTo>
                    <a:pt x="5953" y="58787"/>
                  </a:lnTo>
                  <a:lnTo>
                    <a:pt x="5360" y="57864"/>
                  </a:lnTo>
                  <a:lnTo>
                    <a:pt x="4799" y="56909"/>
                  </a:lnTo>
                  <a:lnTo>
                    <a:pt x="4269" y="55920"/>
                  </a:lnTo>
                  <a:lnTo>
                    <a:pt x="3770" y="54897"/>
                  </a:lnTo>
                  <a:lnTo>
                    <a:pt x="3302" y="53841"/>
                  </a:lnTo>
                  <a:lnTo>
                    <a:pt x="2864" y="52752"/>
                  </a:lnTo>
                  <a:lnTo>
                    <a:pt x="2458" y="51629"/>
                  </a:lnTo>
                  <a:lnTo>
                    <a:pt x="2083" y="50472"/>
                  </a:lnTo>
                  <a:lnTo>
                    <a:pt x="1739" y="49282"/>
                  </a:lnTo>
                  <a:lnTo>
                    <a:pt x="1426" y="48059"/>
                  </a:lnTo>
                  <a:lnTo>
                    <a:pt x="1155" y="46794"/>
                  </a:lnTo>
                  <a:lnTo>
                    <a:pt x="912" y="45504"/>
                  </a:lnTo>
                  <a:lnTo>
                    <a:pt x="698" y="44189"/>
                  </a:lnTo>
                  <a:lnTo>
                    <a:pt x="513" y="42850"/>
                  </a:lnTo>
                  <a:lnTo>
                    <a:pt x="356" y="41485"/>
                  </a:lnTo>
                  <a:lnTo>
                    <a:pt x="228" y="40096"/>
                  </a:lnTo>
                  <a:lnTo>
                    <a:pt x="128" y="38682"/>
                  </a:lnTo>
                  <a:lnTo>
                    <a:pt x="57" y="37244"/>
                  </a:lnTo>
                  <a:lnTo>
                    <a:pt x="14" y="35780"/>
                  </a:lnTo>
                  <a:lnTo>
                    <a:pt x="0" y="34292"/>
                  </a:lnTo>
                  <a:lnTo>
                    <a:pt x="15" y="32757"/>
                  </a:lnTo>
                  <a:lnTo>
                    <a:pt x="62" y="31251"/>
                  </a:lnTo>
                  <a:lnTo>
                    <a:pt x="139" y="29775"/>
                  </a:lnTo>
                  <a:lnTo>
                    <a:pt x="248" y="28329"/>
                  </a:lnTo>
                  <a:lnTo>
                    <a:pt x="387" y="26913"/>
                  </a:lnTo>
                  <a:lnTo>
                    <a:pt x="558" y="25526"/>
                  </a:lnTo>
                  <a:lnTo>
                    <a:pt x="759" y="24169"/>
                  </a:lnTo>
                  <a:lnTo>
                    <a:pt x="992" y="22842"/>
                  </a:lnTo>
                  <a:lnTo>
                    <a:pt x="1255" y="21545"/>
                  </a:lnTo>
                  <a:lnTo>
                    <a:pt x="1550" y="20277"/>
                  </a:lnTo>
                  <a:lnTo>
                    <a:pt x="1876" y="19030"/>
                  </a:lnTo>
                  <a:lnTo>
                    <a:pt x="2234" y="17819"/>
                  </a:lnTo>
                  <a:lnTo>
                    <a:pt x="2625" y="16644"/>
                  </a:lnTo>
                  <a:lnTo>
                    <a:pt x="3048" y="15505"/>
                  </a:lnTo>
                  <a:lnTo>
                    <a:pt x="3503" y="14402"/>
                  </a:lnTo>
                  <a:lnTo>
                    <a:pt x="3991" y="13335"/>
                  </a:lnTo>
                  <a:lnTo>
                    <a:pt x="4510" y="12303"/>
                  </a:lnTo>
                  <a:lnTo>
                    <a:pt x="5062" y="11308"/>
                  </a:lnTo>
                  <a:lnTo>
                    <a:pt x="5646" y="10349"/>
                  </a:lnTo>
                  <a:lnTo>
                    <a:pt x="6263" y="9425"/>
                  </a:lnTo>
                  <a:lnTo>
                    <a:pt x="6924" y="8541"/>
                  </a:lnTo>
                  <a:lnTo>
                    <a:pt x="7617" y="7699"/>
                  </a:lnTo>
                  <a:lnTo>
                    <a:pt x="8343" y="6899"/>
                  </a:lnTo>
                  <a:lnTo>
                    <a:pt x="9100" y="6141"/>
                  </a:lnTo>
                  <a:lnTo>
                    <a:pt x="9890" y="5426"/>
                  </a:lnTo>
                  <a:lnTo>
                    <a:pt x="10713" y="4752"/>
                  </a:lnTo>
                  <a:lnTo>
                    <a:pt x="11567" y="4121"/>
                  </a:lnTo>
                  <a:lnTo>
                    <a:pt x="12454" y="3532"/>
                  </a:lnTo>
                  <a:lnTo>
                    <a:pt x="13373" y="2985"/>
                  </a:lnTo>
                  <a:lnTo>
                    <a:pt x="14324" y="2480"/>
                  </a:lnTo>
                  <a:lnTo>
                    <a:pt x="15322" y="2009"/>
                  </a:lnTo>
                  <a:lnTo>
                    <a:pt x="16356" y="1587"/>
                  </a:lnTo>
                  <a:lnTo>
                    <a:pt x="17425" y="1215"/>
                  </a:lnTo>
                  <a:lnTo>
                    <a:pt x="18531" y="892"/>
                  </a:lnTo>
                  <a:lnTo>
                    <a:pt x="19673" y="620"/>
                  </a:lnTo>
                  <a:lnTo>
                    <a:pt x="20850" y="396"/>
                  </a:lnTo>
                  <a:lnTo>
                    <a:pt x="22064" y="223"/>
                  </a:lnTo>
                  <a:lnTo>
                    <a:pt x="23313" y="99"/>
                  </a:lnTo>
                  <a:lnTo>
                    <a:pt x="24599" y="24"/>
                  </a:lnTo>
                  <a:lnTo>
                    <a:pt x="25920" y="0"/>
                  </a:lnTo>
                  <a:lnTo>
                    <a:pt x="27246" y="28"/>
                  </a:lnTo>
                  <a:lnTo>
                    <a:pt x="28542" y="114"/>
                  </a:lnTo>
                  <a:lnTo>
                    <a:pt x="29810" y="256"/>
                  </a:lnTo>
                  <a:lnTo>
                    <a:pt x="31050" y="456"/>
                  </a:lnTo>
                  <a:lnTo>
                    <a:pt x="32261" y="713"/>
                  </a:lnTo>
                  <a:lnTo>
                    <a:pt x="33444" y="1026"/>
                  </a:lnTo>
                  <a:lnTo>
                    <a:pt x="34598" y="1397"/>
                  </a:lnTo>
                  <a:lnTo>
                    <a:pt x="35723" y="1825"/>
                  </a:lnTo>
                  <a:lnTo>
                    <a:pt x="36820" y="2310"/>
                  </a:lnTo>
                  <a:lnTo>
                    <a:pt x="37889" y="2852"/>
                  </a:lnTo>
                  <a:lnTo>
                    <a:pt x="38932" y="3458"/>
                  </a:lnTo>
                  <a:lnTo>
                    <a:pt x="39928" y="4134"/>
                  </a:lnTo>
                  <a:lnTo>
                    <a:pt x="40876" y="4882"/>
                  </a:lnTo>
                  <a:lnTo>
                    <a:pt x="41778" y="5700"/>
                  </a:lnTo>
                  <a:lnTo>
                    <a:pt x="42633" y="6588"/>
                  </a:lnTo>
                  <a:lnTo>
                    <a:pt x="43440" y="7548"/>
                  </a:lnTo>
                  <a:lnTo>
                    <a:pt x="44200" y="8578"/>
                  </a:lnTo>
                  <a:lnTo>
                    <a:pt x="44913" y="9678"/>
                  </a:lnTo>
                  <a:lnTo>
                    <a:pt x="45579" y="10850"/>
                  </a:lnTo>
                  <a:lnTo>
                    <a:pt x="46198" y="12092"/>
                  </a:lnTo>
                  <a:lnTo>
                    <a:pt x="46508" y="12092"/>
                  </a:lnTo>
                  <a:lnTo>
                    <a:pt x="46509" y="11828"/>
                  </a:lnTo>
                  <a:lnTo>
                    <a:pt x="46511" y="11556"/>
                  </a:lnTo>
                  <a:lnTo>
                    <a:pt x="46514" y="11277"/>
                  </a:lnTo>
                  <a:lnTo>
                    <a:pt x="46518" y="10990"/>
                  </a:lnTo>
                  <a:lnTo>
                    <a:pt x="46524" y="10697"/>
                  </a:lnTo>
                  <a:lnTo>
                    <a:pt x="46531" y="10395"/>
                  </a:lnTo>
                  <a:lnTo>
                    <a:pt x="46539" y="10086"/>
                  </a:lnTo>
                  <a:lnTo>
                    <a:pt x="46548" y="9770"/>
                  </a:lnTo>
                  <a:lnTo>
                    <a:pt x="46559" y="9446"/>
                  </a:lnTo>
                  <a:lnTo>
                    <a:pt x="46570" y="9115"/>
                  </a:lnTo>
                  <a:lnTo>
                    <a:pt x="46595" y="8770"/>
                  </a:lnTo>
                  <a:lnTo>
                    <a:pt x="46620" y="8428"/>
                  </a:lnTo>
                  <a:lnTo>
                    <a:pt x="46645" y="8090"/>
                  </a:lnTo>
                  <a:lnTo>
                    <a:pt x="46670" y="7756"/>
                  </a:lnTo>
                  <a:lnTo>
                    <a:pt x="46694" y="7425"/>
                  </a:lnTo>
                  <a:lnTo>
                    <a:pt x="46719" y="7099"/>
                  </a:lnTo>
                  <a:lnTo>
                    <a:pt x="46744" y="6776"/>
                  </a:lnTo>
                  <a:lnTo>
                    <a:pt x="46769" y="6456"/>
                  </a:lnTo>
                  <a:lnTo>
                    <a:pt x="46794" y="6141"/>
                  </a:lnTo>
                  <a:lnTo>
                    <a:pt x="46818" y="5829"/>
                  </a:lnTo>
                  <a:lnTo>
                    <a:pt x="46843" y="5510"/>
                  </a:lnTo>
                  <a:lnTo>
                    <a:pt x="46868" y="5199"/>
                  </a:lnTo>
                  <a:lnTo>
                    <a:pt x="46893" y="4895"/>
                  </a:lnTo>
                  <a:lnTo>
                    <a:pt x="46918" y="4598"/>
                  </a:lnTo>
                  <a:lnTo>
                    <a:pt x="46942" y="4309"/>
                  </a:lnTo>
                  <a:lnTo>
                    <a:pt x="46967" y="4028"/>
                  </a:lnTo>
                  <a:lnTo>
                    <a:pt x="46992" y="3754"/>
                  </a:lnTo>
                  <a:lnTo>
                    <a:pt x="47017" y="3487"/>
                  </a:lnTo>
                  <a:lnTo>
                    <a:pt x="47042" y="3228"/>
                  </a:lnTo>
                  <a:lnTo>
                    <a:pt x="47066" y="2976"/>
                  </a:lnTo>
                  <a:lnTo>
                    <a:pt x="47103" y="2736"/>
                  </a:lnTo>
                  <a:lnTo>
                    <a:pt x="47138" y="2512"/>
                  </a:lnTo>
                  <a:lnTo>
                    <a:pt x="47172" y="2304"/>
                  </a:lnTo>
                  <a:lnTo>
                    <a:pt x="47205" y="2113"/>
                  </a:lnTo>
                  <a:lnTo>
                    <a:pt x="47237" y="1937"/>
                  </a:lnTo>
                  <a:lnTo>
                    <a:pt x="47267" y="1778"/>
                  </a:lnTo>
                  <a:lnTo>
                    <a:pt x="47296" y="1635"/>
                  </a:lnTo>
                  <a:lnTo>
                    <a:pt x="47376" y="1302"/>
                  </a:lnTo>
                  <a:lnTo>
                    <a:pt x="63872" y="1302"/>
                  </a:lnTo>
                  <a:lnTo>
                    <a:pt x="63847" y="1766"/>
                  </a:lnTo>
                  <a:lnTo>
                    <a:pt x="63822" y="2267"/>
                  </a:lnTo>
                  <a:lnTo>
                    <a:pt x="63797" y="2803"/>
                  </a:lnTo>
                  <a:lnTo>
                    <a:pt x="63772" y="3375"/>
                  </a:lnTo>
                  <a:lnTo>
                    <a:pt x="63748" y="3984"/>
                  </a:lnTo>
                  <a:lnTo>
                    <a:pt x="63723" y="4628"/>
                  </a:lnTo>
                  <a:lnTo>
                    <a:pt x="63698" y="5308"/>
                  </a:lnTo>
                  <a:lnTo>
                    <a:pt x="63673" y="6025"/>
                  </a:lnTo>
                  <a:lnTo>
                    <a:pt x="63648" y="6777"/>
                  </a:lnTo>
                  <a:lnTo>
                    <a:pt x="63624" y="7565"/>
                  </a:lnTo>
                  <a:lnTo>
                    <a:pt x="63600" y="8383"/>
                  </a:lnTo>
                  <a:lnTo>
                    <a:pt x="63579" y="9224"/>
                  </a:lnTo>
                  <a:lnTo>
                    <a:pt x="63560" y="10089"/>
                  </a:lnTo>
                  <a:lnTo>
                    <a:pt x="63544" y="10978"/>
                  </a:lnTo>
                  <a:lnTo>
                    <a:pt x="63531" y="11890"/>
                  </a:lnTo>
                  <a:lnTo>
                    <a:pt x="63519" y="12826"/>
                  </a:lnTo>
                  <a:lnTo>
                    <a:pt x="63511" y="13785"/>
                  </a:lnTo>
                  <a:lnTo>
                    <a:pt x="63504" y="14768"/>
                  </a:lnTo>
                  <a:lnTo>
                    <a:pt x="63501" y="15775"/>
                  </a:lnTo>
                  <a:lnTo>
                    <a:pt x="63500" y="16805"/>
                  </a:lnTo>
                  <a:lnTo>
                    <a:pt x="63500" y="66352"/>
                  </a:lnTo>
                  <a:lnTo>
                    <a:pt x="63478" y="67796"/>
                  </a:lnTo>
                  <a:lnTo>
                    <a:pt x="63415" y="69202"/>
                  </a:lnTo>
                  <a:lnTo>
                    <a:pt x="63310" y="70569"/>
                  </a:lnTo>
                  <a:lnTo>
                    <a:pt x="63162" y="71898"/>
                  </a:lnTo>
                  <a:lnTo>
                    <a:pt x="62972" y="73189"/>
                  </a:lnTo>
                  <a:lnTo>
                    <a:pt x="62740" y="74441"/>
                  </a:lnTo>
                  <a:lnTo>
                    <a:pt x="62466" y="75654"/>
                  </a:lnTo>
                  <a:lnTo>
                    <a:pt x="62150" y="76830"/>
                  </a:lnTo>
                  <a:lnTo>
                    <a:pt x="61792" y="77966"/>
                  </a:lnTo>
                  <a:lnTo>
                    <a:pt x="61391" y="79064"/>
                  </a:lnTo>
                  <a:lnTo>
                    <a:pt x="60950" y="80137"/>
                  </a:lnTo>
                  <a:lnTo>
                    <a:pt x="60468" y="81173"/>
                  </a:lnTo>
                  <a:lnTo>
                    <a:pt x="59947" y="82171"/>
                  </a:lnTo>
                  <a:lnTo>
                    <a:pt x="59387" y="83132"/>
                  </a:lnTo>
                  <a:lnTo>
                    <a:pt x="58787" y="84056"/>
                  </a:lnTo>
                  <a:lnTo>
                    <a:pt x="58147" y="84943"/>
                  </a:lnTo>
                  <a:lnTo>
                    <a:pt x="57467" y="85793"/>
                  </a:lnTo>
                  <a:lnTo>
                    <a:pt x="56748" y="86605"/>
                  </a:lnTo>
                  <a:lnTo>
                    <a:pt x="55989" y="87380"/>
                  </a:lnTo>
                  <a:lnTo>
                    <a:pt x="55190" y="88118"/>
                  </a:lnTo>
                  <a:lnTo>
                    <a:pt x="54365" y="88820"/>
                  </a:lnTo>
                  <a:lnTo>
                    <a:pt x="53501" y="89485"/>
                  </a:lnTo>
                  <a:lnTo>
                    <a:pt x="52598" y="90114"/>
                  </a:lnTo>
                  <a:lnTo>
                    <a:pt x="51658" y="90708"/>
                  </a:lnTo>
                  <a:lnTo>
                    <a:pt x="50679" y="91265"/>
                  </a:lnTo>
                  <a:lnTo>
                    <a:pt x="49661" y="91787"/>
                  </a:lnTo>
                  <a:lnTo>
                    <a:pt x="48605" y="92272"/>
                  </a:lnTo>
                  <a:lnTo>
                    <a:pt x="47510" y="92722"/>
                  </a:lnTo>
                  <a:lnTo>
                    <a:pt x="46377" y="93136"/>
                  </a:lnTo>
                  <a:lnTo>
                    <a:pt x="45206" y="93513"/>
                  </a:lnTo>
                  <a:lnTo>
                    <a:pt x="44011" y="93855"/>
                  </a:lnTo>
                  <a:lnTo>
                    <a:pt x="42783" y="94161"/>
                  </a:lnTo>
                  <a:lnTo>
                    <a:pt x="41521" y="94430"/>
                  </a:lnTo>
                  <a:lnTo>
                    <a:pt x="40225" y="94664"/>
                  </a:lnTo>
                  <a:lnTo>
                    <a:pt x="38896" y="94862"/>
                  </a:lnTo>
                  <a:lnTo>
                    <a:pt x="37534" y="95024"/>
                  </a:lnTo>
                  <a:lnTo>
                    <a:pt x="36138" y="95150"/>
                  </a:lnTo>
                  <a:lnTo>
                    <a:pt x="34709" y="95240"/>
                  </a:lnTo>
                  <a:lnTo>
                    <a:pt x="33246" y="95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407160" y="5515071"/>
              <a:ext cx="28153" cy="44214"/>
            </a:xfrm>
            <a:custGeom>
              <a:avLst/>
              <a:pathLst>
                <a:path w="28153" h="44214">
                  <a:moveTo>
                    <a:pt x="28153" y="21952"/>
                  </a:moveTo>
                  <a:lnTo>
                    <a:pt x="28140" y="20708"/>
                  </a:lnTo>
                  <a:lnTo>
                    <a:pt x="28103" y="19506"/>
                  </a:lnTo>
                  <a:lnTo>
                    <a:pt x="28041" y="18346"/>
                  </a:lnTo>
                  <a:lnTo>
                    <a:pt x="27954" y="17229"/>
                  </a:lnTo>
                  <a:lnTo>
                    <a:pt x="27843" y="16154"/>
                  </a:lnTo>
                  <a:lnTo>
                    <a:pt x="27706" y="15120"/>
                  </a:lnTo>
                  <a:lnTo>
                    <a:pt x="27545" y="14129"/>
                  </a:lnTo>
                  <a:lnTo>
                    <a:pt x="27359" y="13181"/>
                  </a:lnTo>
                  <a:lnTo>
                    <a:pt x="27148" y="12274"/>
                  </a:lnTo>
                  <a:lnTo>
                    <a:pt x="26913" y="11410"/>
                  </a:lnTo>
                  <a:lnTo>
                    <a:pt x="26657" y="10583"/>
                  </a:lnTo>
                  <a:lnTo>
                    <a:pt x="26387" y="9790"/>
                  </a:lnTo>
                  <a:lnTo>
                    <a:pt x="26101" y="9030"/>
                  </a:lnTo>
                  <a:lnTo>
                    <a:pt x="25801" y="8304"/>
                  </a:lnTo>
                  <a:lnTo>
                    <a:pt x="25486" y="7611"/>
                  </a:lnTo>
                  <a:lnTo>
                    <a:pt x="25156" y="6952"/>
                  </a:lnTo>
                  <a:lnTo>
                    <a:pt x="24812" y="6327"/>
                  </a:lnTo>
                  <a:lnTo>
                    <a:pt x="24452" y="5734"/>
                  </a:lnTo>
                  <a:lnTo>
                    <a:pt x="24077" y="5176"/>
                  </a:lnTo>
                  <a:lnTo>
                    <a:pt x="23688" y="4650"/>
                  </a:lnTo>
                  <a:lnTo>
                    <a:pt x="23285" y="4157"/>
                  </a:lnTo>
                  <a:lnTo>
                    <a:pt x="22869" y="3693"/>
                  </a:lnTo>
                  <a:lnTo>
                    <a:pt x="22442" y="3259"/>
                  </a:lnTo>
                  <a:lnTo>
                    <a:pt x="22001" y="2855"/>
                  </a:lnTo>
                  <a:lnTo>
                    <a:pt x="21549" y="2480"/>
                  </a:lnTo>
                  <a:lnTo>
                    <a:pt x="21083" y="2135"/>
                  </a:lnTo>
                  <a:lnTo>
                    <a:pt x="20606" y="1820"/>
                  </a:lnTo>
                  <a:lnTo>
                    <a:pt x="20116" y="1535"/>
                  </a:lnTo>
                  <a:lnTo>
                    <a:pt x="19614" y="1279"/>
                  </a:lnTo>
                  <a:lnTo>
                    <a:pt x="19099" y="1054"/>
                  </a:lnTo>
                  <a:lnTo>
                    <a:pt x="18590" y="853"/>
                  </a:lnTo>
                  <a:lnTo>
                    <a:pt x="18080" y="674"/>
                  </a:lnTo>
                  <a:lnTo>
                    <a:pt x="17568" y="516"/>
                  </a:lnTo>
                  <a:lnTo>
                    <a:pt x="17055" y="379"/>
                  </a:lnTo>
                  <a:lnTo>
                    <a:pt x="16541" y="263"/>
                  </a:lnTo>
                  <a:lnTo>
                    <a:pt x="16026" y="168"/>
                  </a:lnTo>
                  <a:lnTo>
                    <a:pt x="15509" y="94"/>
                  </a:lnTo>
                  <a:lnTo>
                    <a:pt x="14991" y="42"/>
                  </a:lnTo>
                  <a:lnTo>
                    <a:pt x="14472" y="10"/>
                  </a:lnTo>
                  <a:lnTo>
                    <a:pt x="13952" y="0"/>
                  </a:lnTo>
                  <a:lnTo>
                    <a:pt x="13290" y="13"/>
                  </a:lnTo>
                  <a:lnTo>
                    <a:pt x="12642" y="52"/>
                  </a:lnTo>
                  <a:lnTo>
                    <a:pt x="12010" y="117"/>
                  </a:lnTo>
                  <a:lnTo>
                    <a:pt x="11392" y="208"/>
                  </a:lnTo>
                  <a:lnTo>
                    <a:pt x="10790" y="325"/>
                  </a:lnTo>
                  <a:lnTo>
                    <a:pt x="10202" y="468"/>
                  </a:lnTo>
                  <a:lnTo>
                    <a:pt x="9629" y="638"/>
                  </a:lnTo>
                  <a:lnTo>
                    <a:pt x="9071" y="833"/>
                  </a:lnTo>
                  <a:lnTo>
                    <a:pt x="8527" y="1054"/>
                  </a:lnTo>
                  <a:lnTo>
                    <a:pt x="7999" y="1302"/>
                  </a:lnTo>
                  <a:lnTo>
                    <a:pt x="7498" y="1576"/>
                  </a:lnTo>
                  <a:lnTo>
                    <a:pt x="7012" y="1880"/>
                  </a:lnTo>
                  <a:lnTo>
                    <a:pt x="6540" y="2211"/>
                  </a:lnTo>
                  <a:lnTo>
                    <a:pt x="6084" y="2572"/>
                  </a:lnTo>
                  <a:lnTo>
                    <a:pt x="5643" y="2961"/>
                  </a:lnTo>
                  <a:lnTo>
                    <a:pt x="5216" y="3378"/>
                  </a:lnTo>
                  <a:lnTo>
                    <a:pt x="4804" y="3824"/>
                  </a:lnTo>
                  <a:lnTo>
                    <a:pt x="4407" y="4298"/>
                  </a:lnTo>
                  <a:lnTo>
                    <a:pt x="4025" y="4801"/>
                  </a:lnTo>
                  <a:lnTo>
                    <a:pt x="3658" y="5333"/>
                  </a:lnTo>
                  <a:lnTo>
                    <a:pt x="3307" y="5893"/>
                  </a:lnTo>
                  <a:lnTo>
                    <a:pt x="2974" y="6483"/>
                  </a:lnTo>
                  <a:lnTo>
                    <a:pt x="2657" y="7104"/>
                  </a:lnTo>
                  <a:lnTo>
                    <a:pt x="2358" y="7753"/>
                  </a:lnTo>
                  <a:lnTo>
                    <a:pt x="2077" y="8433"/>
                  </a:lnTo>
                  <a:lnTo>
                    <a:pt x="1813" y="9143"/>
                  </a:lnTo>
                  <a:lnTo>
                    <a:pt x="1566" y="9882"/>
                  </a:lnTo>
                  <a:lnTo>
                    <a:pt x="1336" y="10651"/>
                  </a:lnTo>
                  <a:lnTo>
                    <a:pt x="1124" y="11449"/>
                  </a:lnTo>
                  <a:lnTo>
                    <a:pt x="930" y="12278"/>
                  </a:lnTo>
                  <a:lnTo>
                    <a:pt x="753" y="13137"/>
                  </a:lnTo>
                  <a:lnTo>
                    <a:pt x="595" y="14029"/>
                  </a:lnTo>
                  <a:lnTo>
                    <a:pt x="455" y="14953"/>
                  </a:lnTo>
                  <a:lnTo>
                    <a:pt x="334" y="15909"/>
                  </a:lnTo>
                  <a:lnTo>
                    <a:pt x="232" y="16898"/>
                  </a:lnTo>
                  <a:lnTo>
                    <a:pt x="148" y="17918"/>
                  </a:lnTo>
                  <a:lnTo>
                    <a:pt x="83" y="18971"/>
                  </a:lnTo>
                  <a:lnTo>
                    <a:pt x="37" y="20057"/>
                  </a:lnTo>
                  <a:lnTo>
                    <a:pt x="9" y="21174"/>
                  </a:lnTo>
                  <a:lnTo>
                    <a:pt x="0" y="22324"/>
                  </a:lnTo>
                  <a:lnTo>
                    <a:pt x="34" y="24441"/>
                  </a:lnTo>
                  <a:lnTo>
                    <a:pt x="138" y="26451"/>
                  </a:lnTo>
                  <a:lnTo>
                    <a:pt x="312" y="28355"/>
                  </a:lnTo>
                  <a:lnTo>
                    <a:pt x="555" y="30152"/>
                  </a:lnTo>
                  <a:lnTo>
                    <a:pt x="868" y="31843"/>
                  </a:lnTo>
                  <a:lnTo>
                    <a:pt x="1250" y="33426"/>
                  </a:lnTo>
                  <a:lnTo>
                    <a:pt x="1701" y="34903"/>
                  </a:lnTo>
                  <a:lnTo>
                    <a:pt x="2222" y="36274"/>
                  </a:lnTo>
                  <a:lnTo>
                    <a:pt x="2812" y="37538"/>
                  </a:lnTo>
                  <a:lnTo>
                    <a:pt x="3472" y="38695"/>
                  </a:lnTo>
                  <a:lnTo>
                    <a:pt x="4201" y="39743"/>
                  </a:lnTo>
                  <a:lnTo>
                    <a:pt x="4998" y="40682"/>
                  </a:lnTo>
                  <a:lnTo>
                    <a:pt x="5863" y="41510"/>
                  </a:lnTo>
                  <a:lnTo>
                    <a:pt x="6796" y="42227"/>
                  </a:lnTo>
                  <a:lnTo>
                    <a:pt x="7797" y="42834"/>
                  </a:lnTo>
                  <a:lnTo>
                    <a:pt x="8867" y="43331"/>
                  </a:lnTo>
                  <a:lnTo>
                    <a:pt x="10005" y="43717"/>
                  </a:lnTo>
                  <a:lnTo>
                    <a:pt x="11211" y="43993"/>
                  </a:lnTo>
                  <a:lnTo>
                    <a:pt x="12486" y="44159"/>
                  </a:lnTo>
                  <a:lnTo>
                    <a:pt x="13828" y="44214"/>
                  </a:lnTo>
                  <a:lnTo>
                    <a:pt x="14348" y="44204"/>
                  </a:lnTo>
                  <a:lnTo>
                    <a:pt x="14867" y="44174"/>
                  </a:lnTo>
                  <a:lnTo>
                    <a:pt x="15385" y="44125"/>
                  </a:lnTo>
                  <a:lnTo>
                    <a:pt x="15902" y="44055"/>
                  </a:lnTo>
                  <a:lnTo>
                    <a:pt x="16417" y="43966"/>
                  </a:lnTo>
                  <a:lnTo>
                    <a:pt x="16931" y="43857"/>
                  </a:lnTo>
                  <a:lnTo>
                    <a:pt x="17444" y="43728"/>
                  </a:lnTo>
                  <a:lnTo>
                    <a:pt x="17956" y="43579"/>
                  </a:lnTo>
                  <a:lnTo>
                    <a:pt x="18466" y="43410"/>
                  </a:lnTo>
                  <a:lnTo>
                    <a:pt x="18975" y="43222"/>
                  </a:lnTo>
                  <a:lnTo>
                    <a:pt x="19490" y="42996"/>
                  </a:lnTo>
                  <a:lnTo>
                    <a:pt x="19995" y="42740"/>
                  </a:lnTo>
                  <a:lnTo>
                    <a:pt x="20488" y="42455"/>
                  </a:lnTo>
                  <a:lnTo>
                    <a:pt x="20969" y="42140"/>
                  </a:lnTo>
                  <a:lnTo>
                    <a:pt x="21440" y="41795"/>
                  </a:lnTo>
                  <a:lnTo>
                    <a:pt x="21900" y="41421"/>
                  </a:lnTo>
                  <a:lnTo>
                    <a:pt x="22348" y="41017"/>
                  </a:lnTo>
                  <a:lnTo>
                    <a:pt x="22785" y="40582"/>
                  </a:lnTo>
                  <a:lnTo>
                    <a:pt x="23211" y="40119"/>
                  </a:lnTo>
                  <a:lnTo>
                    <a:pt x="23626" y="39625"/>
                  </a:lnTo>
                  <a:lnTo>
                    <a:pt x="24027" y="39087"/>
                  </a:lnTo>
                  <a:lnTo>
                    <a:pt x="24412" y="38516"/>
                  </a:lnTo>
                  <a:lnTo>
                    <a:pt x="24781" y="37912"/>
                  </a:lnTo>
                  <a:lnTo>
                    <a:pt x="25134" y="37274"/>
                  </a:lnTo>
                  <a:lnTo>
                    <a:pt x="25471" y="36602"/>
                  </a:lnTo>
                  <a:lnTo>
                    <a:pt x="25791" y="35897"/>
                  </a:lnTo>
                  <a:lnTo>
                    <a:pt x="26096" y="35158"/>
                  </a:lnTo>
                  <a:lnTo>
                    <a:pt x="26384" y="34386"/>
                  </a:lnTo>
                  <a:lnTo>
                    <a:pt x="26656" y="33581"/>
                  </a:lnTo>
                  <a:lnTo>
                    <a:pt x="26913" y="32742"/>
                  </a:lnTo>
                  <a:lnTo>
                    <a:pt x="27148" y="31864"/>
                  </a:lnTo>
                  <a:lnTo>
                    <a:pt x="27359" y="30941"/>
                  </a:lnTo>
                  <a:lnTo>
                    <a:pt x="27545" y="29973"/>
                  </a:lnTo>
                  <a:lnTo>
                    <a:pt x="27706" y="28961"/>
                  </a:lnTo>
                  <a:lnTo>
                    <a:pt x="27843" y="27905"/>
                  </a:lnTo>
                  <a:lnTo>
                    <a:pt x="27954" y="26803"/>
                  </a:lnTo>
                  <a:lnTo>
                    <a:pt x="28041" y="25657"/>
                  </a:lnTo>
                  <a:lnTo>
                    <a:pt x="28103" y="24467"/>
                  </a:lnTo>
                  <a:lnTo>
                    <a:pt x="28140" y="232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469729" y="5503103"/>
              <a:ext cx="39129" cy="68398"/>
            </a:xfrm>
            <a:custGeom>
              <a:avLst/>
              <a:pathLst>
                <a:path w="39129" h="68398">
                  <a:moveTo>
                    <a:pt x="496" y="68398"/>
                  </a:moveTo>
                  <a:lnTo>
                    <a:pt x="496" y="17053"/>
                  </a:lnTo>
                  <a:lnTo>
                    <a:pt x="495" y="16616"/>
                  </a:lnTo>
                  <a:lnTo>
                    <a:pt x="493" y="16175"/>
                  </a:lnTo>
                  <a:lnTo>
                    <a:pt x="490" y="15728"/>
                  </a:lnTo>
                  <a:lnTo>
                    <a:pt x="486" y="15277"/>
                  </a:lnTo>
                  <a:lnTo>
                    <a:pt x="480" y="14820"/>
                  </a:lnTo>
                  <a:lnTo>
                    <a:pt x="473" y="14359"/>
                  </a:lnTo>
                  <a:lnTo>
                    <a:pt x="465" y="13893"/>
                  </a:lnTo>
                  <a:lnTo>
                    <a:pt x="456" y="13421"/>
                  </a:lnTo>
                  <a:lnTo>
                    <a:pt x="445" y="12945"/>
                  </a:lnTo>
                  <a:lnTo>
                    <a:pt x="434" y="12464"/>
                  </a:lnTo>
                  <a:lnTo>
                    <a:pt x="432" y="11983"/>
                  </a:lnTo>
                  <a:lnTo>
                    <a:pt x="429" y="11506"/>
                  </a:lnTo>
                  <a:lnTo>
                    <a:pt x="422" y="11035"/>
                  </a:lnTo>
                  <a:lnTo>
                    <a:pt x="414" y="10569"/>
                  </a:lnTo>
                  <a:lnTo>
                    <a:pt x="403" y="10107"/>
                  </a:lnTo>
                  <a:lnTo>
                    <a:pt x="389" y="9651"/>
                  </a:lnTo>
                  <a:lnTo>
                    <a:pt x="373" y="9200"/>
                  </a:lnTo>
                  <a:lnTo>
                    <a:pt x="354" y="8753"/>
                  </a:lnTo>
                  <a:lnTo>
                    <a:pt x="333" y="8312"/>
                  </a:lnTo>
                  <a:lnTo>
                    <a:pt x="310" y="7875"/>
                  </a:lnTo>
                  <a:lnTo>
                    <a:pt x="297" y="7433"/>
                  </a:lnTo>
                  <a:lnTo>
                    <a:pt x="285" y="7002"/>
                  </a:lnTo>
                  <a:lnTo>
                    <a:pt x="272" y="6580"/>
                  </a:lnTo>
                  <a:lnTo>
                    <a:pt x="260" y="6168"/>
                  </a:lnTo>
                  <a:lnTo>
                    <a:pt x="248" y="5767"/>
                  </a:lnTo>
                  <a:lnTo>
                    <a:pt x="235" y="5375"/>
                  </a:lnTo>
                  <a:lnTo>
                    <a:pt x="223" y="4993"/>
                  </a:lnTo>
                  <a:lnTo>
                    <a:pt x="210" y="4621"/>
                  </a:lnTo>
                  <a:lnTo>
                    <a:pt x="198" y="4258"/>
                  </a:lnTo>
                  <a:lnTo>
                    <a:pt x="186" y="3906"/>
                  </a:lnTo>
                  <a:lnTo>
                    <a:pt x="173" y="3556"/>
                  </a:lnTo>
                  <a:lnTo>
                    <a:pt x="158" y="3227"/>
                  </a:lnTo>
                  <a:lnTo>
                    <a:pt x="143" y="2917"/>
                  </a:lnTo>
                  <a:lnTo>
                    <a:pt x="126" y="2626"/>
                  </a:lnTo>
                  <a:lnTo>
                    <a:pt x="108" y="2356"/>
                  </a:lnTo>
                  <a:lnTo>
                    <a:pt x="89" y="2105"/>
                  </a:lnTo>
                  <a:lnTo>
                    <a:pt x="68" y="1875"/>
                  </a:lnTo>
                  <a:lnTo>
                    <a:pt x="47" y="1664"/>
                  </a:lnTo>
                  <a:lnTo>
                    <a:pt x="24" y="1473"/>
                  </a:lnTo>
                  <a:lnTo>
                    <a:pt x="0" y="1302"/>
                  </a:lnTo>
                  <a:lnTo>
                    <a:pt x="16619" y="1302"/>
                  </a:lnTo>
                  <a:lnTo>
                    <a:pt x="16643" y="1462"/>
                  </a:lnTo>
                  <a:lnTo>
                    <a:pt x="16668" y="1644"/>
                  </a:lnTo>
                  <a:lnTo>
                    <a:pt x="16693" y="1849"/>
                  </a:lnTo>
                  <a:lnTo>
                    <a:pt x="16718" y="2076"/>
                  </a:lnTo>
                  <a:lnTo>
                    <a:pt x="16743" y="2325"/>
                  </a:lnTo>
                  <a:lnTo>
                    <a:pt x="16767" y="2597"/>
                  </a:lnTo>
                  <a:lnTo>
                    <a:pt x="16792" y="2890"/>
                  </a:lnTo>
                  <a:lnTo>
                    <a:pt x="16817" y="3207"/>
                  </a:lnTo>
                  <a:lnTo>
                    <a:pt x="16842" y="3545"/>
                  </a:lnTo>
                  <a:lnTo>
                    <a:pt x="16867" y="3906"/>
                  </a:lnTo>
                  <a:lnTo>
                    <a:pt x="16891" y="4270"/>
                  </a:lnTo>
                  <a:lnTo>
                    <a:pt x="16916" y="4640"/>
                  </a:lnTo>
                  <a:lnTo>
                    <a:pt x="16941" y="5019"/>
                  </a:lnTo>
                  <a:lnTo>
                    <a:pt x="16966" y="5404"/>
                  </a:lnTo>
                  <a:lnTo>
                    <a:pt x="16991" y="5798"/>
                  </a:lnTo>
                  <a:lnTo>
                    <a:pt x="17016" y="6198"/>
                  </a:lnTo>
                  <a:lnTo>
                    <a:pt x="17040" y="6606"/>
                  </a:lnTo>
                  <a:lnTo>
                    <a:pt x="17065" y="7022"/>
                  </a:lnTo>
                  <a:lnTo>
                    <a:pt x="17090" y="7445"/>
                  </a:lnTo>
                  <a:lnTo>
                    <a:pt x="17115" y="7875"/>
                  </a:lnTo>
                  <a:lnTo>
                    <a:pt x="17139" y="8309"/>
                  </a:lnTo>
                  <a:lnTo>
                    <a:pt x="17162" y="8743"/>
                  </a:lnTo>
                  <a:lnTo>
                    <a:pt x="17184" y="9177"/>
                  </a:lnTo>
                  <a:lnTo>
                    <a:pt x="17204" y="9611"/>
                  </a:lnTo>
                  <a:lnTo>
                    <a:pt x="17223" y="10045"/>
                  </a:lnTo>
                  <a:lnTo>
                    <a:pt x="17241" y="10479"/>
                  </a:lnTo>
                  <a:lnTo>
                    <a:pt x="17258" y="10914"/>
                  </a:lnTo>
                  <a:lnTo>
                    <a:pt x="17273" y="11348"/>
                  </a:lnTo>
                  <a:lnTo>
                    <a:pt x="17288" y="11782"/>
                  </a:lnTo>
                  <a:lnTo>
                    <a:pt x="17301" y="12216"/>
                  </a:lnTo>
                  <a:lnTo>
                    <a:pt x="17324" y="12629"/>
                  </a:lnTo>
                  <a:lnTo>
                    <a:pt x="17345" y="13027"/>
                  </a:lnTo>
                  <a:lnTo>
                    <a:pt x="17364" y="13408"/>
                  </a:lnTo>
                  <a:lnTo>
                    <a:pt x="17380" y="13774"/>
                  </a:lnTo>
                  <a:lnTo>
                    <a:pt x="17394" y="14123"/>
                  </a:lnTo>
                  <a:lnTo>
                    <a:pt x="17405" y="14456"/>
                  </a:lnTo>
                  <a:lnTo>
                    <a:pt x="17414" y="14773"/>
                  </a:lnTo>
                  <a:lnTo>
                    <a:pt x="17420" y="15073"/>
                  </a:lnTo>
                  <a:lnTo>
                    <a:pt x="17424" y="15358"/>
                  </a:lnTo>
                  <a:lnTo>
                    <a:pt x="17425" y="15626"/>
                  </a:lnTo>
                  <a:lnTo>
                    <a:pt x="17673" y="15626"/>
                  </a:lnTo>
                  <a:lnTo>
                    <a:pt x="17933" y="14903"/>
                  </a:lnTo>
                  <a:lnTo>
                    <a:pt x="18194" y="14195"/>
                  </a:lnTo>
                  <a:lnTo>
                    <a:pt x="18454" y="13504"/>
                  </a:lnTo>
                  <a:lnTo>
                    <a:pt x="18715" y="12828"/>
                  </a:lnTo>
                  <a:lnTo>
                    <a:pt x="18975" y="12169"/>
                  </a:lnTo>
                  <a:lnTo>
                    <a:pt x="19236" y="11526"/>
                  </a:lnTo>
                  <a:lnTo>
                    <a:pt x="19496" y="10899"/>
                  </a:lnTo>
                  <a:lnTo>
                    <a:pt x="19756" y="10288"/>
                  </a:lnTo>
                  <a:lnTo>
                    <a:pt x="20017" y="9694"/>
                  </a:lnTo>
                  <a:lnTo>
                    <a:pt x="20277" y="9115"/>
                  </a:lnTo>
                  <a:lnTo>
                    <a:pt x="20542" y="8542"/>
                  </a:lnTo>
                  <a:lnTo>
                    <a:pt x="20816" y="7987"/>
                  </a:lnTo>
                  <a:lnTo>
                    <a:pt x="21098" y="7450"/>
                  </a:lnTo>
                  <a:lnTo>
                    <a:pt x="21389" y="6932"/>
                  </a:lnTo>
                  <a:lnTo>
                    <a:pt x="21688" y="6433"/>
                  </a:lnTo>
                  <a:lnTo>
                    <a:pt x="21996" y="5953"/>
                  </a:lnTo>
                  <a:lnTo>
                    <a:pt x="22313" y="5491"/>
                  </a:lnTo>
                  <a:lnTo>
                    <a:pt x="22639" y="5047"/>
                  </a:lnTo>
                  <a:lnTo>
                    <a:pt x="22973" y="4622"/>
                  </a:lnTo>
                  <a:lnTo>
                    <a:pt x="23316" y="4216"/>
                  </a:lnTo>
                  <a:lnTo>
                    <a:pt x="23682" y="3817"/>
                  </a:lnTo>
                  <a:lnTo>
                    <a:pt x="24063" y="3437"/>
                  </a:lnTo>
                  <a:lnTo>
                    <a:pt x="24456" y="3078"/>
                  </a:lnTo>
                  <a:lnTo>
                    <a:pt x="24864" y="2738"/>
                  </a:lnTo>
                  <a:lnTo>
                    <a:pt x="25285" y="2418"/>
                  </a:lnTo>
                  <a:lnTo>
                    <a:pt x="25719" y="2118"/>
                  </a:lnTo>
                  <a:lnTo>
                    <a:pt x="26168" y="1838"/>
                  </a:lnTo>
                  <a:lnTo>
                    <a:pt x="26630" y="1577"/>
                  </a:lnTo>
                  <a:lnTo>
                    <a:pt x="27105" y="1336"/>
                  </a:lnTo>
                  <a:lnTo>
                    <a:pt x="27595" y="1116"/>
                  </a:lnTo>
                  <a:lnTo>
                    <a:pt x="28103" y="904"/>
                  </a:lnTo>
                  <a:lnTo>
                    <a:pt x="28634" y="714"/>
                  </a:lnTo>
                  <a:lnTo>
                    <a:pt x="29189" y="546"/>
                  </a:lnTo>
                  <a:lnTo>
                    <a:pt x="29768" y="401"/>
                  </a:lnTo>
                  <a:lnTo>
                    <a:pt x="30370" y="279"/>
                  </a:lnTo>
                  <a:lnTo>
                    <a:pt x="30995" y="178"/>
                  </a:lnTo>
                  <a:lnTo>
                    <a:pt x="31645" y="100"/>
                  </a:lnTo>
                  <a:lnTo>
                    <a:pt x="32318" y="44"/>
                  </a:lnTo>
                  <a:lnTo>
                    <a:pt x="33014" y="11"/>
                  </a:lnTo>
                  <a:lnTo>
                    <a:pt x="33734" y="0"/>
                  </a:lnTo>
                  <a:lnTo>
                    <a:pt x="34043" y="3"/>
                  </a:lnTo>
                  <a:lnTo>
                    <a:pt x="34352" y="12"/>
                  </a:lnTo>
                  <a:lnTo>
                    <a:pt x="34658" y="27"/>
                  </a:lnTo>
                  <a:lnTo>
                    <a:pt x="34964" y="49"/>
                  </a:lnTo>
                  <a:lnTo>
                    <a:pt x="35269" y="77"/>
                  </a:lnTo>
                  <a:lnTo>
                    <a:pt x="35572" y="111"/>
                  </a:lnTo>
                  <a:lnTo>
                    <a:pt x="35874" y="151"/>
                  </a:lnTo>
                  <a:lnTo>
                    <a:pt x="36175" y="198"/>
                  </a:lnTo>
                  <a:lnTo>
                    <a:pt x="36474" y="251"/>
                  </a:lnTo>
                  <a:lnTo>
                    <a:pt x="36772" y="310"/>
                  </a:lnTo>
                  <a:lnTo>
                    <a:pt x="37075" y="360"/>
                  </a:lnTo>
                  <a:lnTo>
                    <a:pt x="37363" y="414"/>
                  </a:lnTo>
                  <a:lnTo>
                    <a:pt x="37636" y="470"/>
                  </a:lnTo>
                  <a:lnTo>
                    <a:pt x="37894" y="528"/>
                  </a:lnTo>
                  <a:lnTo>
                    <a:pt x="38137" y="589"/>
                  </a:lnTo>
                  <a:lnTo>
                    <a:pt x="38365" y="652"/>
                  </a:lnTo>
                  <a:lnTo>
                    <a:pt x="38578" y="718"/>
                  </a:lnTo>
                  <a:lnTo>
                    <a:pt x="38777" y="786"/>
                  </a:lnTo>
                  <a:lnTo>
                    <a:pt x="38960" y="857"/>
                  </a:lnTo>
                  <a:lnTo>
                    <a:pt x="39129" y="930"/>
                  </a:lnTo>
                  <a:lnTo>
                    <a:pt x="39129" y="15502"/>
                  </a:lnTo>
                  <a:lnTo>
                    <a:pt x="38793" y="15429"/>
                  </a:lnTo>
                  <a:lnTo>
                    <a:pt x="38457" y="15359"/>
                  </a:lnTo>
                  <a:lnTo>
                    <a:pt x="38119" y="15290"/>
                  </a:lnTo>
                  <a:lnTo>
                    <a:pt x="37780" y="15225"/>
                  </a:lnTo>
                  <a:lnTo>
                    <a:pt x="37439" y="15161"/>
                  </a:lnTo>
                  <a:lnTo>
                    <a:pt x="37097" y="15101"/>
                  </a:lnTo>
                  <a:lnTo>
                    <a:pt x="36754" y="15042"/>
                  </a:lnTo>
                  <a:lnTo>
                    <a:pt x="36410" y="14986"/>
                  </a:lnTo>
                  <a:lnTo>
                    <a:pt x="36065" y="14933"/>
                  </a:lnTo>
                  <a:lnTo>
                    <a:pt x="35718" y="14882"/>
                  </a:lnTo>
                  <a:lnTo>
                    <a:pt x="35377" y="14823"/>
                  </a:lnTo>
                  <a:lnTo>
                    <a:pt x="35021" y="14771"/>
                  </a:lnTo>
                  <a:lnTo>
                    <a:pt x="34652" y="14724"/>
                  </a:lnTo>
                  <a:lnTo>
                    <a:pt x="34270" y="14684"/>
                  </a:lnTo>
                  <a:lnTo>
                    <a:pt x="33873" y="14650"/>
                  </a:lnTo>
                  <a:lnTo>
                    <a:pt x="33464" y="14622"/>
                  </a:lnTo>
                  <a:lnTo>
                    <a:pt x="33040" y="14600"/>
                  </a:lnTo>
                  <a:lnTo>
                    <a:pt x="32603" y="14585"/>
                  </a:lnTo>
                  <a:lnTo>
                    <a:pt x="32152" y="14575"/>
                  </a:lnTo>
                  <a:lnTo>
                    <a:pt x="31687" y="14572"/>
                  </a:lnTo>
                  <a:lnTo>
                    <a:pt x="30414" y="14625"/>
                  </a:lnTo>
                  <a:lnTo>
                    <a:pt x="29197" y="14783"/>
                  </a:lnTo>
                  <a:lnTo>
                    <a:pt x="28037" y="15047"/>
                  </a:lnTo>
                  <a:lnTo>
                    <a:pt x="26935" y="15416"/>
                  </a:lnTo>
                  <a:lnTo>
                    <a:pt x="25889" y="15890"/>
                  </a:lnTo>
                  <a:lnTo>
                    <a:pt x="24901" y="16470"/>
                  </a:lnTo>
                  <a:lnTo>
                    <a:pt x="23970" y="17155"/>
                  </a:lnTo>
                  <a:lnTo>
                    <a:pt x="23095" y="17946"/>
                  </a:lnTo>
                  <a:lnTo>
                    <a:pt x="22278" y="18842"/>
                  </a:lnTo>
                  <a:lnTo>
                    <a:pt x="21518" y="19843"/>
                  </a:lnTo>
                  <a:lnTo>
                    <a:pt x="20834" y="20948"/>
                  </a:lnTo>
                  <a:lnTo>
                    <a:pt x="20223" y="22155"/>
                  </a:lnTo>
                  <a:lnTo>
                    <a:pt x="19683" y="23463"/>
                  </a:lnTo>
                  <a:lnTo>
                    <a:pt x="19216" y="24874"/>
                  </a:lnTo>
                  <a:lnTo>
                    <a:pt x="18820" y="26385"/>
                  </a:lnTo>
                  <a:lnTo>
                    <a:pt x="18496" y="27999"/>
                  </a:lnTo>
                  <a:lnTo>
                    <a:pt x="18245" y="29714"/>
                  </a:lnTo>
                  <a:lnTo>
                    <a:pt x="18065" y="31531"/>
                  </a:lnTo>
                  <a:lnTo>
                    <a:pt x="17957" y="33450"/>
                  </a:lnTo>
                  <a:lnTo>
                    <a:pt x="17921" y="35470"/>
                  </a:lnTo>
                  <a:lnTo>
                    <a:pt x="17921" y="683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515742" y="5503165"/>
              <a:ext cx="67654" cy="69577"/>
            </a:xfrm>
            <a:custGeom>
              <a:avLst/>
              <a:pathLst>
                <a:path w="67654" h="69577">
                  <a:moveTo>
                    <a:pt x="67654" y="34726"/>
                  </a:moveTo>
                  <a:lnTo>
                    <a:pt x="67633" y="36251"/>
                  </a:lnTo>
                  <a:lnTo>
                    <a:pt x="67567" y="37750"/>
                  </a:lnTo>
                  <a:lnTo>
                    <a:pt x="67459" y="39223"/>
                  </a:lnTo>
                  <a:lnTo>
                    <a:pt x="67307" y="40669"/>
                  </a:lnTo>
                  <a:lnTo>
                    <a:pt x="67112" y="42090"/>
                  </a:lnTo>
                  <a:lnTo>
                    <a:pt x="66873" y="43485"/>
                  </a:lnTo>
                  <a:lnTo>
                    <a:pt x="66591" y="44853"/>
                  </a:lnTo>
                  <a:lnTo>
                    <a:pt x="66265" y="46196"/>
                  </a:lnTo>
                  <a:lnTo>
                    <a:pt x="65896" y="47512"/>
                  </a:lnTo>
                  <a:lnTo>
                    <a:pt x="65484" y="48803"/>
                  </a:lnTo>
                  <a:lnTo>
                    <a:pt x="65040" y="50063"/>
                  </a:lnTo>
                  <a:lnTo>
                    <a:pt x="64554" y="51288"/>
                  </a:lnTo>
                  <a:lnTo>
                    <a:pt x="64023" y="52479"/>
                  </a:lnTo>
                  <a:lnTo>
                    <a:pt x="63450" y="53635"/>
                  </a:lnTo>
                  <a:lnTo>
                    <a:pt x="62833" y="54756"/>
                  </a:lnTo>
                  <a:lnTo>
                    <a:pt x="62172" y="55842"/>
                  </a:lnTo>
                  <a:lnTo>
                    <a:pt x="61469" y="56894"/>
                  </a:lnTo>
                  <a:lnTo>
                    <a:pt x="60721" y="57911"/>
                  </a:lnTo>
                  <a:lnTo>
                    <a:pt x="59931" y="58893"/>
                  </a:lnTo>
                  <a:lnTo>
                    <a:pt x="59097" y="59841"/>
                  </a:lnTo>
                  <a:lnTo>
                    <a:pt x="58220" y="60739"/>
                  </a:lnTo>
                  <a:lnTo>
                    <a:pt x="57301" y="61597"/>
                  </a:lnTo>
                  <a:lnTo>
                    <a:pt x="56340" y="62416"/>
                  </a:lnTo>
                  <a:lnTo>
                    <a:pt x="55336" y="63194"/>
                  </a:lnTo>
                  <a:lnTo>
                    <a:pt x="54291" y="63934"/>
                  </a:lnTo>
                  <a:lnTo>
                    <a:pt x="53203" y="64633"/>
                  </a:lnTo>
                  <a:lnTo>
                    <a:pt x="52073" y="65293"/>
                  </a:lnTo>
                  <a:lnTo>
                    <a:pt x="50901" y="65913"/>
                  </a:lnTo>
                  <a:lnTo>
                    <a:pt x="49687" y="66493"/>
                  </a:lnTo>
                  <a:lnTo>
                    <a:pt x="48431" y="67034"/>
                  </a:lnTo>
                  <a:lnTo>
                    <a:pt x="47132" y="67517"/>
                  </a:lnTo>
                  <a:lnTo>
                    <a:pt x="45791" y="67949"/>
                  </a:lnTo>
                  <a:lnTo>
                    <a:pt x="44409" y="68331"/>
                  </a:lnTo>
                  <a:lnTo>
                    <a:pt x="42984" y="68661"/>
                  </a:lnTo>
                  <a:lnTo>
                    <a:pt x="41516" y="68941"/>
                  </a:lnTo>
                  <a:lnTo>
                    <a:pt x="40007" y="69170"/>
                  </a:lnTo>
                  <a:lnTo>
                    <a:pt x="38455" y="69348"/>
                  </a:lnTo>
                  <a:lnTo>
                    <a:pt x="36862" y="69475"/>
                  </a:lnTo>
                  <a:lnTo>
                    <a:pt x="35226" y="69551"/>
                  </a:lnTo>
                  <a:lnTo>
                    <a:pt x="33548" y="69577"/>
                  </a:lnTo>
                  <a:lnTo>
                    <a:pt x="31930" y="69551"/>
                  </a:lnTo>
                  <a:lnTo>
                    <a:pt x="30351" y="69475"/>
                  </a:lnTo>
                  <a:lnTo>
                    <a:pt x="28810" y="69348"/>
                  </a:lnTo>
                  <a:lnTo>
                    <a:pt x="27307" y="69170"/>
                  </a:lnTo>
                  <a:lnTo>
                    <a:pt x="25843" y="68941"/>
                  </a:lnTo>
                  <a:lnTo>
                    <a:pt x="24417" y="68661"/>
                  </a:lnTo>
                  <a:lnTo>
                    <a:pt x="23030" y="68331"/>
                  </a:lnTo>
                  <a:lnTo>
                    <a:pt x="21681" y="67949"/>
                  </a:lnTo>
                  <a:lnTo>
                    <a:pt x="20371" y="67517"/>
                  </a:lnTo>
                  <a:lnTo>
                    <a:pt x="19099" y="67034"/>
                  </a:lnTo>
                  <a:lnTo>
                    <a:pt x="17866" y="66505"/>
                  </a:lnTo>
                  <a:lnTo>
                    <a:pt x="16673" y="65935"/>
                  </a:lnTo>
                  <a:lnTo>
                    <a:pt x="15520" y="65325"/>
                  </a:lnTo>
                  <a:lnTo>
                    <a:pt x="14406" y="64673"/>
                  </a:lnTo>
                  <a:lnTo>
                    <a:pt x="13332" y="63980"/>
                  </a:lnTo>
                  <a:lnTo>
                    <a:pt x="12298" y="63246"/>
                  </a:lnTo>
                  <a:lnTo>
                    <a:pt x="11303" y="62472"/>
                  </a:lnTo>
                  <a:lnTo>
                    <a:pt x="10348" y="61657"/>
                  </a:lnTo>
                  <a:lnTo>
                    <a:pt x="9433" y="60800"/>
                  </a:lnTo>
                  <a:lnTo>
                    <a:pt x="8557" y="59903"/>
                  </a:lnTo>
                  <a:lnTo>
                    <a:pt x="7734" y="58967"/>
                  </a:lnTo>
                  <a:lnTo>
                    <a:pt x="6952" y="57995"/>
                  </a:lnTo>
                  <a:lnTo>
                    <a:pt x="6211" y="56988"/>
                  </a:lnTo>
                  <a:lnTo>
                    <a:pt x="5511" y="55944"/>
                  </a:lnTo>
                  <a:lnTo>
                    <a:pt x="4852" y="54864"/>
                  </a:lnTo>
                  <a:lnTo>
                    <a:pt x="4234" y="53749"/>
                  </a:lnTo>
                  <a:lnTo>
                    <a:pt x="3656" y="52597"/>
                  </a:lnTo>
                  <a:lnTo>
                    <a:pt x="3120" y="51410"/>
                  </a:lnTo>
                  <a:lnTo>
                    <a:pt x="2624" y="50186"/>
                  </a:lnTo>
                  <a:lnTo>
                    <a:pt x="2170" y="48927"/>
                  </a:lnTo>
                  <a:lnTo>
                    <a:pt x="1758" y="47624"/>
                  </a:lnTo>
                  <a:lnTo>
                    <a:pt x="1389" y="46295"/>
                  </a:lnTo>
                  <a:lnTo>
                    <a:pt x="1063" y="44940"/>
                  </a:lnTo>
                  <a:lnTo>
                    <a:pt x="781" y="43559"/>
                  </a:lnTo>
                  <a:lnTo>
                    <a:pt x="542" y="42152"/>
                  </a:lnTo>
                  <a:lnTo>
                    <a:pt x="347" y="40719"/>
                  </a:lnTo>
                  <a:lnTo>
                    <a:pt x="195" y="39260"/>
                  </a:lnTo>
                  <a:lnTo>
                    <a:pt x="86" y="37775"/>
                  </a:lnTo>
                  <a:lnTo>
                    <a:pt x="21" y="36263"/>
                  </a:lnTo>
                  <a:lnTo>
                    <a:pt x="0" y="34726"/>
                  </a:lnTo>
                  <a:lnTo>
                    <a:pt x="20" y="33237"/>
                  </a:lnTo>
                  <a:lnTo>
                    <a:pt x="81" y="31772"/>
                  </a:lnTo>
                  <a:lnTo>
                    <a:pt x="184" y="30330"/>
                  </a:lnTo>
                  <a:lnTo>
                    <a:pt x="327" y="28912"/>
                  </a:lnTo>
                  <a:lnTo>
                    <a:pt x="511" y="27517"/>
                  </a:lnTo>
                  <a:lnTo>
                    <a:pt x="736" y="26146"/>
                  </a:lnTo>
                  <a:lnTo>
                    <a:pt x="1002" y="24799"/>
                  </a:lnTo>
                  <a:lnTo>
                    <a:pt x="1309" y="23475"/>
                  </a:lnTo>
                  <a:lnTo>
                    <a:pt x="1657" y="22174"/>
                  </a:lnTo>
                  <a:lnTo>
                    <a:pt x="2046" y="20897"/>
                  </a:lnTo>
                  <a:lnTo>
                    <a:pt x="2489" y="19637"/>
                  </a:lnTo>
                  <a:lnTo>
                    <a:pt x="2974" y="18412"/>
                  </a:lnTo>
                  <a:lnTo>
                    <a:pt x="3501" y="17221"/>
                  </a:lnTo>
                  <a:lnTo>
                    <a:pt x="4070" y="16065"/>
                  </a:lnTo>
                  <a:lnTo>
                    <a:pt x="4681" y="14944"/>
                  </a:lnTo>
                  <a:lnTo>
                    <a:pt x="5335" y="13858"/>
                  </a:lnTo>
                  <a:lnTo>
                    <a:pt x="6031" y="12806"/>
                  </a:lnTo>
                  <a:lnTo>
                    <a:pt x="6769" y="11789"/>
                  </a:lnTo>
                  <a:lnTo>
                    <a:pt x="7549" y="10807"/>
                  </a:lnTo>
                  <a:lnTo>
                    <a:pt x="8371" y="9859"/>
                  </a:lnTo>
                  <a:lnTo>
                    <a:pt x="9236" y="8950"/>
                  </a:lnTo>
                  <a:lnTo>
                    <a:pt x="10145" y="8081"/>
                  </a:lnTo>
                  <a:lnTo>
                    <a:pt x="11096" y="7253"/>
                  </a:lnTo>
                  <a:lnTo>
                    <a:pt x="12092" y="6466"/>
                  </a:lnTo>
                  <a:lnTo>
                    <a:pt x="13130" y="5720"/>
                  </a:lnTo>
                  <a:lnTo>
                    <a:pt x="14213" y="5015"/>
                  </a:lnTo>
                  <a:lnTo>
                    <a:pt x="15338" y="4351"/>
                  </a:lnTo>
                  <a:lnTo>
                    <a:pt x="16507" y="3728"/>
                  </a:lnTo>
                  <a:lnTo>
                    <a:pt x="17719" y="3145"/>
                  </a:lnTo>
                  <a:lnTo>
                    <a:pt x="18975" y="2604"/>
                  </a:lnTo>
                  <a:lnTo>
                    <a:pt x="20274" y="2109"/>
                  </a:lnTo>
                  <a:lnTo>
                    <a:pt x="21617" y="1666"/>
                  </a:lnTo>
                  <a:lnTo>
                    <a:pt x="23003" y="1276"/>
                  </a:lnTo>
                  <a:lnTo>
                    <a:pt x="24432" y="937"/>
                  </a:lnTo>
                  <a:lnTo>
                    <a:pt x="25905" y="651"/>
                  </a:lnTo>
                  <a:lnTo>
                    <a:pt x="27421" y="416"/>
                  </a:lnTo>
                  <a:lnTo>
                    <a:pt x="28981" y="234"/>
                  </a:lnTo>
                  <a:lnTo>
                    <a:pt x="30584" y="104"/>
                  </a:lnTo>
                  <a:lnTo>
                    <a:pt x="32230" y="26"/>
                  </a:lnTo>
                  <a:lnTo>
                    <a:pt x="33920" y="0"/>
                  </a:lnTo>
                  <a:lnTo>
                    <a:pt x="35704" y="26"/>
                  </a:lnTo>
                  <a:lnTo>
                    <a:pt x="37435" y="104"/>
                  </a:lnTo>
                  <a:lnTo>
                    <a:pt x="39112" y="234"/>
                  </a:lnTo>
                  <a:lnTo>
                    <a:pt x="40736" y="416"/>
                  </a:lnTo>
                  <a:lnTo>
                    <a:pt x="42307" y="651"/>
                  </a:lnTo>
                  <a:lnTo>
                    <a:pt x="43824" y="937"/>
                  </a:lnTo>
                  <a:lnTo>
                    <a:pt x="45289" y="1276"/>
                  </a:lnTo>
                  <a:lnTo>
                    <a:pt x="46699" y="1666"/>
                  </a:lnTo>
                  <a:lnTo>
                    <a:pt x="48057" y="2109"/>
                  </a:lnTo>
                  <a:lnTo>
                    <a:pt x="49361" y="2604"/>
                  </a:lnTo>
                  <a:lnTo>
                    <a:pt x="50615" y="3145"/>
                  </a:lnTo>
                  <a:lnTo>
                    <a:pt x="51821" y="3728"/>
                  </a:lnTo>
                  <a:lnTo>
                    <a:pt x="52981" y="4351"/>
                  </a:lnTo>
                  <a:lnTo>
                    <a:pt x="54094" y="5015"/>
                  </a:lnTo>
                  <a:lnTo>
                    <a:pt x="55159" y="5720"/>
                  </a:lnTo>
                  <a:lnTo>
                    <a:pt x="56177" y="6466"/>
                  </a:lnTo>
                  <a:lnTo>
                    <a:pt x="57148" y="7253"/>
                  </a:lnTo>
                  <a:lnTo>
                    <a:pt x="58072" y="8081"/>
                  </a:lnTo>
                  <a:lnTo>
                    <a:pt x="58949" y="8950"/>
                  </a:lnTo>
                  <a:lnTo>
                    <a:pt x="59779" y="9859"/>
                  </a:lnTo>
                  <a:lnTo>
                    <a:pt x="60575" y="10795"/>
                  </a:lnTo>
                  <a:lnTo>
                    <a:pt x="61327" y="11767"/>
                  </a:lnTo>
                  <a:lnTo>
                    <a:pt x="62034" y="12775"/>
                  </a:lnTo>
                  <a:lnTo>
                    <a:pt x="62696" y="13818"/>
                  </a:lnTo>
                  <a:lnTo>
                    <a:pt x="63313" y="14898"/>
                  </a:lnTo>
                  <a:lnTo>
                    <a:pt x="63886" y="16013"/>
                  </a:lnTo>
                  <a:lnTo>
                    <a:pt x="64415" y="17165"/>
                  </a:lnTo>
                  <a:lnTo>
                    <a:pt x="64898" y="18352"/>
                  </a:lnTo>
                  <a:lnTo>
                    <a:pt x="65338" y="19576"/>
                  </a:lnTo>
                  <a:lnTo>
                    <a:pt x="65732" y="20835"/>
                  </a:lnTo>
                  <a:lnTo>
                    <a:pt x="66097" y="22113"/>
                  </a:lnTo>
                  <a:lnTo>
                    <a:pt x="66424" y="23415"/>
                  </a:lnTo>
                  <a:lnTo>
                    <a:pt x="66712" y="24742"/>
                  </a:lnTo>
                  <a:lnTo>
                    <a:pt x="66962" y="26094"/>
                  </a:lnTo>
                  <a:lnTo>
                    <a:pt x="67174" y="27471"/>
                  </a:lnTo>
                  <a:lnTo>
                    <a:pt x="67347" y="28872"/>
                  </a:lnTo>
                  <a:lnTo>
                    <a:pt x="67481" y="30298"/>
                  </a:lnTo>
                  <a:lnTo>
                    <a:pt x="67577" y="31750"/>
                  </a:lnTo>
                  <a:lnTo>
                    <a:pt x="67635" y="332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534036" y="5515133"/>
              <a:ext cx="31129" cy="45702"/>
            </a:xfrm>
            <a:custGeom>
              <a:avLst/>
              <a:pathLst>
                <a:path w="31129" h="45702">
                  <a:moveTo>
                    <a:pt x="31129" y="22758"/>
                  </a:moveTo>
                  <a:lnTo>
                    <a:pt x="31090" y="20430"/>
                  </a:lnTo>
                  <a:lnTo>
                    <a:pt x="30973" y="18233"/>
                  </a:lnTo>
                  <a:lnTo>
                    <a:pt x="30778" y="16168"/>
                  </a:lnTo>
                  <a:lnTo>
                    <a:pt x="30504" y="14235"/>
                  </a:lnTo>
                  <a:lnTo>
                    <a:pt x="30153" y="12433"/>
                  </a:lnTo>
                  <a:lnTo>
                    <a:pt x="29723" y="10762"/>
                  </a:lnTo>
                  <a:lnTo>
                    <a:pt x="29215" y="9223"/>
                  </a:lnTo>
                  <a:lnTo>
                    <a:pt x="28629" y="7815"/>
                  </a:lnTo>
                  <a:lnTo>
                    <a:pt x="27965" y="6539"/>
                  </a:lnTo>
                  <a:lnTo>
                    <a:pt x="27223" y="5395"/>
                  </a:lnTo>
                  <a:lnTo>
                    <a:pt x="26406" y="4369"/>
                  </a:lnTo>
                  <a:lnTo>
                    <a:pt x="25519" y="3452"/>
                  </a:lnTo>
                  <a:lnTo>
                    <a:pt x="24560" y="2643"/>
                  </a:lnTo>
                  <a:lnTo>
                    <a:pt x="23532" y="1942"/>
                  </a:lnTo>
                  <a:lnTo>
                    <a:pt x="22432" y="1348"/>
                  </a:lnTo>
                  <a:lnTo>
                    <a:pt x="21262" y="863"/>
                  </a:lnTo>
                  <a:lnTo>
                    <a:pt x="20021" y="485"/>
                  </a:lnTo>
                  <a:lnTo>
                    <a:pt x="18710" y="215"/>
                  </a:lnTo>
                  <a:lnTo>
                    <a:pt x="17327" y="53"/>
                  </a:lnTo>
                  <a:lnTo>
                    <a:pt x="15875" y="0"/>
                  </a:lnTo>
                  <a:lnTo>
                    <a:pt x="14373" y="54"/>
                  </a:lnTo>
                  <a:lnTo>
                    <a:pt x="12943" y="218"/>
                  </a:lnTo>
                  <a:lnTo>
                    <a:pt x="11585" y="491"/>
                  </a:lnTo>
                  <a:lnTo>
                    <a:pt x="10298" y="873"/>
                  </a:lnTo>
                  <a:lnTo>
                    <a:pt x="9084" y="1364"/>
                  </a:lnTo>
                  <a:lnTo>
                    <a:pt x="7942" y="1964"/>
                  </a:lnTo>
                  <a:lnTo>
                    <a:pt x="6872" y="2673"/>
                  </a:lnTo>
                  <a:lnTo>
                    <a:pt x="5873" y="3492"/>
                  </a:lnTo>
                  <a:lnTo>
                    <a:pt x="4947" y="4420"/>
                  </a:lnTo>
                  <a:lnTo>
                    <a:pt x="4092" y="5457"/>
                  </a:lnTo>
                  <a:lnTo>
                    <a:pt x="3315" y="6612"/>
                  </a:lnTo>
                  <a:lnTo>
                    <a:pt x="2619" y="7895"/>
                  </a:lnTo>
                  <a:lnTo>
                    <a:pt x="2005" y="9306"/>
                  </a:lnTo>
                  <a:lnTo>
                    <a:pt x="1473" y="10844"/>
                  </a:lnTo>
                  <a:lnTo>
                    <a:pt x="1023" y="12510"/>
                  </a:lnTo>
                  <a:lnTo>
                    <a:pt x="654" y="14304"/>
                  </a:lnTo>
                  <a:lnTo>
                    <a:pt x="368" y="16226"/>
                  </a:lnTo>
                  <a:lnTo>
                    <a:pt x="163" y="18276"/>
                  </a:lnTo>
                  <a:lnTo>
                    <a:pt x="40" y="20453"/>
                  </a:lnTo>
                  <a:lnTo>
                    <a:pt x="0" y="22758"/>
                  </a:lnTo>
                  <a:lnTo>
                    <a:pt x="10" y="23944"/>
                  </a:lnTo>
                  <a:lnTo>
                    <a:pt x="42" y="25097"/>
                  </a:lnTo>
                  <a:lnTo>
                    <a:pt x="94" y="26216"/>
                  </a:lnTo>
                  <a:lnTo>
                    <a:pt x="168" y="27302"/>
                  </a:lnTo>
                  <a:lnTo>
                    <a:pt x="263" y="28354"/>
                  </a:lnTo>
                  <a:lnTo>
                    <a:pt x="379" y="29373"/>
                  </a:lnTo>
                  <a:lnTo>
                    <a:pt x="516" y="30359"/>
                  </a:lnTo>
                  <a:lnTo>
                    <a:pt x="674" y="31310"/>
                  </a:lnTo>
                  <a:lnTo>
                    <a:pt x="853" y="32229"/>
                  </a:lnTo>
                  <a:lnTo>
                    <a:pt x="1054" y="33114"/>
                  </a:lnTo>
                  <a:lnTo>
                    <a:pt x="1286" y="33966"/>
                  </a:lnTo>
                  <a:lnTo>
                    <a:pt x="1535" y="34788"/>
                  </a:lnTo>
                  <a:lnTo>
                    <a:pt x="1802" y="35579"/>
                  </a:lnTo>
                  <a:lnTo>
                    <a:pt x="2086" y="36338"/>
                  </a:lnTo>
                  <a:lnTo>
                    <a:pt x="2387" y="37067"/>
                  </a:lnTo>
                  <a:lnTo>
                    <a:pt x="2706" y="37765"/>
                  </a:lnTo>
                  <a:lnTo>
                    <a:pt x="3042" y="38431"/>
                  </a:lnTo>
                  <a:lnTo>
                    <a:pt x="3395" y="39067"/>
                  </a:lnTo>
                  <a:lnTo>
                    <a:pt x="3766" y="39671"/>
                  </a:lnTo>
                  <a:lnTo>
                    <a:pt x="4154" y="40245"/>
                  </a:lnTo>
                  <a:lnTo>
                    <a:pt x="4559" y="40789"/>
                  </a:lnTo>
                  <a:lnTo>
                    <a:pt x="4980" y="41304"/>
                  </a:lnTo>
                  <a:lnTo>
                    <a:pt x="5417" y="41791"/>
                  </a:lnTo>
                  <a:lnTo>
                    <a:pt x="5871" y="42249"/>
                  </a:lnTo>
                  <a:lnTo>
                    <a:pt x="6340" y="42679"/>
                  </a:lnTo>
                  <a:lnTo>
                    <a:pt x="6826" y="43080"/>
                  </a:lnTo>
                  <a:lnTo>
                    <a:pt x="7327" y="43453"/>
                  </a:lnTo>
                  <a:lnTo>
                    <a:pt x="7845" y="43797"/>
                  </a:lnTo>
                  <a:lnTo>
                    <a:pt x="8379" y="44113"/>
                  </a:lnTo>
                  <a:lnTo>
                    <a:pt x="8929" y="44400"/>
                  </a:lnTo>
                  <a:lnTo>
                    <a:pt x="9493" y="44647"/>
                  </a:lnTo>
                  <a:lnTo>
                    <a:pt x="10068" y="44869"/>
                  </a:lnTo>
                  <a:lnTo>
                    <a:pt x="10654" y="45064"/>
                  </a:lnTo>
                  <a:lnTo>
                    <a:pt x="11251" y="45233"/>
                  </a:lnTo>
                  <a:lnTo>
                    <a:pt x="11859" y="45377"/>
                  </a:lnTo>
                  <a:lnTo>
                    <a:pt x="12479" y="45494"/>
                  </a:lnTo>
                  <a:lnTo>
                    <a:pt x="13109" y="45585"/>
                  </a:lnTo>
                  <a:lnTo>
                    <a:pt x="13751" y="45650"/>
                  </a:lnTo>
                  <a:lnTo>
                    <a:pt x="14404" y="45689"/>
                  </a:lnTo>
                  <a:lnTo>
                    <a:pt x="15068" y="45702"/>
                  </a:lnTo>
                  <a:lnTo>
                    <a:pt x="15829" y="45689"/>
                  </a:lnTo>
                  <a:lnTo>
                    <a:pt x="16572" y="45650"/>
                  </a:lnTo>
                  <a:lnTo>
                    <a:pt x="17297" y="45585"/>
                  </a:lnTo>
                  <a:lnTo>
                    <a:pt x="18005" y="45494"/>
                  </a:lnTo>
                  <a:lnTo>
                    <a:pt x="18696" y="45377"/>
                  </a:lnTo>
                  <a:lnTo>
                    <a:pt x="19369" y="45233"/>
                  </a:lnTo>
                  <a:lnTo>
                    <a:pt x="20026" y="45064"/>
                  </a:lnTo>
                  <a:lnTo>
                    <a:pt x="20664" y="44869"/>
                  </a:lnTo>
                  <a:lnTo>
                    <a:pt x="21286" y="44647"/>
                  </a:lnTo>
                  <a:lnTo>
                    <a:pt x="21890" y="44400"/>
                  </a:lnTo>
                  <a:lnTo>
                    <a:pt x="22487" y="44113"/>
                  </a:lnTo>
                  <a:lnTo>
                    <a:pt x="23065" y="43797"/>
                  </a:lnTo>
                  <a:lnTo>
                    <a:pt x="23623" y="43453"/>
                  </a:lnTo>
                  <a:lnTo>
                    <a:pt x="24162" y="43080"/>
                  </a:lnTo>
                  <a:lnTo>
                    <a:pt x="24680" y="42679"/>
                  </a:lnTo>
                  <a:lnTo>
                    <a:pt x="25179" y="42249"/>
                  </a:lnTo>
                  <a:lnTo>
                    <a:pt x="25657" y="41791"/>
                  </a:lnTo>
                  <a:lnTo>
                    <a:pt x="26116" y="41304"/>
                  </a:lnTo>
                  <a:lnTo>
                    <a:pt x="26555" y="40789"/>
                  </a:lnTo>
                  <a:lnTo>
                    <a:pt x="26975" y="40245"/>
                  </a:lnTo>
                  <a:lnTo>
                    <a:pt x="27374" y="39671"/>
                  </a:lnTo>
                  <a:lnTo>
                    <a:pt x="27753" y="39067"/>
                  </a:lnTo>
                  <a:lnTo>
                    <a:pt x="28113" y="38431"/>
                  </a:lnTo>
                  <a:lnTo>
                    <a:pt x="28453" y="37765"/>
                  </a:lnTo>
                  <a:lnTo>
                    <a:pt x="28773" y="37067"/>
                  </a:lnTo>
                  <a:lnTo>
                    <a:pt x="29073" y="36338"/>
                  </a:lnTo>
                  <a:lnTo>
                    <a:pt x="29353" y="35579"/>
                  </a:lnTo>
                  <a:lnTo>
                    <a:pt x="29614" y="34788"/>
                  </a:lnTo>
                  <a:lnTo>
                    <a:pt x="29854" y="33966"/>
                  </a:lnTo>
                  <a:lnTo>
                    <a:pt x="30075" y="33114"/>
                  </a:lnTo>
                  <a:lnTo>
                    <a:pt x="30275" y="32229"/>
                  </a:lnTo>
                  <a:lnTo>
                    <a:pt x="30455" y="31310"/>
                  </a:lnTo>
                  <a:lnTo>
                    <a:pt x="30613" y="30359"/>
                  </a:lnTo>
                  <a:lnTo>
                    <a:pt x="30750" y="29373"/>
                  </a:lnTo>
                  <a:lnTo>
                    <a:pt x="30866" y="28354"/>
                  </a:lnTo>
                  <a:lnTo>
                    <a:pt x="30961" y="27302"/>
                  </a:lnTo>
                  <a:lnTo>
                    <a:pt x="31035" y="26216"/>
                  </a:lnTo>
                  <a:lnTo>
                    <a:pt x="31087" y="25097"/>
                  </a:lnTo>
                  <a:lnTo>
                    <a:pt x="31119" y="23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596233" y="5504405"/>
              <a:ext cx="61329" cy="68336"/>
            </a:xfrm>
            <a:custGeom>
              <a:avLst/>
              <a:pathLst>
                <a:path w="61329" h="68336">
                  <a:moveTo>
                    <a:pt x="17425" y="0"/>
                  </a:moveTo>
                  <a:lnTo>
                    <a:pt x="17425" y="37641"/>
                  </a:lnTo>
                  <a:lnTo>
                    <a:pt x="17431" y="38416"/>
                  </a:lnTo>
                  <a:lnTo>
                    <a:pt x="17450" y="39179"/>
                  </a:lnTo>
                  <a:lnTo>
                    <a:pt x="17481" y="39929"/>
                  </a:lnTo>
                  <a:lnTo>
                    <a:pt x="17524" y="40667"/>
                  </a:lnTo>
                  <a:lnTo>
                    <a:pt x="17580" y="41392"/>
                  </a:lnTo>
                  <a:lnTo>
                    <a:pt x="17648" y="42105"/>
                  </a:lnTo>
                  <a:lnTo>
                    <a:pt x="17729" y="42806"/>
                  </a:lnTo>
                  <a:lnTo>
                    <a:pt x="17822" y="43495"/>
                  </a:lnTo>
                  <a:lnTo>
                    <a:pt x="17927" y="44170"/>
                  </a:lnTo>
                  <a:lnTo>
                    <a:pt x="18045" y="44834"/>
                  </a:lnTo>
                  <a:lnTo>
                    <a:pt x="18177" y="45470"/>
                  </a:lnTo>
                  <a:lnTo>
                    <a:pt x="18325" y="46089"/>
                  </a:lnTo>
                  <a:lnTo>
                    <a:pt x="18490" y="46691"/>
                  </a:lnTo>
                  <a:lnTo>
                    <a:pt x="18670" y="47275"/>
                  </a:lnTo>
                  <a:lnTo>
                    <a:pt x="18867" y="47842"/>
                  </a:lnTo>
                  <a:lnTo>
                    <a:pt x="19079" y="48391"/>
                  </a:lnTo>
                  <a:lnTo>
                    <a:pt x="19308" y="48923"/>
                  </a:lnTo>
                  <a:lnTo>
                    <a:pt x="19553" y="49438"/>
                  </a:lnTo>
                  <a:lnTo>
                    <a:pt x="19814" y="49935"/>
                  </a:lnTo>
                  <a:lnTo>
                    <a:pt x="20091" y="50415"/>
                  </a:lnTo>
                  <a:lnTo>
                    <a:pt x="20385" y="50864"/>
                  </a:lnTo>
                  <a:lnTo>
                    <a:pt x="20694" y="51293"/>
                  </a:lnTo>
                  <a:lnTo>
                    <a:pt x="21020" y="51702"/>
                  </a:lnTo>
                  <a:lnTo>
                    <a:pt x="21361" y="52092"/>
                  </a:lnTo>
                  <a:lnTo>
                    <a:pt x="21719" y="52461"/>
                  </a:lnTo>
                  <a:lnTo>
                    <a:pt x="22093" y="52811"/>
                  </a:lnTo>
                  <a:lnTo>
                    <a:pt x="22483" y="53141"/>
                  </a:lnTo>
                  <a:lnTo>
                    <a:pt x="22889" y="53451"/>
                  </a:lnTo>
                  <a:lnTo>
                    <a:pt x="23312" y="53741"/>
                  </a:lnTo>
                  <a:lnTo>
                    <a:pt x="23750" y="54012"/>
                  </a:lnTo>
                  <a:lnTo>
                    <a:pt x="24219" y="54259"/>
                  </a:lnTo>
                  <a:lnTo>
                    <a:pt x="24707" y="54481"/>
                  </a:lnTo>
                  <a:lnTo>
                    <a:pt x="25216" y="54676"/>
                  </a:lnTo>
                  <a:lnTo>
                    <a:pt x="25744" y="54845"/>
                  </a:lnTo>
                  <a:lnTo>
                    <a:pt x="26292" y="54988"/>
                  </a:lnTo>
                  <a:lnTo>
                    <a:pt x="26860" y="55106"/>
                  </a:lnTo>
                  <a:lnTo>
                    <a:pt x="27448" y="55197"/>
                  </a:lnTo>
                  <a:lnTo>
                    <a:pt x="28056" y="55262"/>
                  </a:lnTo>
                  <a:lnTo>
                    <a:pt x="28684" y="55301"/>
                  </a:lnTo>
                  <a:lnTo>
                    <a:pt x="29331" y="55314"/>
                  </a:lnTo>
                  <a:lnTo>
                    <a:pt x="29957" y="55300"/>
                  </a:lnTo>
                  <a:lnTo>
                    <a:pt x="30571" y="55259"/>
                  </a:lnTo>
                  <a:lnTo>
                    <a:pt x="31173" y="55191"/>
                  </a:lnTo>
                  <a:lnTo>
                    <a:pt x="31762" y="55096"/>
                  </a:lnTo>
                  <a:lnTo>
                    <a:pt x="32339" y="54973"/>
                  </a:lnTo>
                  <a:lnTo>
                    <a:pt x="32903" y="54823"/>
                  </a:lnTo>
                  <a:lnTo>
                    <a:pt x="33455" y="54645"/>
                  </a:lnTo>
                  <a:lnTo>
                    <a:pt x="33994" y="54441"/>
                  </a:lnTo>
                  <a:lnTo>
                    <a:pt x="34521" y="54209"/>
                  </a:lnTo>
                  <a:lnTo>
                    <a:pt x="35036" y="53950"/>
                  </a:lnTo>
                  <a:lnTo>
                    <a:pt x="35550" y="53653"/>
                  </a:lnTo>
                  <a:lnTo>
                    <a:pt x="36048" y="53335"/>
                  </a:lnTo>
                  <a:lnTo>
                    <a:pt x="36532" y="52993"/>
                  </a:lnTo>
                  <a:lnTo>
                    <a:pt x="37001" y="52630"/>
                  </a:lnTo>
                  <a:lnTo>
                    <a:pt x="37455" y="52244"/>
                  </a:lnTo>
                  <a:lnTo>
                    <a:pt x="37894" y="51836"/>
                  </a:lnTo>
                  <a:lnTo>
                    <a:pt x="38318" y="51406"/>
                  </a:lnTo>
                  <a:lnTo>
                    <a:pt x="38727" y="50953"/>
                  </a:lnTo>
                  <a:lnTo>
                    <a:pt x="39121" y="50478"/>
                  </a:lnTo>
                  <a:lnTo>
                    <a:pt x="39501" y="49981"/>
                  </a:lnTo>
                  <a:lnTo>
                    <a:pt x="39864" y="49451"/>
                  </a:lnTo>
                  <a:lnTo>
                    <a:pt x="40210" y="48902"/>
                  </a:lnTo>
                  <a:lnTo>
                    <a:pt x="40539" y="48335"/>
                  </a:lnTo>
                  <a:lnTo>
                    <a:pt x="40850" y="47749"/>
                  </a:lnTo>
                  <a:lnTo>
                    <a:pt x="41144" y="47144"/>
                  </a:lnTo>
                  <a:lnTo>
                    <a:pt x="41421" y="46521"/>
                  </a:lnTo>
                  <a:lnTo>
                    <a:pt x="41680" y="45879"/>
                  </a:lnTo>
                  <a:lnTo>
                    <a:pt x="41922" y="45218"/>
                  </a:lnTo>
                  <a:lnTo>
                    <a:pt x="42146" y="44539"/>
                  </a:lnTo>
                  <a:lnTo>
                    <a:pt x="42354" y="43842"/>
                  </a:lnTo>
                  <a:lnTo>
                    <a:pt x="42554" y="43116"/>
                  </a:lnTo>
                  <a:lnTo>
                    <a:pt x="42733" y="42376"/>
                  </a:lnTo>
                  <a:lnTo>
                    <a:pt x="42891" y="41622"/>
                  </a:lnTo>
                  <a:lnTo>
                    <a:pt x="43028" y="40855"/>
                  </a:lnTo>
                  <a:lnTo>
                    <a:pt x="43144" y="40075"/>
                  </a:lnTo>
                  <a:lnTo>
                    <a:pt x="43239" y="39280"/>
                  </a:lnTo>
                  <a:lnTo>
                    <a:pt x="43313" y="38472"/>
                  </a:lnTo>
                  <a:lnTo>
                    <a:pt x="43366" y="37651"/>
                  </a:lnTo>
                  <a:lnTo>
                    <a:pt x="43397" y="36815"/>
                  </a:lnTo>
                  <a:lnTo>
                    <a:pt x="43408" y="35966"/>
                  </a:lnTo>
                  <a:lnTo>
                    <a:pt x="43408" y="0"/>
                  </a:lnTo>
                  <a:lnTo>
                    <a:pt x="60833" y="0"/>
                  </a:lnTo>
                  <a:lnTo>
                    <a:pt x="60833" y="52089"/>
                  </a:lnTo>
                  <a:lnTo>
                    <a:pt x="60833" y="52514"/>
                  </a:lnTo>
                  <a:lnTo>
                    <a:pt x="60833" y="52943"/>
                  </a:lnTo>
                  <a:lnTo>
                    <a:pt x="60833" y="53377"/>
                  </a:lnTo>
                  <a:lnTo>
                    <a:pt x="60833" y="53816"/>
                  </a:lnTo>
                  <a:lnTo>
                    <a:pt x="60833" y="54260"/>
                  </a:lnTo>
                  <a:lnTo>
                    <a:pt x="60833" y="54709"/>
                  </a:lnTo>
                  <a:lnTo>
                    <a:pt x="60833" y="55163"/>
                  </a:lnTo>
                  <a:lnTo>
                    <a:pt x="60833" y="55622"/>
                  </a:lnTo>
                  <a:lnTo>
                    <a:pt x="60833" y="56085"/>
                  </a:lnTo>
                  <a:lnTo>
                    <a:pt x="60833" y="56554"/>
                  </a:lnTo>
                  <a:lnTo>
                    <a:pt x="60845" y="57011"/>
                  </a:lnTo>
                  <a:lnTo>
                    <a:pt x="60858" y="57465"/>
                  </a:lnTo>
                  <a:lnTo>
                    <a:pt x="60870" y="57914"/>
                  </a:lnTo>
                  <a:lnTo>
                    <a:pt x="60883" y="58360"/>
                  </a:lnTo>
                  <a:lnTo>
                    <a:pt x="60895" y="58802"/>
                  </a:lnTo>
                  <a:lnTo>
                    <a:pt x="60907" y="59241"/>
                  </a:lnTo>
                  <a:lnTo>
                    <a:pt x="60920" y="59675"/>
                  </a:lnTo>
                  <a:lnTo>
                    <a:pt x="60932" y="60106"/>
                  </a:lnTo>
                  <a:lnTo>
                    <a:pt x="60945" y="60533"/>
                  </a:lnTo>
                  <a:lnTo>
                    <a:pt x="60957" y="60957"/>
                  </a:lnTo>
                  <a:lnTo>
                    <a:pt x="60981" y="61363"/>
                  </a:lnTo>
                  <a:lnTo>
                    <a:pt x="61004" y="61761"/>
                  </a:lnTo>
                  <a:lnTo>
                    <a:pt x="61026" y="62151"/>
                  </a:lnTo>
                  <a:lnTo>
                    <a:pt x="61046" y="62535"/>
                  </a:lnTo>
                  <a:lnTo>
                    <a:pt x="61066" y="62910"/>
                  </a:lnTo>
                  <a:lnTo>
                    <a:pt x="61084" y="63279"/>
                  </a:lnTo>
                  <a:lnTo>
                    <a:pt x="61100" y="63640"/>
                  </a:lnTo>
                  <a:lnTo>
                    <a:pt x="61116" y="63993"/>
                  </a:lnTo>
                  <a:lnTo>
                    <a:pt x="61130" y="64339"/>
                  </a:lnTo>
                  <a:lnTo>
                    <a:pt x="61143" y="64678"/>
                  </a:lnTo>
                  <a:lnTo>
                    <a:pt x="61167" y="64992"/>
                  </a:lnTo>
                  <a:lnTo>
                    <a:pt x="61190" y="65290"/>
                  </a:lnTo>
                  <a:lnTo>
                    <a:pt x="61212" y="65573"/>
                  </a:lnTo>
                  <a:lnTo>
                    <a:pt x="61232" y="65839"/>
                  </a:lnTo>
                  <a:lnTo>
                    <a:pt x="61252" y="66088"/>
                  </a:lnTo>
                  <a:lnTo>
                    <a:pt x="61270" y="66322"/>
                  </a:lnTo>
                  <a:lnTo>
                    <a:pt x="61286" y="66540"/>
                  </a:lnTo>
                  <a:lnTo>
                    <a:pt x="61302" y="66741"/>
                  </a:lnTo>
                  <a:lnTo>
                    <a:pt x="61316" y="66927"/>
                  </a:lnTo>
                  <a:lnTo>
                    <a:pt x="61329" y="67096"/>
                  </a:lnTo>
                  <a:lnTo>
                    <a:pt x="44710" y="67096"/>
                  </a:lnTo>
                  <a:lnTo>
                    <a:pt x="44696" y="66939"/>
                  </a:lnTo>
                  <a:lnTo>
                    <a:pt x="44680" y="66764"/>
                  </a:lnTo>
                  <a:lnTo>
                    <a:pt x="44662" y="66572"/>
                  </a:lnTo>
                  <a:lnTo>
                    <a:pt x="44640" y="66362"/>
                  </a:lnTo>
                  <a:lnTo>
                    <a:pt x="44617" y="66135"/>
                  </a:lnTo>
                  <a:lnTo>
                    <a:pt x="44591" y="65891"/>
                  </a:lnTo>
                  <a:lnTo>
                    <a:pt x="44562" y="65629"/>
                  </a:lnTo>
                  <a:lnTo>
                    <a:pt x="44531" y="65350"/>
                  </a:lnTo>
                  <a:lnTo>
                    <a:pt x="44498" y="65054"/>
                  </a:lnTo>
                  <a:lnTo>
                    <a:pt x="44462" y="64740"/>
                  </a:lnTo>
                  <a:lnTo>
                    <a:pt x="44437" y="64402"/>
                  </a:lnTo>
                  <a:lnTo>
                    <a:pt x="44412" y="64058"/>
                  </a:lnTo>
                  <a:lnTo>
                    <a:pt x="44387" y="63707"/>
                  </a:lnTo>
                  <a:lnTo>
                    <a:pt x="44363" y="63351"/>
                  </a:lnTo>
                  <a:lnTo>
                    <a:pt x="44338" y="62988"/>
                  </a:lnTo>
                  <a:lnTo>
                    <a:pt x="44313" y="62619"/>
                  </a:lnTo>
                  <a:lnTo>
                    <a:pt x="44288" y="62244"/>
                  </a:lnTo>
                  <a:lnTo>
                    <a:pt x="44263" y="61862"/>
                  </a:lnTo>
                  <a:lnTo>
                    <a:pt x="44239" y="61475"/>
                  </a:lnTo>
                  <a:lnTo>
                    <a:pt x="44214" y="61081"/>
                  </a:lnTo>
                  <a:lnTo>
                    <a:pt x="44201" y="60684"/>
                  </a:lnTo>
                  <a:lnTo>
                    <a:pt x="44187" y="60287"/>
                  </a:lnTo>
                  <a:lnTo>
                    <a:pt x="44171" y="59890"/>
                  </a:lnTo>
                  <a:lnTo>
                    <a:pt x="44154" y="59494"/>
                  </a:lnTo>
                  <a:lnTo>
                    <a:pt x="44136" y="59097"/>
                  </a:lnTo>
                  <a:lnTo>
                    <a:pt x="44117" y="58700"/>
                  </a:lnTo>
                  <a:lnTo>
                    <a:pt x="44097" y="58303"/>
                  </a:lnTo>
                  <a:lnTo>
                    <a:pt x="44075" y="57906"/>
                  </a:lnTo>
                  <a:lnTo>
                    <a:pt x="44052" y="57509"/>
                  </a:lnTo>
                  <a:lnTo>
                    <a:pt x="44028" y="57112"/>
                  </a:lnTo>
                  <a:lnTo>
                    <a:pt x="44016" y="56722"/>
                  </a:lnTo>
                  <a:lnTo>
                    <a:pt x="44005" y="56343"/>
                  </a:lnTo>
                  <a:lnTo>
                    <a:pt x="43996" y="55977"/>
                  </a:lnTo>
                  <a:lnTo>
                    <a:pt x="43988" y="55624"/>
                  </a:lnTo>
                  <a:lnTo>
                    <a:pt x="43981" y="55283"/>
                  </a:lnTo>
                  <a:lnTo>
                    <a:pt x="43976" y="54954"/>
                  </a:lnTo>
                  <a:lnTo>
                    <a:pt x="43971" y="54638"/>
                  </a:lnTo>
                  <a:lnTo>
                    <a:pt x="43968" y="54334"/>
                  </a:lnTo>
                  <a:lnTo>
                    <a:pt x="43966" y="54043"/>
                  </a:lnTo>
                  <a:lnTo>
                    <a:pt x="43966" y="53764"/>
                  </a:lnTo>
                  <a:lnTo>
                    <a:pt x="43656" y="53764"/>
                  </a:lnTo>
                  <a:lnTo>
                    <a:pt x="42942" y="55248"/>
                  </a:lnTo>
                  <a:lnTo>
                    <a:pt x="42190" y="56648"/>
                  </a:lnTo>
                  <a:lnTo>
                    <a:pt x="41399" y="57966"/>
                  </a:lnTo>
                  <a:lnTo>
                    <a:pt x="40570" y="59201"/>
                  </a:lnTo>
                  <a:lnTo>
                    <a:pt x="39703" y="60352"/>
                  </a:lnTo>
                  <a:lnTo>
                    <a:pt x="38797" y="61421"/>
                  </a:lnTo>
                  <a:lnTo>
                    <a:pt x="37852" y="62406"/>
                  </a:lnTo>
                  <a:lnTo>
                    <a:pt x="36869" y="63309"/>
                  </a:lnTo>
                  <a:lnTo>
                    <a:pt x="35848" y="64128"/>
                  </a:lnTo>
                  <a:lnTo>
                    <a:pt x="34788" y="64864"/>
                  </a:lnTo>
                  <a:lnTo>
                    <a:pt x="33701" y="65524"/>
                  </a:lnTo>
                  <a:lnTo>
                    <a:pt x="32573" y="66114"/>
                  </a:lnTo>
                  <a:lnTo>
                    <a:pt x="31404" y="66635"/>
                  </a:lnTo>
                  <a:lnTo>
                    <a:pt x="30194" y="67086"/>
                  </a:lnTo>
                  <a:lnTo>
                    <a:pt x="28943" y="67468"/>
                  </a:lnTo>
                  <a:lnTo>
                    <a:pt x="27652" y="67781"/>
                  </a:lnTo>
                  <a:lnTo>
                    <a:pt x="26319" y="68024"/>
                  </a:lnTo>
                  <a:lnTo>
                    <a:pt x="24946" y="68198"/>
                  </a:lnTo>
                  <a:lnTo>
                    <a:pt x="23531" y="68302"/>
                  </a:lnTo>
                  <a:lnTo>
                    <a:pt x="22076" y="68336"/>
                  </a:lnTo>
                  <a:lnTo>
                    <a:pt x="20891" y="68317"/>
                  </a:lnTo>
                  <a:lnTo>
                    <a:pt x="19742" y="68257"/>
                  </a:lnTo>
                  <a:lnTo>
                    <a:pt x="18628" y="68158"/>
                  </a:lnTo>
                  <a:lnTo>
                    <a:pt x="17551" y="68019"/>
                  </a:lnTo>
                  <a:lnTo>
                    <a:pt x="16510" y="67840"/>
                  </a:lnTo>
                  <a:lnTo>
                    <a:pt x="15505" y="67622"/>
                  </a:lnTo>
                  <a:lnTo>
                    <a:pt x="14536" y="67364"/>
                  </a:lnTo>
                  <a:lnTo>
                    <a:pt x="13602" y="67066"/>
                  </a:lnTo>
                  <a:lnTo>
                    <a:pt x="12705" y="66729"/>
                  </a:lnTo>
                  <a:lnTo>
                    <a:pt x="11844" y="66352"/>
                  </a:lnTo>
                  <a:lnTo>
                    <a:pt x="11016" y="65941"/>
                  </a:lnTo>
                  <a:lnTo>
                    <a:pt x="10219" y="65501"/>
                  </a:lnTo>
                  <a:lnTo>
                    <a:pt x="9453" y="65033"/>
                  </a:lnTo>
                  <a:lnTo>
                    <a:pt x="8718" y="64536"/>
                  </a:lnTo>
                  <a:lnTo>
                    <a:pt x="8015" y="64011"/>
                  </a:lnTo>
                  <a:lnTo>
                    <a:pt x="7342" y="63457"/>
                  </a:lnTo>
                  <a:lnTo>
                    <a:pt x="6700" y="62875"/>
                  </a:lnTo>
                  <a:lnTo>
                    <a:pt x="6089" y="62264"/>
                  </a:lnTo>
                  <a:lnTo>
                    <a:pt x="5509" y="61625"/>
                  </a:lnTo>
                  <a:lnTo>
                    <a:pt x="4960" y="60957"/>
                  </a:lnTo>
                  <a:lnTo>
                    <a:pt x="4454" y="60250"/>
                  </a:lnTo>
                  <a:lnTo>
                    <a:pt x="3976" y="59518"/>
                  </a:lnTo>
                  <a:lnTo>
                    <a:pt x="3526" y="58762"/>
                  </a:lnTo>
                  <a:lnTo>
                    <a:pt x="3105" y="57980"/>
                  </a:lnTo>
                  <a:lnTo>
                    <a:pt x="2713" y="57174"/>
                  </a:lnTo>
                  <a:lnTo>
                    <a:pt x="2349" y="56343"/>
                  </a:lnTo>
                  <a:lnTo>
                    <a:pt x="2013" y="55488"/>
                  </a:lnTo>
                  <a:lnTo>
                    <a:pt x="1706" y="54607"/>
                  </a:lnTo>
                  <a:lnTo>
                    <a:pt x="1428" y="53702"/>
                  </a:lnTo>
                  <a:lnTo>
                    <a:pt x="1178" y="52771"/>
                  </a:lnTo>
                  <a:lnTo>
                    <a:pt x="954" y="51821"/>
                  </a:lnTo>
                  <a:lnTo>
                    <a:pt x="754" y="50857"/>
                  </a:lnTo>
                  <a:lnTo>
                    <a:pt x="577" y="49877"/>
                  </a:lnTo>
                  <a:lnTo>
                    <a:pt x="424" y="48882"/>
                  </a:lnTo>
                  <a:lnTo>
                    <a:pt x="294" y="47873"/>
                  </a:lnTo>
                  <a:lnTo>
                    <a:pt x="188" y="46848"/>
                  </a:lnTo>
                  <a:lnTo>
                    <a:pt x="106" y="45809"/>
                  </a:lnTo>
                  <a:lnTo>
                    <a:pt x="47" y="44755"/>
                  </a:lnTo>
                  <a:lnTo>
                    <a:pt x="11" y="43686"/>
                  </a:lnTo>
                  <a:lnTo>
                    <a:pt x="0" y="4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674306" y="5502979"/>
              <a:ext cx="63996" cy="94877"/>
            </a:xfrm>
            <a:custGeom>
              <a:avLst/>
              <a:pathLst>
                <a:path w="63996" h="94877">
                  <a:moveTo>
                    <a:pt x="63996" y="34664"/>
                  </a:moveTo>
                  <a:lnTo>
                    <a:pt x="63980" y="36178"/>
                  </a:lnTo>
                  <a:lnTo>
                    <a:pt x="63934" y="37668"/>
                  </a:lnTo>
                  <a:lnTo>
                    <a:pt x="63856" y="39134"/>
                  </a:lnTo>
                  <a:lnTo>
                    <a:pt x="63748" y="40577"/>
                  </a:lnTo>
                  <a:lnTo>
                    <a:pt x="63608" y="41997"/>
                  </a:lnTo>
                  <a:lnTo>
                    <a:pt x="63437" y="43393"/>
                  </a:lnTo>
                  <a:lnTo>
                    <a:pt x="63236" y="44765"/>
                  </a:lnTo>
                  <a:lnTo>
                    <a:pt x="63003" y="46114"/>
                  </a:lnTo>
                  <a:lnTo>
                    <a:pt x="62740" y="47439"/>
                  </a:lnTo>
                  <a:lnTo>
                    <a:pt x="62445" y="48741"/>
                  </a:lnTo>
                  <a:lnTo>
                    <a:pt x="62131" y="50013"/>
                  </a:lnTo>
                  <a:lnTo>
                    <a:pt x="61783" y="51248"/>
                  </a:lnTo>
                  <a:lnTo>
                    <a:pt x="61402" y="52448"/>
                  </a:lnTo>
                  <a:lnTo>
                    <a:pt x="60987" y="53612"/>
                  </a:lnTo>
                  <a:lnTo>
                    <a:pt x="60538" y="54740"/>
                  </a:lnTo>
                  <a:lnTo>
                    <a:pt x="60057" y="55832"/>
                  </a:lnTo>
                  <a:lnTo>
                    <a:pt x="59541" y="56888"/>
                  </a:lnTo>
                  <a:lnTo>
                    <a:pt x="58992" y="57909"/>
                  </a:lnTo>
                  <a:lnTo>
                    <a:pt x="58410" y="58893"/>
                  </a:lnTo>
                  <a:lnTo>
                    <a:pt x="57794" y="59841"/>
                  </a:lnTo>
                  <a:lnTo>
                    <a:pt x="57145" y="60751"/>
                  </a:lnTo>
                  <a:lnTo>
                    <a:pt x="56460" y="61622"/>
                  </a:lnTo>
                  <a:lnTo>
                    <a:pt x="55741" y="62453"/>
                  </a:lnTo>
                  <a:lnTo>
                    <a:pt x="54987" y="63244"/>
                  </a:lnTo>
                  <a:lnTo>
                    <a:pt x="54198" y="63996"/>
                  </a:lnTo>
                  <a:lnTo>
                    <a:pt x="53374" y="64707"/>
                  </a:lnTo>
                  <a:lnTo>
                    <a:pt x="52516" y="65380"/>
                  </a:lnTo>
                  <a:lnTo>
                    <a:pt x="51623" y="66012"/>
                  </a:lnTo>
                  <a:lnTo>
                    <a:pt x="50695" y="66605"/>
                  </a:lnTo>
                  <a:lnTo>
                    <a:pt x="49733" y="67158"/>
                  </a:lnTo>
                  <a:lnTo>
                    <a:pt x="48748" y="67653"/>
                  </a:lnTo>
                  <a:lnTo>
                    <a:pt x="47726" y="68096"/>
                  </a:lnTo>
                  <a:lnTo>
                    <a:pt x="46669" y="68486"/>
                  </a:lnTo>
                  <a:lnTo>
                    <a:pt x="45576" y="68825"/>
                  </a:lnTo>
                  <a:lnTo>
                    <a:pt x="44446" y="69112"/>
                  </a:lnTo>
                  <a:lnTo>
                    <a:pt x="43281" y="69346"/>
                  </a:lnTo>
                  <a:lnTo>
                    <a:pt x="42080" y="69528"/>
                  </a:lnTo>
                  <a:lnTo>
                    <a:pt x="40843" y="69659"/>
                  </a:lnTo>
                  <a:lnTo>
                    <a:pt x="39570" y="69737"/>
                  </a:lnTo>
                  <a:lnTo>
                    <a:pt x="38261" y="69763"/>
                  </a:lnTo>
                  <a:lnTo>
                    <a:pt x="37665" y="69756"/>
                  </a:lnTo>
                  <a:lnTo>
                    <a:pt x="37070" y="69738"/>
                  </a:lnTo>
                  <a:lnTo>
                    <a:pt x="36475" y="69707"/>
                  </a:lnTo>
                  <a:lnTo>
                    <a:pt x="35879" y="69663"/>
                  </a:lnTo>
                  <a:lnTo>
                    <a:pt x="35284" y="69608"/>
                  </a:lnTo>
                  <a:lnTo>
                    <a:pt x="34689" y="69539"/>
                  </a:lnTo>
                  <a:lnTo>
                    <a:pt x="34094" y="69459"/>
                  </a:lnTo>
                  <a:lnTo>
                    <a:pt x="33498" y="69366"/>
                  </a:lnTo>
                  <a:lnTo>
                    <a:pt x="32903" y="69260"/>
                  </a:lnTo>
                  <a:lnTo>
                    <a:pt x="32308" y="69143"/>
                  </a:lnTo>
                  <a:lnTo>
                    <a:pt x="31727" y="69011"/>
                  </a:lnTo>
                  <a:lnTo>
                    <a:pt x="31152" y="68865"/>
                  </a:lnTo>
                  <a:lnTo>
                    <a:pt x="30581" y="68704"/>
                  </a:lnTo>
                  <a:lnTo>
                    <a:pt x="30016" y="68527"/>
                  </a:lnTo>
                  <a:lnTo>
                    <a:pt x="29455" y="68336"/>
                  </a:lnTo>
                  <a:lnTo>
                    <a:pt x="28899" y="68131"/>
                  </a:lnTo>
                  <a:lnTo>
                    <a:pt x="28349" y="67910"/>
                  </a:lnTo>
                  <a:lnTo>
                    <a:pt x="27803" y="67674"/>
                  </a:lnTo>
                  <a:lnTo>
                    <a:pt x="27262" y="67424"/>
                  </a:lnTo>
                  <a:lnTo>
                    <a:pt x="26727" y="67158"/>
                  </a:lnTo>
                  <a:lnTo>
                    <a:pt x="26197" y="66865"/>
                  </a:lnTo>
                  <a:lnTo>
                    <a:pt x="25675" y="66555"/>
                  </a:lnTo>
                  <a:lnTo>
                    <a:pt x="25160" y="66230"/>
                  </a:lnTo>
                  <a:lnTo>
                    <a:pt x="24653" y="65888"/>
                  </a:lnTo>
                  <a:lnTo>
                    <a:pt x="24153" y="65530"/>
                  </a:lnTo>
                  <a:lnTo>
                    <a:pt x="23661" y="65156"/>
                  </a:lnTo>
                  <a:lnTo>
                    <a:pt x="23176" y="64766"/>
                  </a:lnTo>
                  <a:lnTo>
                    <a:pt x="22698" y="64360"/>
                  </a:lnTo>
                  <a:lnTo>
                    <a:pt x="22228" y="63938"/>
                  </a:lnTo>
                  <a:lnTo>
                    <a:pt x="21766" y="63500"/>
                  </a:lnTo>
                  <a:lnTo>
                    <a:pt x="21325" y="63030"/>
                  </a:lnTo>
                  <a:lnTo>
                    <a:pt x="20897" y="62540"/>
                  </a:lnTo>
                  <a:lnTo>
                    <a:pt x="20482" y="62028"/>
                  </a:lnTo>
                  <a:lnTo>
                    <a:pt x="20079" y="61495"/>
                  </a:lnTo>
                  <a:lnTo>
                    <a:pt x="19688" y="60942"/>
                  </a:lnTo>
                  <a:lnTo>
                    <a:pt x="19310" y="60367"/>
                  </a:lnTo>
                  <a:lnTo>
                    <a:pt x="18944" y="59771"/>
                  </a:lnTo>
                  <a:lnTo>
                    <a:pt x="18591" y="59154"/>
                  </a:lnTo>
                  <a:lnTo>
                    <a:pt x="18250" y="58516"/>
                  </a:lnTo>
                  <a:lnTo>
                    <a:pt x="17921" y="57856"/>
                  </a:lnTo>
                  <a:lnTo>
                    <a:pt x="17586" y="58126"/>
                  </a:lnTo>
                  <a:lnTo>
                    <a:pt x="17598" y="58253"/>
                  </a:lnTo>
                  <a:lnTo>
                    <a:pt x="17611" y="58399"/>
                  </a:lnTo>
                  <a:lnTo>
                    <a:pt x="17623" y="58563"/>
                  </a:lnTo>
                  <a:lnTo>
                    <a:pt x="17636" y="58746"/>
                  </a:lnTo>
                  <a:lnTo>
                    <a:pt x="17648" y="58948"/>
                  </a:lnTo>
                  <a:lnTo>
                    <a:pt x="17660" y="59168"/>
                  </a:lnTo>
                  <a:lnTo>
                    <a:pt x="17673" y="59407"/>
                  </a:lnTo>
                  <a:lnTo>
                    <a:pt x="17685" y="59659"/>
                  </a:lnTo>
                  <a:lnTo>
                    <a:pt x="17698" y="59920"/>
                  </a:lnTo>
                  <a:lnTo>
                    <a:pt x="17710" y="60190"/>
                  </a:lnTo>
                  <a:lnTo>
                    <a:pt x="17722" y="60468"/>
                  </a:lnTo>
                  <a:lnTo>
                    <a:pt x="17735" y="60755"/>
                  </a:lnTo>
                  <a:lnTo>
                    <a:pt x="17747" y="61051"/>
                  </a:lnTo>
                  <a:lnTo>
                    <a:pt x="17760" y="61356"/>
                  </a:lnTo>
                  <a:lnTo>
                    <a:pt x="17772" y="61669"/>
                  </a:lnTo>
                  <a:lnTo>
                    <a:pt x="17784" y="61991"/>
                  </a:lnTo>
                  <a:lnTo>
                    <a:pt x="17797" y="62321"/>
                  </a:lnTo>
                  <a:lnTo>
                    <a:pt x="17809" y="62646"/>
                  </a:lnTo>
                  <a:lnTo>
                    <a:pt x="17819" y="62976"/>
                  </a:lnTo>
                  <a:lnTo>
                    <a:pt x="17828" y="63311"/>
                  </a:lnTo>
                  <a:lnTo>
                    <a:pt x="17837" y="63651"/>
                  </a:lnTo>
                  <a:lnTo>
                    <a:pt x="17843" y="63996"/>
                  </a:lnTo>
                  <a:lnTo>
                    <a:pt x="17849" y="64345"/>
                  </a:lnTo>
                  <a:lnTo>
                    <a:pt x="17853" y="64700"/>
                  </a:lnTo>
                  <a:lnTo>
                    <a:pt x="17856" y="65060"/>
                  </a:lnTo>
                  <a:lnTo>
                    <a:pt x="17858" y="65424"/>
                  </a:lnTo>
                  <a:lnTo>
                    <a:pt x="17859" y="65794"/>
                  </a:lnTo>
                  <a:lnTo>
                    <a:pt x="17871" y="66151"/>
                  </a:lnTo>
                  <a:lnTo>
                    <a:pt x="17881" y="66503"/>
                  </a:lnTo>
                  <a:lnTo>
                    <a:pt x="17891" y="66851"/>
                  </a:lnTo>
                  <a:lnTo>
                    <a:pt x="17899" y="67193"/>
                  </a:lnTo>
                  <a:lnTo>
                    <a:pt x="17905" y="67530"/>
                  </a:lnTo>
                  <a:lnTo>
                    <a:pt x="17911" y="67863"/>
                  </a:lnTo>
                  <a:lnTo>
                    <a:pt x="17915" y="68190"/>
                  </a:lnTo>
                  <a:lnTo>
                    <a:pt x="17918" y="68513"/>
                  </a:lnTo>
                  <a:lnTo>
                    <a:pt x="17920" y="68830"/>
                  </a:lnTo>
                  <a:lnTo>
                    <a:pt x="17921" y="69143"/>
                  </a:lnTo>
                  <a:lnTo>
                    <a:pt x="17921" y="94877"/>
                  </a:lnTo>
                  <a:lnTo>
                    <a:pt x="496" y="94877"/>
                  </a:lnTo>
                  <a:lnTo>
                    <a:pt x="496" y="16867"/>
                  </a:lnTo>
                  <a:lnTo>
                    <a:pt x="494" y="15848"/>
                  </a:lnTo>
                  <a:lnTo>
                    <a:pt x="488" y="14853"/>
                  </a:lnTo>
                  <a:lnTo>
                    <a:pt x="479" y="13879"/>
                  </a:lnTo>
                  <a:lnTo>
                    <a:pt x="466" y="12928"/>
                  </a:lnTo>
                  <a:lnTo>
                    <a:pt x="449" y="11999"/>
                  </a:lnTo>
                  <a:lnTo>
                    <a:pt x="429" y="11092"/>
                  </a:lnTo>
                  <a:lnTo>
                    <a:pt x="404" y="10208"/>
                  </a:lnTo>
                  <a:lnTo>
                    <a:pt x="377" y="9346"/>
                  </a:lnTo>
                  <a:lnTo>
                    <a:pt x="345" y="8506"/>
                  </a:lnTo>
                  <a:lnTo>
                    <a:pt x="310" y="7689"/>
                  </a:lnTo>
                  <a:lnTo>
                    <a:pt x="284" y="6901"/>
                  </a:lnTo>
                  <a:lnTo>
                    <a:pt x="257" y="6149"/>
                  </a:lnTo>
                  <a:lnTo>
                    <a:pt x="230" y="5432"/>
                  </a:lnTo>
                  <a:lnTo>
                    <a:pt x="200" y="4752"/>
                  </a:lnTo>
                  <a:lnTo>
                    <a:pt x="170" y="4108"/>
                  </a:lnTo>
                  <a:lnTo>
                    <a:pt x="138" y="3499"/>
                  </a:lnTo>
                  <a:lnTo>
                    <a:pt x="106" y="2927"/>
                  </a:lnTo>
                  <a:lnTo>
                    <a:pt x="71" y="2391"/>
                  </a:lnTo>
                  <a:lnTo>
                    <a:pt x="36" y="1890"/>
                  </a:lnTo>
                  <a:lnTo>
                    <a:pt x="0" y="1426"/>
                  </a:lnTo>
                  <a:lnTo>
                    <a:pt x="16978" y="1632"/>
                  </a:lnTo>
                  <a:lnTo>
                    <a:pt x="17003" y="1759"/>
                  </a:lnTo>
                  <a:lnTo>
                    <a:pt x="17028" y="1902"/>
                  </a:lnTo>
                  <a:lnTo>
                    <a:pt x="17053" y="2061"/>
                  </a:lnTo>
                  <a:lnTo>
                    <a:pt x="17078" y="2237"/>
                  </a:lnTo>
                  <a:lnTo>
                    <a:pt x="17102" y="2428"/>
                  </a:lnTo>
                  <a:lnTo>
                    <a:pt x="17127" y="2636"/>
                  </a:lnTo>
                  <a:lnTo>
                    <a:pt x="17152" y="2860"/>
                  </a:lnTo>
                  <a:lnTo>
                    <a:pt x="17177" y="3100"/>
                  </a:lnTo>
                  <a:lnTo>
                    <a:pt x="17213" y="3352"/>
                  </a:lnTo>
                  <a:lnTo>
                    <a:pt x="17246" y="3611"/>
                  </a:lnTo>
                  <a:lnTo>
                    <a:pt x="17277" y="3878"/>
                  </a:lnTo>
                  <a:lnTo>
                    <a:pt x="17306" y="4152"/>
                  </a:lnTo>
                  <a:lnTo>
                    <a:pt x="17332" y="4433"/>
                  </a:lnTo>
                  <a:lnTo>
                    <a:pt x="17355" y="4722"/>
                  </a:lnTo>
                  <a:lnTo>
                    <a:pt x="17376" y="5019"/>
                  </a:lnTo>
                  <a:lnTo>
                    <a:pt x="17395" y="5323"/>
                  </a:lnTo>
                  <a:lnTo>
                    <a:pt x="17411" y="5634"/>
                  </a:lnTo>
                  <a:lnTo>
                    <a:pt x="17425" y="5953"/>
                  </a:lnTo>
                  <a:lnTo>
                    <a:pt x="17449" y="6276"/>
                  </a:lnTo>
                  <a:lnTo>
                    <a:pt x="17472" y="6603"/>
                  </a:lnTo>
                  <a:lnTo>
                    <a:pt x="17494" y="6931"/>
                  </a:lnTo>
                  <a:lnTo>
                    <a:pt x="17514" y="7262"/>
                  </a:lnTo>
                  <a:lnTo>
                    <a:pt x="17533" y="7596"/>
                  </a:lnTo>
                  <a:lnTo>
                    <a:pt x="17551" y="7932"/>
                  </a:lnTo>
                  <a:lnTo>
                    <a:pt x="17568" y="8271"/>
                  </a:lnTo>
                  <a:lnTo>
                    <a:pt x="17584" y="8612"/>
                  </a:lnTo>
                  <a:lnTo>
                    <a:pt x="17598" y="8955"/>
                  </a:lnTo>
                  <a:lnTo>
                    <a:pt x="17611" y="9301"/>
                  </a:lnTo>
                  <a:lnTo>
                    <a:pt x="17623" y="9644"/>
                  </a:lnTo>
                  <a:lnTo>
                    <a:pt x="17633" y="9978"/>
                  </a:lnTo>
                  <a:lnTo>
                    <a:pt x="17642" y="10304"/>
                  </a:lnTo>
                  <a:lnTo>
                    <a:pt x="17651" y="10621"/>
                  </a:lnTo>
                  <a:lnTo>
                    <a:pt x="17657" y="10929"/>
                  </a:lnTo>
                  <a:lnTo>
                    <a:pt x="17663" y="11229"/>
                  </a:lnTo>
                  <a:lnTo>
                    <a:pt x="17667" y="11519"/>
                  </a:lnTo>
                  <a:lnTo>
                    <a:pt x="17670" y="11802"/>
                  </a:lnTo>
                  <a:lnTo>
                    <a:pt x="17672" y="12075"/>
                  </a:lnTo>
                  <a:lnTo>
                    <a:pt x="17673" y="12340"/>
                  </a:lnTo>
                  <a:lnTo>
                    <a:pt x="17921" y="12340"/>
                  </a:lnTo>
                  <a:lnTo>
                    <a:pt x="18577" y="11051"/>
                  </a:lnTo>
                  <a:lnTo>
                    <a:pt x="19280" y="9837"/>
                  </a:lnTo>
                  <a:lnTo>
                    <a:pt x="20031" y="8699"/>
                  </a:lnTo>
                  <a:lnTo>
                    <a:pt x="20828" y="7637"/>
                  </a:lnTo>
                  <a:lnTo>
                    <a:pt x="21673" y="6650"/>
                  </a:lnTo>
                  <a:lnTo>
                    <a:pt x="22564" y="5739"/>
                  </a:lnTo>
                  <a:lnTo>
                    <a:pt x="23503" y="4904"/>
                  </a:lnTo>
                  <a:lnTo>
                    <a:pt x="24489" y="4144"/>
                  </a:lnTo>
                  <a:lnTo>
                    <a:pt x="25522" y="3460"/>
                  </a:lnTo>
                  <a:lnTo>
                    <a:pt x="26603" y="2852"/>
                  </a:lnTo>
                  <a:lnTo>
                    <a:pt x="27724" y="2310"/>
                  </a:lnTo>
                  <a:lnTo>
                    <a:pt x="28880" y="1825"/>
                  </a:lnTo>
                  <a:lnTo>
                    <a:pt x="30070" y="1397"/>
                  </a:lnTo>
                  <a:lnTo>
                    <a:pt x="31296" y="1026"/>
                  </a:lnTo>
                  <a:lnTo>
                    <a:pt x="32556" y="713"/>
                  </a:lnTo>
                  <a:lnTo>
                    <a:pt x="33850" y="456"/>
                  </a:lnTo>
                  <a:lnTo>
                    <a:pt x="35180" y="256"/>
                  </a:lnTo>
                  <a:lnTo>
                    <a:pt x="36544" y="114"/>
                  </a:lnTo>
                  <a:lnTo>
                    <a:pt x="37943" y="28"/>
                  </a:lnTo>
                  <a:lnTo>
                    <a:pt x="39377" y="0"/>
                  </a:lnTo>
                  <a:lnTo>
                    <a:pt x="40637" y="26"/>
                  </a:lnTo>
                  <a:lnTo>
                    <a:pt x="41862" y="104"/>
                  </a:lnTo>
                  <a:lnTo>
                    <a:pt x="43053" y="234"/>
                  </a:lnTo>
                  <a:lnTo>
                    <a:pt x="44209" y="416"/>
                  </a:lnTo>
                  <a:lnTo>
                    <a:pt x="45330" y="651"/>
                  </a:lnTo>
                  <a:lnTo>
                    <a:pt x="46417" y="937"/>
                  </a:lnTo>
                  <a:lnTo>
                    <a:pt x="47468" y="1276"/>
                  </a:lnTo>
                  <a:lnTo>
                    <a:pt x="48485" y="1666"/>
                  </a:lnTo>
                  <a:lnTo>
                    <a:pt x="49467" y="2109"/>
                  </a:lnTo>
                  <a:lnTo>
                    <a:pt x="50415" y="2604"/>
                  </a:lnTo>
                  <a:lnTo>
                    <a:pt x="51328" y="3145"/>
                  </a:lnTo>
                  <a:lnTo>
                    <a:pt x="52208" y="3725"/>
                  </a:lnTo>
                  <a:lnTo>
                    <a:pt x="53055" y="4345"/>
                  </a:lnTo>
                  <a:lnTo>
                    <a:pt x="53868" y="5005"/>
                  </a:lnTo>
                  <a:lnTo>
                    <a:pt x="54647" y="5705"/>
                  </a:lnTo>
                  <a:lnTo>
                    <a:pt x="55393" y="6444"/>
                  </a:lnTo>
                  <a:lnTo>
                    <a:pt x="56106" y="7223"/>
                  </a:lnTo>
                  <a:lnTo>
                    <a:pt x="56785" y="8041"/>
                  </a:lnTo>
                  <a:lnTo>
                    <a:pt x="57430" y="8899"/>
                  </a:lnTo>
                  <a:lnTo>
                    <a:pt x="58042" y="9797"/>
                  </a:lnTo>
                  <a:lnTo>
                    <a:pt x="58634" y="10733"/>
                  </a:lnTo>
                  <a:lnTo>
                    <a:pt x="59193" y="11705"/>
                  </a:lnTo>
                  <a:lnTo>
                    <a:pt x="59721" y="12713"/>
                  </a:lnTo>
                  <a:lnTo>
                    <a:pt x="60215" y="13756"/>
                  </a:lnTo>
                  <a:lnTo>
                    <a:pt x="60678" y="14836"/>
                  </a:lnTo>
                  <a:lnTo>
                    <a:pt x="61108" y="15951"/>
                  </a:lnTo>
                  <a:lnTo>
                    <a:pt x="61506" y="17103"/>
                  </a:lnTo>
                  <a:lnTo>
                    <a:pt x="61872" y="18290"/>
                  </a:lnTo>
                  <a:lnTo>
                    <a:pt x="62206" y="19514"/>
                  </a:lnTo>
                  <a:lnTo>
                    <a:pt x="62507" y="20773"/>
                  </a:lnTo>
                  <a:lnTo>
                    <a:pt x="62790" y="22051"/>
                  </a:lnTo>
                  <a:lnTo>
                    <a:pt x="63043" y="23353"/>
                  </a:lnTo>
                  <a:lnTo>
                    <a:pt x="63266" y="24680"/>
                  </a:lnTo>
                  <a:lnTo>
                    <a:pt x="63460" y="26032"/>
                  </a:lnTo>
                  <a:lnTo>
                    <a:pt x="63624" y="27409"/>
                  </a:lnTo>
                  <a:lnTo>
                    <a:pt x="63757" y="28810"/>
                  </a:lnTo>
                  <a:lnTo>
                    <a:pt x="63862" y="30236"/>
                  </a:lnTo>
                  <a:lnTo>
                    <a:pt x="63936" y="31687"/>
                  </a:lnTo>
                  <a:lnTo>
                    <a:pt x="63981" y="3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91979" y="5515071"/>
              <a:ext cx="28153" cy="45764"/>
            </a:xfrm>
            <a:custGeom>
              <a:avLst/>
              <a:pathLst>
                <a:path w="28153" h="45764">
                  <a:moveTo>
                    <a:pt x="28153" y="22572"/>
                  </a:moveTo>
                  <a:lnTo>
                    <a:pt x="28118" y="20337"/>
                  </a:lnTo>
                  <a:lnTo>
                    <a:pt x="28014" y="18221"/>
                  </a:lnTo>
                  <a:lnTo>
                    <a:pt x="27840" y="16224"/>
                  </a:lnTo>
                  <a:lnTo>
                    <a:pt x="27597" y="14347"/>
                  </a:lnTo>
                  <a:lnTo>
                    <a:pt x="27285" y="12588"/>
                  </a:lnTo>
                  <a:lnTo>
                    <a:pt x="26903" y="10948"/>
                  </a:lnTo>
                  <a:lnTo>
                    <a:pt x="26451" y="9428"/>
                  </a:lnTo>
                  <a:lnTo>
                    <a:pt x="25930" y="8026"/>
                  </a:lnTo>
                  <a:lnTo>
                    <a:pt x="25340" y="6744"/>
                  </a:lnTo>
                  <a:lnTo>
                    <a:pt x="24680" y="5581"/>
                  </a:lnTo>
                  <a:lnTo>
                    <a:pt x="23952" y="4520"/>
                  </a:lnTo>
                  <a:lnTo>
                    <a:pt x="23155" y="3571"/>
                  </a:lnTo>
                  <a:lnTo>
                    <a:pt x="22290" y="2734"/>
                  </a:lnTo>
                  <a:lnTo>
                    <a:pt x="21356" y="2009"/>
                  </a:lnTo>
                  <a:lnTo>
                    <a:pt x="20355" y="1395"/>
                  </a:lnTo>
                  <a:lnTo>
                    <a:pt x="19285" y="892"/>
                  </a:lnTo>
                  <a:lnTo>
                    <a:pt x="18147" y="502"/>
                  </a:lnTo>
                  <a:lnTo>
                    <a:pt x="16941" y="223"/>
                  </a:lnTo>
                  <a:lnTo>
                    <a:pt x="15667" y="55"/>
                  </a:lnTo>
                  <a:lnTo>
                    <a:pt x="14324" y="0"/>
                  </a:lnTo>
                  <a:lnTo>
                    <a:pt x="13803" y="11"/>
                  </a:lnTo>
                  <a:lnTo>
                    <a:pt x="13282" y="44"/>
                  </a:lnTo>
                  <a:lnTo>
                    <a:pt x="12762" y="100"/>
                  </a:lnTo>
                  <a:lnTo>
                    <a:pt x="12241" y="178"/>
                  </a:lnTo>
                  <a:lnTo>
                    <a:pt x="11720" y="279"/>
                  </a:lnTo>
                  <a:lnTo>
                    <a:pt x="11199" y="401"/>
                  </a:lnTo>
                  <a:lnTo>
                    <a:pt x="10678" y="546"/>
                  </a:lnTo>
                  <a:lnTo>
                    <a:pt x="10157" y="714"/>
                  </a:lnTo>
                  <a:lnTo>
                    <a:pt x="9636" y="904"/>
                  </a:lnTo>
                  <a:lnTo>
                    <a:pt x="9115" y="1116"/>
                  </a:lnTo>
                  <a:lnTo>
                    <a:pt x="8612" y="1343"/>
                  </a:lnTo>
                  <a:lnTo>
                    <a:pt x="8118" y="1602"/>
                  </a:lnTo>
                  <a:lnTo>
                    <a:pt x="7634" y="1893"/>
                  </a:lnTo>
                  <a:lnTo>
                    <a:pt x="7161" y="2217"/>
                  </a:lnTo>
                  <a:lnTo>
                    <a:pt x="6697" y="2573"/>
                  </a:lnTo>
                  <a:lnTo>
                    <a:pt x="6243" y="2961"/>
                  </a:lnTo>
                  <a:lnTo>
                    <a:pt x="5799" y="3382"/>
                  </a:lnTo>
                  <a:lnTo>
                    <a:pt x="5365" y="3834"/>
                  </a:lnTo>
                  <a:lnTo>
                    <a:pt x="4941" y="4319"/>
                  </a:lnTo>
                  <a:lnTo>
                    <a:pt x="4526" y="4836"/>
                  </a:lnTo>
                  <a:lnTo>
                    <a:pt x="4136" y="5376"/>
                  </a:lnTo>
                  <a:lnTo>
                    <a:pt x="3760" y="5953"/>
                  </a:lnTo>
                  <a:lnTo>
                    <a:pt x="3397" y="6567"/>
                  </a:lnTo>
                  <a:lnTo>
                    <a:pt x="3048" y="7218"/>
                  </a:lnTo>
                  <a:lnTo>
                    <a:pt x="2713" y="7906"/>
                  </a:lnTo>
                  <a:lnTo>
                    <a:pt x="2391" y="8632"/>
                  </a:lnTo>
                  <a:lnTo>
                    <a:pt x="2082" y="9394"/>
                  </a:lnTo>
                  <a:lnTo>
                    <a:pt x="1788" y="10194"/>
                  </a:lnTo>
                  <a:lnTo>
                    <a:pt x="1507" y="11031"/>
                  </a:lnTo>
                  <a:lnTo>
                    <a:pt x="1240" y="11906"/>
                  </a:lnTo>
                  <a:lnTo>
                    <a:pt x="1004" y="12810"/>
                  </a:lnTo>
                  <a:lnTo>
                    <a:pt x="793" y="13761"/>
                  </a:lnTo>
                  <a:lnTo>
                    <a:pt x="607" y="14760"/>
                  </a:lnTo>
                  <a:lnTo>
                    <a:pt x="446" y="15805"/>
                  </a:lnTo>
                  <a:lnTo>
                    <a:pt x="310" y="16898"/>
                  </a:lnTo>
                  <a:lnTo>
                    <a:pt x="198" y="18037"/>
                  </a:lnTo>
                  <a:lnTo>
                    <a:pt x="111" y="19224"/>
                  </a:lnTo>
                  <a:lnTo>
                    <a:pt x="49" y="20458"/>
                  </a:lnTo>
                  <a:lnTo>
                    <a:pt x="12" y="21740"/>
                  </a:lnTo>
                  <a:lnTo>
                    <a:pt x="0" y="23068"/>
                  </a:lnTo>
                  <a:lnTo>
                    <a:pt x="12" y="24361"/>
                  </a:lnTo>
                  <a:lnTo>
                    <a:pt x="49" y="25610"/>
                  </a:lnTo>
                  <a:lnTo>
                    <a:pt x="111" y="26816"/>
                  </a:lnTo>
                  <a:lnTo>
                    <a:pt x="198" y="27979"/>
                  </a:lnTo>
                  <a:lnTo>
                    <a:pt x="310" y="29098"/>
                  </a:lnTo>
                  <a:lnTo>
                    <a:pt x="446" y="30174"/>
                  </a:lnTo>
                  <a:lnTo>
                    <a:pt x="607" y="31207"/>
                  </a:lnTo>
                  <a:lnTo>
                    <a:pt x="793" y="32196"/>
                  </a:lnTo>
                  <a:lnTo>
                    <a:pt x="1004" y="33142"/>
                  </a:lnTo>
                  <a:lnTo>
                    <a:pt x="1240" y="34044"/>
                  </a:lnTo>
                  <a:lnTo>
                    <a:pt x="1495" y="34895"/>
                  </a:lnTo>
                  <a:lnTo>
                    <a:pt x="1766" y="35711"/>
                  </a:lnTo>
                  <a:lnTo>
                    <a:pt x="2051" y="36492"/>
                  </a:lnTo>
                  <a:lnTo>
                    <a:pt x="2351" y="37239"/>
                  </a:lnTo>
                  <a:lnTo>
                    <a:pt x="2666" y="37951"/>
                  </a:lnTo>
                  <a:lnTo>
                    <a:pt x="2996" y="38628"/>
                  </a:lnTo>
                  <a:lnTo>
                    <a:pt x="3341" y="39270"/>
                  </a:lnTo>
                  <a:lnTo>
                    <a:pt x="3700" y="39878"/>
                  </a:lnTo>
                  <a:lnTo>
                    <a:pt x="4075" y="40451"/>
                  </a:lnTo>
                  <a:lnTo>
                    <a:pt x="4464" y="40989"/>
                  </a:lnTo>
                  <a:lnTo>
                    <a:pt x="4879" y="41495"/>
                  </a:lnTo>
                  <a:lnTo>
                    <a:pt x="5303" y="41972"/>
                  </a:lnTo>
                  <a:lnTo>
                    <a:pt x="5737" y="42418"/>
                  </a:lnTo>
                  <a:lnTo>
                    <a:pt x="6181" y="42835"/>
                  </a:lnTo>
                  <a:lnTo>
                    <a:pt x="6635" y="43222"/>
                  </a:lnTo>
                  <a:lnTo>
                    <a:pt x="7099" y="43579"/>
                  </a:lnTo>
                  <a:lnTo>
                    <a:pt x="7572" y="43906"/>
                  </a:lnTo>
                  <a:lnTo>
                    <a:pt x="8056" y="44204"/>
                  </a:lnTo>
                  <a:lnTo>
                    <a:pt x="8550" y="44472"/>
                  </a:lnTo>
                  <a:lnTo>
                    <a:pt x="9053" y="44710"/>
                  </a:lnTo>
                  <a:lnTo>
                    <a:pt x="9562" y="44910"/>
                  </a:lnTo>
                  <a:lnTo>
                    <a:pt x="10073" y="45089"/>
                  </a:lnTo>
                  <a:lnTo>
                    <a:pt x="10584" y="45248"/>
                  </a:lnTo>
                  <a:lnTo>
                    <a:pt x="11097" y="45385"/>
                  </a:lnTo>
                  <a:lnTo>
                    <a:pt x="11611" y="45501"/>
                  </a:lnTo>
                  <a:lnTo>
                    <a:pt x="12127" y="45595"/>
                  </a:lnTo>
                  <a:lnTo>
                    <a:pt x="12643" y="45669"/>
                  </a:lnTo>
                  <a:lnTo>
                    <a:pt x="13161" y="45722"/>
                  </a:lnTo>
                  <a:lnTo>
                    <a:pt x="13680" y="45754"/>
                  </a:lnTo>
                  <a:lnTo>
                    <a:pt x="14200" y="45764"/>
                  </a:lnTo>
                  <a:lnTo>
                    <a:pt x="14862" y="45751"/>
                  </a:lnTo>
                  <a:lnTo>
                    <a:pt x="15510" y="45712"/>
                  </a:lnTo>
                  <a:lnTo>
                    <a:pt x="16142" y="45647"/>
                  </a:lnTo>
                  <a:lnTo>
                    <a:pt x="16760" y="45556"/>
                  </a:lnTo>
                  <a:lnTo>
                    <a:pt x="17363" y="45439"/>
                  </a:lnTo>
                  <a:lnTo>
                    <a:pt x="17951" y="45295"/>
                  </a:lnTo>
                  <a:lnTo>
                    <a:pt x="18524" y="45126"/>
                  </a:lnTo>
                  <a:lnTo>
                    <a:pt x="19082" y="44931"/>
                  </a:lnTo>
                  <a:lnTo>
                    <a:pt x="19625" y="44709"/>
                  </a:lnTo>
                  <a:lnTo>
                    <a:pt x="20153" y="44462"/>
                  </a:lnTo>
                  <a:lnTo>
                    <a:pt x="20666" y="44175"/>
                  </a:lnTo>
                  <a:lnTo>
                    <a:pt x="21160" y="43859"/>
                  </a:lnTo>
                  <a:lnTo>
                    <a:pt x="21638" y="43515"/>
                  </a:lnTo>
                  <a:lnTo>
                    <a:pt x="22098" y="43142"/>
                  </a:lnTo>
                  <a:lnTo>
                    <a:pt x="22541" y="42741"/>
                  </a:lnTo>
                  <a:lnTo>
                    <a:pt x="22966" y="42311"/>
                  </a:lnTo>
                  <a:lnTo>
                    <a:pt x="23374" y="41853"/>
                  </a:lnTo>
                  <a:lnTo>
                    <a:pt x="23765" y="41366"/>
                  </a:lnTo>
                  <a:lnTo>
                    <a:pt x="24138" y="40851"/>
                  </a:lnTo>
                  <a:lnTo>
                    <a:pt x="24494" y="40307"/>
                  </a:lnTo>
                  <a:lnTo>
                    <a:pt x="24845" y="39721"/>
                  </a:lnTo>
                  <a:lnTo>
                    <a:pt x="25179" y="39104"/>
                  </a:lnTo>
                  <a:lnTo>
                    <a:pt x="25495" y="38456"/>
                  </a:lnTo>
                  <a:lnTo>
                    <a:pt x="25794" y="37777"/>
                  </a:lnTo>
                  <a:lnTo>
                    <a:pt x="26075" y="37067"/>
                  </a:lnTo>
                  <a:lnTo>
                    <a:pt x="26340" y="36326"/>
                  </a:lnTo>
                  <a:lnTo>
                    <a:pt x="26586" y="35554"/>
                  </a:lnTo>
                  <a:lnTo>
                    <a:pt x="26816" y="34751"/>
                  </a:lnTo>
                  <a:lnTo>
                    <a:pt x="27028" y="33917"/>
                  </a:lnTo>
                  <a:lnTo>
                    <a:pt x="27223" y="33052"/>
                  </a:lnTo>
                  <a:lnTo>
                    <a:pt x="27399" y="32154"/>
                  </a:lnTo>
                  <a:lnTo>
                    <a:pt x="27558" y="31224"/>
                  </a:lnTo>
                  <a:lnTo>
                    <a:pt x="27697" y="30259"/>
                  </a:lnTo>
                  <a:lnTo>
                    <a:pt x="27818" y="29262"/>
                  </a:lnTo>
                  <a:lnTo>
                    <a:pt x="27920" y="28230"/>
                  </a:lnTo>
                  <a:lnTo>
                    <a:pt x="28004" y="27166"/>
                  </a:lnTo>
                  <a:lnTo>
                    <a:pt x="28069" y="26067"/>
                  </a:lnTo>
                  <a:lnTo>
                    <a:pt x="28116" y="24936"/>
                  </a:lnTo>
                  <a:lnTo>
                    <a:pt x="28144" y="237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1654215" y="3900612"/>
              <a:ext cx="133436" cy="89420"/>
            </a:xfrm>
            <a:custGeom>
              <a:avLst/>
              <a:pathLst>
                <a:path w="133436" h="89420">
                  <a:moveTo>
                    <a:pt x="133436" y="44970"/>
                  </a:moveTo>
                  <a:lnTo>
                    <a:pt x="133417" y="46807"/>
                  </a:lnTo>
                  <a:lnTo>
                    <a:pt x="133360" y="48599"/>
                  </a:lnTo>
                  <a:lnTo>
                    <a:pt x="133264" y="50349"/>
                  </a:lnTo>
                  <a:lnTo>
                    <a:pt x="133131" y="52055"/>
                  </a:lnTo>
                  <a:lnTo>
                    <a:pt x="132959" y="53717"/>
                  </a:lnTo>
                  <a:lnTo>
                    <a:pt x="132749" y="55336"/>
                  </a:lnTo>
                  <a:lnTo>
                    <a:pt x="132500" y="56912"/>
                  </a:lnTo>
                  <a:lnTo>
                    <a:pt x="132214" y="58444"/>
                  </a:lnTo>
                  <a:lnTo>
                    <a:pt x="131889" y="59933"/>
                  </a:lnTo>
                  <a:lnTo>
                    <a:pt x="131526" y="61379"/>
                  </a:lnTo>
                  <a:lnTo>
                    <a:pt x="131146" y="62765"/>
                  </a:lnTo>
                  <a:lnTo>
                    <a:pt x="130735" y="64112"/>
                  </a:lnTo>
                  <a:lnTo>
                    <a:pt x="130292" y="65418"/>
                  </a:lnTo>
                  <a:lnTo>
                    <a:pt x="129818" y="66685"/>
                  </a:lnTo>
                  <a:lnTo>
                    <a:pt x="129313" y="67912"/>
                  </a:lnTo>
                  <a:lnTo>
                    <a:pt x="128776" y="69098"/>
                  </a:lnTo>
                  <a:lnTo>
                    <a:pt x="128208" y="70245"/>
                  </a:lnTo>
                  <a:lnTo>
                    <a:pt x="127609" y="71352"/>
                  </a:lnTo>
                  <a:lnTo>
                    <a:pt x="126979" y="72419"/>
                  </a:lnTo>
                  <a:lnTo>
                    <a:pt x="126317" y="73446"/>
                  </a:lnTo>
                  <a:lnTo>
                    <a:pt x="125644" y="74417"/>
                  </a:lnTo>
                  <a:lnTo>
                    <a:pt x="124942" y="75349"/>
                  </a:lnTo>
                  <a:lnTo>
                    <a:pt x="124213" y="76243"/>
                  </a:lnTo>
                  <a:lnTo>
                    <a:pt x="123456" y="77099"/>
                  </a:lnTo>
                  <a:lnTo>
                    <a:pt x="122671" y="77917"/>
                  </a:lnTo>
                  <a:lnTo>
                    <a:pt x="121858" y="78697"/>
                  </a:lnTo>
                  <a:lnTo>
                    <a:pt x="121018" y="79438"/>
                  </a:lnTo>
                  <a:lnTo>
                    <a:pt x="120150" y="80141"/>
                  </a:lnTo>
                  <a:lnTo>
                    <a:pt x="119254" y="80806"/>
                  </a:lnTo>
                  <a:lnTo>
                    <a:pt x="118330" y="81433"/>
                  </a:lnTo>
                  <a:lnTo>
                    <a:pt x="117400" y="82005"/>
                  </a:lnTo>
                  <a:lnTo>
                    <a:pt x="116452" y="82541"/>
                  </a:lnTo>
                  <a:lnTo>
                    <a:pt x="115484" y="83040"/>
                  </a:lnTo>
                  <a:lnTo>
                    <a:pt x="114496" y="83503"/>
                  </a:lnTo>
                  <a:lnTo>
                    <a:pt x="113490" y="83929"/>
                  </a:lnTo>
                  <a:lnTo>
                    <a:pt x="112465" y="84319"/>
                  </a:lnTo>
                  <a:lnTo>
                    <a:pt x="111421" y="84672"/>
                  </a:lnTo>
                  <a:lnTo>
                    <a:pt x="110357" y="84989"/>
                  </a:lnTo>
                  <a:lnTo>
                    <a:pt x="109274" y="85270"/>
                  </a:lnTo>
                  <a:lnTo>
                    <a:pt x="108173" y="85514"/>
                  </a:lnTo>
                  <a:lnTo>
                    <a:pt x="105308" y="61118"/>
                  </a:lnTo>
                  <a:lnTo>
                    <a:pt x="106412" y="60828"/>
                  </a:lnTo>
                  <a:lnTo>
                    <a:pt x="107468" y="60479"/>
                  </a:lnTo>
                  <a:lnTo>
                    <a:pt x="108475" y="60071"/>
                  </a:lnTo>
                  <a:lnTo>
                    <a:pt x="109433" y="59604"/>
                  </a:lnTo>
                  <a:lnTo>
                    <a:pt x="110343" y="59078"/>
                  </a:lnTo>
                  <a:lnTo>
                    <a:pt x="111204" y="58493"/>
                  </a:lnTo>
                  <a:lnTo>
                    <a:pt x="112017" y="57849"/>
                  </a:lnTo>
                  <a:lnTo>
                    <a:pt x="112781" y="57146"/>
                  </a:lnTo>
                  <a:lnTo>
                    <a:pt x="113496" y="56383"/>
                  </a:lnTo>
                  <a:lnTo>
                    <a:pt x="114163" y="55562"/>
                  </a:lnTo>
                  <a:lnTo>
                    <a:pt x="114773" y="54668"/>
                  </a:lnTo>
                  <a:lnTo>
                    <a:pt x="115319" y="53721"/>
                  </a:lnTo>
                  <a:lnTo>
                    <a:pt x="115801" y="52723"/>
                  </a:lnTo>
                  <a:lnTo>
                    <a:pt x="116219" y="51673"/>
                  </a:lnTo>
                  <a:lnTo>
                    <a:pt x="116572" y="50570"/>
                  </a:lnTo>
                  <a:lnTo>
                    <a:pt x="116861" y="49415"/>
                  </a:lnTo>
                  <a:lnTo>
                    <a:pt x="117086" y="48209"/>
                  </a:lnTo>
                  <a:lnTo>
                    <a:pt x="117247" y="46950"/>
                  </a:lnTo>
                  <a:lnTo>
                    <a:pt x="117343" y="45639"/>
                  </a:lnTo>
                  <a:lnTo>
                    <a:pt x="117375" y="44276"/>
                  </a:lnTo>
                  <a:lnTo>
                    <a:pt x="117363" y="43416"/>
                  </a:lnTo>
                  <a:lnTo>
                    <a:pt x="117327" y="42571"/>
                  </a:lnTo>
                  <a:lnTo>
                    <a:pt x="117266" y="41742"/>
                  </a:lnTo>
                  <a:lnTo>
                    <a:pt x="117181" y="40928"/>
                  </a:lnTo>
                  <a:lnTo>
                    <a:pt x="117071" y="40130"/>
                  </a:lnTo>
                  <a:lnTo>
                    <a:pt x="116938" y="39348"/>
                  </a:lnTo>
                  <a:lnTo>
                    <a:pt x="116780" y="38582"/>
                  </a:lnTo>
                  <a:lnTo>
                    <a:pt x="116597" y="37831"/>
                  </a:lnTo>
                  <a:lnTo>
                    <a:pt x="116391" y="37095"/>
                  </a:lnTo>
                  <a:lnTo>
                    <a:pt x="116160" y="36376"/>
                  </a:lnTo>
                  <a:lnTo>
                    <a:pt x="115899" y="35658"/>
                  </a:lnTo>
                  <a:lnTo>
                    <a:pt x="115604" y="34962"/>
                  </a:lnTo>
                  <a:lnTo>
                    <a:pt x="115274" y="34289"/>
                  </a:lnTo>
                  <a:lnTo>
                    <a:pt x="114910" y="33639"/>
                  </a:lnTo>
                  <a:lnTo>
                    <a:pt x="114510" y="33011"/>
                  </a:lnTo>
                  <a:lnTo>
                    <a:pt x="114076" y="32406"/>
                  </a:lnTo>
                  <a:lnTo>
                    <a:pt x="113607" y="31824"/>
                  </a:lnTo>
                  <a:lnTo>
                    <a:pt x="113104" y="31264"/>
                  </a:lnTo>
                  <a:lnTo>
                    <a:pt x="112566" y="30726"/>
                  </a:lnTo>
                  <a:lnTo>
                    <a:pt x="111993" y="30212"/>
                  </a:lnTo>
                  <a:lnTo>
                    <a:pt x="111401" y="29703"/>
                  </a:lnTo>
                  <a:lnTo>
                    <a:pt x="110770" y="29218"/>
                  </a:lnTo>
                  <a:lnTo>
                    <a:pt x="110102" y="28758"/>
                  </a:lnTo>
                  <a:lnTo>
                    <a:pt x="109395" y="28322"/>
                  </a:lnTo>
                  <a:lnTo>
                    <a:pt x="108650" y="27911"/>
                  </a:lnTo>
                  <a:lnTo>
                    <a:pt x="107867" y="27524"/>
                  </a:lnTo>
                  <a:lnTo>
                    <a:pt x="107046" y="27161"/>
                  </a:lnTo>
                  <a:lnTo>
                    <a:pt x="106186" y="26822"/>
                  </a:lnTo>
                  <a:lnTo>
                    <a:pt x="105289" y="26508"/>
                  </a:lnTo>
                  <a:lnTo>
                    <a:pt x="104353" y="26218"/>
                  </a:lnTo>
                  <a:lnTo>
                    <a:pt x="103375" y="25938"/>
                  </a:lnTo>
                  <a:lnTo>
                    <a:pt x="102353" y="25687"/>
                  </a:lnTo>
                  <a:lnTo>
                    <a:pt x="101285" y="25465"/>
                  </a:lnTo>
                  <a:lnTo>
                    <a:pt x="100172" y="25273"/>
                  </a:lnTo>
                  <a:lnTo>
                    <a:pt x="99014" y="25111"/>
                  </a:lnTo>
                  <a:lnTo>
                    <a:pt x="97810" y="24978"/>
                  </a:lnTo>
                  <a:lnTo>
                    <a:pt x="96562" y="24875"/>
                  </a:lnTo>
                  <a:lnTo>
                    <a:pt x="95268" y="24801"/>
                  </a:lnTo>
                  <a:lnTo>
                    <a:pt x="93930" y="24757"/>
                  </a:lnTo>
                  <a:lnTo>
                    <a:pt x="92546" y="24742"/>
                  </a:lnTo>
                  <a:lnTo>
                    <a:pt x="92059" y="24742"/>
                  </a:lnTo>
                  <a:lnTo>
                    <a:pt x="91570" y="24742"/>
                  </a:lnTo>
                  <a:lnTo>
                    <a:pt x="91079" y="24742"/>
                  </a:lnTo>
                  <a:lnTo>
                    <a:pt x="90587" y="24742"/>
                  </a:lnTo>
                  <a:lnTo>
                    <a:pt x="90093" y="24742"/>
                  </a:lnTo>
                  <a:lnTo>
                    <a:pt x="89598" y="24742"/>
                  </a:lnTo>
                  <a:lnTo>
                    <a:pt x="89100" y="24742"/>
                  </a:lnTo>
                  <a:lnTo>
                    <a:pt x="88601" y="24742"/>
                  </a:lnTo>
                  <a:lnTo>
                    <a:pt x="88100" y="24742"/>
                  </a:lnTo>
                  <a:lnTo>
                    <a:pt x="87597" y="24742"/>
                  </a:lnTo>
                  <a:lnTo>
                    <a:pt x="87098" y="24741"/>
                  </a:lnTo>
                  <a:lnTo>
                    <a:pt x="86608" y="24739"/>
                  </a:lnTo>
                  <a:lnTo>
                    <a:pt x="86126" y="24734"/>
                  </a:lnTo>
                  <a:lnTo>
                    <a:pt x="85653" y="24728"/>
                  </a:lnTo>
                  <a:lnTo>
                    <a:pt x="85188" y="24720"/>
                  </a:lnTo>
                  <a:lnTo>
                    <a:pt x="84732" y="24711"/>
                  </a:lnTo>
                  <a:lnTo>
                    <a:pt x="84285" y="24700"/>
                  </a:lnTo>
                  <a:lnTo>
                    <a:pt x="83847" y="24687"/>
                  </a:lnTo>
                  <a:lnTo>
                    <a:pt x="83417" y="24672"/>
                  </a:lnTo>
                  <a:lnTo>
                    <a:pt x="82996" y="24655"/>
                  </a:lnTo>
                  <a:lnTo>
                    <a:pt x="82512" y="24639"/>
                  </a:lnTo>
                  <a:lnTo>
                    <a:pt x="82031" y="24624"/>
                  </a:lnTo>
                  <a:lnTo>
                    <a:pt x="81553" y="24611"/>
                  </a:lnTo>
                  <a:lnTo>
                    <a:pt x="81079" y="24600"/>
                  </a:lnTo>
                  <a:lnTo>
                    <a:pt x="80609" y="24590"/>
                  </a:lnTo>
                  <a:lnTo>
                    <a:pt x="80141" y="24582"/>
                  </a:lnTo>
                  <a:lnTo>
                    <a:pt x="79678" y="24576"/>
                  </a:lnTo>
                  <a:lnTo>
                    <a:pt x="79218" y="24572"/>
                  </a:lnTo>
                  <a:lnTo>
                    <a:pt x="78761" y="24569"/>
                  </a:lnTo>
                  <a:lnTo>
                    <a:pt x="78308" y="24569"/>
                  </a:lnTo>
                  <a:lnTo>
                    <a:pt x="78308" y="24742"/>
                  </a:lnTo>
                  <a:lnTo>
                    <a:pt x="80081" y="25628"/>
                  </a:lnTo>
                  <a:lnTo>
                    <a:pt x="81753" y="26583"/>
                  </a:lnTo>
                  <a:lnTo>
                    <a:pt x="83324" y="27607"/>
                  </a:lnTo>
                  <a:lnTo>
                    <a:pt x="84795" y="28701"/>
                  </a:lnTo>
                  <a:lnTo>
                    <a:pt x="86165" y="29864"/>
                  </a:lnTo>
                  <a:lnTo>
                    <a:pt x="87434" y="31097"/>
                  </a:lnTo>
                  <a:lnTo>
                    <a:pt x="88603" y="32399"/>
                  </a:lnTo>
                  <a:lnTo>
                    <a:pt x="89670" y="33771"/>
                  </a:lnTo>
                  <a:lnTo>
                    <a:pt x="90638" y="35212"/>
                  </a:lnTo>
                  <a:lnTo>
                    <a:pt x="91504" y="36723"/>
                  </a:lnTo>
                  <a:lnTo>
                    <a:pt x="92279" y="38280"/>
                  </a:lnTo>
                  <a:lnTo>
                    <a:pt x="92973" y="39897"/>
                  </a:lnTo>
                  <a:lnTo>
                    <a:pt x="93585" y="41572"/>
                  </a:lnTo>
                  <a:lnTo>
                    <a:pt x="94115" y="43307"/>
                  </a:lnTo>
                  <a:lnTo>
                    <a:pt x="94564" y="45101"/>
                  </a:lnTo>
                  <a:lnTo>
                    <a:pt x="94932" y="46953"/>
                  </a:lnTo>
                  <a:lnTo>
                    <a:pt x="95217" y="48865"/>
                  </a:lnTo>
                  <a:lnTo>
                    <a:pt x="95421" y="50836"/>
                  </a:lnTo>
                  <a:lnTo>
                    <a:pt x="95544" y="52865"/>
                  </a:lnTo>
                  <a:lnTo>
                    <a:pt x="95584" y="54954"/>
                  </a:lnTo>
                  <a:lnTo>
                    <a:pt x="95550" y="56718"/>
                  </a:lnTo>
                  <a:lnTo>
                    <a:pt x="95445" y="58434"/>
                  </a:lnTo>
                  <a:lnTo>
                    <a:pt x="95272" y="60101"/>
                  </a:lnTo>
                  <a:lnTo>
                    <a:pt x="95029" y="61719"/>
                  </a:lnTo>
                  <a:lnTo>
                    <a:pt x="94716" y="63289"/>
                  </a:lnTo>
                  <a:lnTo>
                    <a:pt x="94334" y="64810"/>
                  </a:lnTo>
                  <a:lnTo>
                    <a:pt x="93883" y="66282"/>
                  </a:lnTo>
                  <a:lnTo>
                    <a:pt x="93362" y="67706"/>
                  </a:lnTo>
                  <a:lnTo>
                    <a:pt x="92772" y="69081"/>
                  </a:lnTo>
                  <a:lnTo>
                    <a:pt x="92112" y="70408"/>
                  </a:lnTo>
                  <a:lnTo>
                    <a:pt x="91373" y="71671"/>
                  </a:lnTo>
                  <a:lnTo>
                    <a:pt x="90580" y="72891"/>
                  </a:lnTo>
                  <a:lnTo>
                    <a:pt x="89734" y="74067"/>
                  </a:lnTo>
                  <a:lnTo>
                    <a:pt x="88834" y="75200"/>
                  </a:lnTo>
                  <a:lnTo>
                    <a:pt x="87879" y="76289"/>
                  </a:lnTo>
                  <a:lnTo>
                    <a:pt x="86871" y="77336"/>
                  </a:lnTo>
                  <a:lnTo>
                    <a:pt x="85810" y="78338"/>
                  </a:lnTo>
                  <a:lnTo>
                    <a:pt x="84694" y="79298"/>
                  </a:lnTo>
                  <a:lnTo>
                    <a:pt x="83525" y="80214"/>
                  </a:lnTo>
                  <a:lnTo>
                    <a:pt x="82301" y="81086"/>
                  </a:lnTo>
                  <a:lnTo>
                    <a:pt x="81010" y="81915"/>
                  </a:lnTo>
                  <a:lnTo>
                    <a:pt x="79673" y="82701"/>
                  </a:lnTo>
                  <a:lnTo>
                    <a:pt x="78288" y="83443"/>
                  </a:lnTo>
                  <a:lnTo>
                    <a:pt x="76856" y="84142"/>
                  </a:lnTo>
                  <a:lnTo>
                    <a:pt x="75378" y="84797"/>
                  </a:lnTo>
                  <a:lnTo>
                    <a:pt x="73852" y="85409"/>
                  </a:lnTo>
                  <a:lnTo>
                    <a:pt x="72280" y="85978"/>
                  </a:lnTo>
                  <a:lnTo>
                    <a:pt x="70661" y="86503"/>
                  </a:lnTo>
                  <a:lnTo>
                    <a:pt x="68995" y="86985"/>
                  </a:lnTo>
                  <a:lnTo>
                    <a:pt x="67282" y="87424"/>
                  </a:lnTo>
                  <a:lnTo>
                    <a:pt x="65511" y="87803"/>
                  </a:lnTo>
                  <a:lnTo>
                    <a:pt x="63705" y="88142"/>
                  </a:lnTo>
                  <a:lnTo>
                    <a:pt x="61865" y="88442"/>
                  </a:lnTo>
                  <a:lnTo>
                    <a:pt x="59990" y="88702"/>
                  </a:lnTo>
                  <a:lnTo>
                    <a:pt x="58080" y="88921"/>
                  </a:lnTo>
                  <a:lnTo>
                    <a:pt x="56135" y="89101"/>
                  </a:lnTo>
                  <a:lnTo>
                    <a:pt x="54156" y="89241"/>
                  </a:lnTo>
                  <a:lnTo>
                    <a:pt x="52141" y="89341"/>
                  </a:lnTo>
                  <a:lnTo>
                    <a:pt x="50093" y="89400"/>
                  </a:lnTo>
                  <a:lnTo>
                    <a:pt x="48009" y="89420"/>
                  </a:lnTo>
                  <a:lnTo>
                    <a:pt x="45859" y="89399"/>
                  </a:lnTo>
                  <a:lnTo>
                    <a:pt x="43751" y="89334"/>
                  </a:lnTo>
                  <a:lnTo>
                    <a:pt x="41685" y="89225"/>
                  </a:lnTo>
                  <a:lnTo>
                    <a:pt x="39661" y="89073"/>
                  </a:lnTo>
                  <a:lnTo>
                    <a:pt x="37678" y="88878"/>
                  </a:lnTo>
                  <a:lnTo>
                    <a:pt x="35737" y="88639"/>
                  </a:lnTo>
                  <a:lnTo>
                    <a:pt x="33837" y="88357"/>
                  </a:lnTo>
                  <a:lnTo>
                    <a:pt x="31979" y="88031"/>
                  </a:lnTo>
                  <a:lnTo>
                    <a:pt x="30163" y="87662"/>
                  </a:lnTo>
                  <a:lnTo>
                    <a:pt x="28388" y="87250"/>
                  </a:lnTo>
                  <a:lnTo>
                    <a:pt x="26643" y="86793"/>
                  </a:lnTo>
                  <a:lnTo>
                    <a:pt x="24947" y="86292"/>
                  </a:lnTo>
                  <a:lnTo>
                    <a:pt x="23302" y="85745"/>
                  </a:lnTo>
                  <a:lnTo>
                    <a:pt x="21707" y="85153"/>
                  </a:lnTo>
                  <a:lnTo>
                    <a:pt x="20163" y="84515"/>
                  </a:lnTo>
                  <a:lnTo>
                    <a:pt x="18668" y="83833"/>
                  </a:lnTo>
                  <a:lnTo>
                    <a:pt x="17225" y="83105"/>
                  </a:lnTo>
                  <a:lnTo>
                    <a:pt x="15831" y="82333"/>
                  </a:lnTo>
                  <a:lnTo>
                    <a:pt x="14488" y="81515"/>
                  </a:lnTo>
                  <a:lnTo>
                    <a:pt x="13196" y="80652"/>
                  </a:lnTo>
                  <a:lnTo>
                    <a:pt x="11958" y="79726"/>
                  </a:lnTo>
                  <a:lnTo>
                    <a:pt x="10779" y="78756"/>
                  </a:lnTo>
                  <a:lnTo>
                    <a:pt x="9659" y="77740"/>
                  </a:lnTo>
                  <a:lnTo>
                    <a:pt x="8598" y="76679"/>
                  </a:lnTo>
                  <a:lnTo>
                    <a:pt x="7596" y="75573"/>
                  </a:lnTo>
                  <a:lnTo>
                    <a:pt x="6653" y="74422"/>
                  </a:lnTo>
                  <a:lnTo>
                    <a:pt x="5769" y="73226"/>
                  </a:lnTo>
                  <a:lnTo>
                    <a:pt x="4945" y="71984"/>
                  </a:lnTo>
                  <a:lnTo>
                    <a:pt x="4179" y="70698"/>
                  </a:lnTo>
                  <a:lnTo>
                    <a:pt x="3472" y="69366"/>
                  </a:lnTo>
                  <a:lnTo>
                    <a:pt x="2812" y="67969"/>
                  </a:lnTo>
                  <a:lnTo>
                    <a:pt x="2222" y="66522"/>
                  </a:lnTo>
                  <a:lnTo>
                    <a:pt x="1701" y="65024"/>
                  </a:lnTo>
                  <a:lnTo>
                    <a:pt x="1250" y="63476"/>
                  </a:lnTo>
                  <a:lnTo>
                    <a:pt x="868" y="61878"/>
                  </a:lnTo>
                  <a:lnTo>
                    <a:pt x="555" y="60229"/>
                  </a:lnTo>
                  <a:lnTo>
                    <a:pt x="312" y="58530"/>
                  </a:lnTo>
                  <a:lnTo>
                    <a:pt x="138" y="56781"/>
                  </a:lnTo>
                  <a:lnTo>
                    <a:pt x="34" y="54981"/>
                  </a:lnTo>
                  <a:lnTo>
                    <a:pt x="0" y="53131"/>
                  </a:lnTo>
                  <a:lnTo>
                    <a:pt x="39" y="51276"/>
                  </a:lnTo>
                  <a:lnTo>
                    <a:pt x="159" y="49461"/>
                  </a:lnTo>
                  <a:lnTo>
                    <a:pt x="359" y="47685"/>
                  </a:lnTo>
                  <a:lnTo>
                    <a:pt x="638" y="45950"/>
                  </a:lnTo>
                  <a:lnTo>
                    <a:pt x="998" y="44254"/>
                  </a:lnTo>
                  <a:lnTo>
                    <a:pt x="1437" y="42599"/>
                  </a:lnTo>
                  <a:lnTo>
                    <a:pt x="1956" y="40983"/>
                  </a:lnTo>
                  <a:lnTo>
                    <a:pt x="2555" y="39407"/>
                  </a:lnTo>
                  <a:lnTo>
                    <a:pt x="3234" y="37871"/>
                  </a:lnTo>
                  <a:lnTo>
                    <a:pt x="3993" y="36376"/>
                  </a:lnTo>
                  <a:lnTo>
                    <a:pt x="4841" y="34915"/>
                  </a:lnTo>
                  <a:lnTo>
                    <a:pt x="5788" y="33521"/>
                  </a:lnTo>
                  <a:lnTo>
                    <a:pt x="6835" y="32193"/>
                  </a:lnTo>
                  <a:lnTo>
                    <a:pt x="7980" y="30930"/>
                  </a:lnTo>
                  <a:lnTo>
                    <a:pt x="9224" y="29734"/>
                  </a:lnTo>
                  <a:lnTo>
                    <a:pt x="10567" y="28604"/>
                  </a:lnTo>
                  <a:lnTo>
                    <a:pt x="12009" y="27539"/>
                  </a:lnTo>
                  <a:lnTo>
                    <a:pt x="13550" y="26541"/>
                  </a:lnTo>
                  <a:lnTo>
                    <a:pt x="15190" y="25609"/>
                  </a:lnTo>
                  <a:lnTo>
                    <a:pt x="16929" y="24742"/>
                  </a:lnTo>
                  <a:lnTo>
                    <a:pt x="16929" y="24308"/>
                  </a:lnTo>
                  <a:lnTo>
                    <a:pt x="16559" y="24307"/>
                  </a:lnTo>
                  <a:lnTo>
                    <a:pt x="16179" y="24305"/>
                  </a:lnTo>
                  <a:lnTo>
                    <a:pt x="15788" y="24300"/>
                  </a:lnTo>
                  <a:lnTo>
                    <a:pt x="15387" y="24294"/>
                  </a:lnTo>
                  <a:lnTo>
                    <a:pt x="14975" y="24286"/>
                  </a:lnTo>
                  <a:lnTo>
                    <a:pt x="14553" y="24277"/>
                  </a:lnTo>
                  <a:lnTo>
                    <a:pt x="14121" y="24266"/>
                  </a:lnTo>
                  <a:lnTo>
                    <a:pt x="13678" y="24253"/>
                  </a:lnTo>
                  <a:lnTo>
                    <a:pt x="13225" y="24238"/>
                  </a:lnTo>
                  <a:lnTo>
                    <a:pt x="12762" y="24221"/>
                  </a:lnTo>
                  <a:lnTo>
                    <a:pt x="12278" y="24187"/>
                  </a:lnTo>
                  <a:lnTo>
                    <a:pt x="11800" y="24152"/>
                  </a:lnTo>
                  <a:lnTo>
                    <a:pt x="11326" y="24117"/>
                  </a:lnTo>
                  <a:lnTo>
                    <a:pt x="10858" y="24082"/>
                  </a:lnTo>
                  <a:lnTo>
                    <a:pt x="10396" y="24048"/>
                  </a:lnTo>
                  <a:lnTo>
                    <a:pt x="9938" y="24013"/>
                  </a:lnTo>
                  <a:lnTo>
                    <a:pt x="9486" y="23978"/>
                  </a:lnTo>
                  <a:lnTo>
                    <a:pt x="9039" y="23943"/>
                  </a:lnTo>
                  <a:lnTo>
                    <a:pt x="8597" y="23909"/>
                  </a:lnTo>
                  <a:lnTo>
                    <a:pt x="8160" y="23874"/>
                  </a:lnTo>
                  <a:lnTo>
                    <a:pt x="7714" y="23839"/>
                  </a:lnTo>
                  <a:lnTo>
                    <a:pt x="7278" y="23805"/>
                  </a:lnTo>
                  <a:lnTo>
                    <a:pt x="6853" y="23770"/>
                  </a:lnTo>
                  <a:lnTo>
                    <a:pt x="6438" y="23735"/>
                  </a:lnTo>
                  <a:lnTo>
                    <a:pt x="6033" y="23700"/>
                  </a:lnTo>
                  <a:lnTo>
                    <a:pt x="5639" y="23666"/>
                  </a:lnTo>
                  <a:lnTo>
                    <a:pt x="5255" y="23631"/>
                  </a:lnTo>
                  <a:lnTo>
                    <a:pt x="4882" y="23596"/>
                  </a:lnTo>
                  <a:lnTo>
                    <a:pt x="4519" y="23561"/>
                  </a:lnTo>
                  <a:lnTo>
                    <a:pt x="4167" y="23527"/>
                  </a:lnTo>
                  <a:lnTo>
                    <a:pt x="3831" y="23476"/>
                  </a:lnTo>
                  <a:lnTo>
                    <a:pt x="3517" y="23426"/>
                  </a:lnTo>
                  <a:lnTo>
                    <a:pt x="3226" y="23378"/>
                  </a:lnTo>
                  <a:lnTo>
                    <a:pt x="2958" y="23332"/>
                  </a:lnTo>
                  <a:lnTo>
                    <a:pt x="2713" y="23288"/>
                  </a:lnTo>
                  <a:lnTo>
                    <a:pt x="2489" y="23245"/>
                  </a:lnTo>
                  <a:lnTo>
                    <a:pt x="2289" y="23205"/>
                  </a:lnTo>
                  <a:lnTo>
                    <a:pt x="2111" y="23166"/>
                  </a:lnTo>
                  <a:lnTo>
                    <a:pt x="1955" y="23128"/>
                  </a:lnTo>
                  <a:lnTo>
                    <a:pt x="1823" y="23093"/>
                  </a:lnTo>
                  <a:lnTo>
                    <a:pt x="1823" y="0"/>
                  </a:lnTo>
                  <a:lnTo>
                    <a:pt x="2473" y="34"/>
                  </a:lnTo>
                  <a:lnTo>
                    <a:pt x="3174" y="69"/>
                  </a:lnTo>
                  <a:lnTo>
                    <a:pt x="3924" y="104"/>
                  </a:lnTo>
                  <a:lnTo>
                    <a:pt x="4726" y="138"/>
                  </a:lnTo>
                  <a:lnTo>
                    <a:pt x="5577" y="173"/>
                  </a:lnTo>
                  <a:lnTo>
                    <a:pt x="6479" y="208"/>
                  </a:lnTo>
                  <a:lnTo>
                    <a:pt x="7432" y="243"/>
                  </a:lnTo>
                  <a:lnTo>
                    <a:pt x="8435" y="277"/>
                  </a:lnTo>
                  <a:lnTo>
                    <a:pt x="9488" y="312"/>
                  </a:lnTo>
                  <a:lnTo>
                    <a:pt x="10591" y="347"/>
                  </a:lnTo>
                  <a:lnTo>
                    <a:pt x="11736" y="380"/>
                  </a:lnTo>
                  <a:lnTo>
                    <a:pt x="12914" y="409"/>
                  </a:lnTo>
                  <a:lnTo>
                    <a:pt x="14125" y="435"/>
                  </a:lnTo>
                  <a:lnTo>
                    <a:pt x="15369" y="458"/>
                  </a:lnTo>
                  <a:lnTo>
                    <a:pt x="16647" y="477"/>
                  </a:lnTo>
                  <a:lnTo>
                    <a:pt x="17957" y="493"/>
                  </a:lnTo>
                  <a:lnTo>
                    <a:pt x="19300" y="505"/>
                  </a:lnTo>
                  <a:lnTo>
                    <a:pt x="20676" y="513"/>
                  </a:lnTo>
                  <a:lnTo>
                    <a:pt x="22085" y="519"/>
                  </a:lnTo>
                  <a:lnTo>
                    <a:pt x="23527" y="520"/>
                  </a:lnTo>
                  <a:lnTo>
                    <a:pt x="92893" y="520"/>
                  </a:lnTo>
                  <a:lnTo>
                    <a:pt x="94915" y="550"/>
                  </a:lnTo>
                  <a:lnTo>
                    <a:pt x="96883" y="638"/>
                  </a:lnTo>
                  <a:lnTo>
                    <a:pt x="98797" y="786"/>
                  </a:lnTo>
                  <a:lnTo>
                    <a:pt x="100658" y="993"/>
                  </a:lnTo>
                  <a:lnTo>
                    <a:pt x="102465" y="1258"/>
                  </a:lnTo>
                  <a:lnTo>
                    <a:pt x="104217" y="1583"/>
                  </a:lnTo>
                  <a:lnTo>
                    <a:pt x="105916" y="1967"/>
                  </a:lnTo>
                  <a:lnTo>
                    <a:pt x="107562" y="2410"/>
                  </a:lnTo>
                  <a:lnTo>
                    <a:pt x="109153" y="2911"/>
                  </a:lnTo>
                  <a:lnTo>
                    <a:pt x="110690" y="3472"/>
                  </a:lnTo>
                  <a:lnTo>
                    <a:pt x="112192" y="4090"/>
                  </a:lnTo>
                  <a:lnTo>
                    <a:pt x="113642" y="4764"/>
                  </a:lnTo>
                  <a:lnTo>
                    <a:pt x="115040" y="5493"/>
                  </a:lnTo>
                  <a:lnTo>
                    <a:pt x="116386" y="6278"/>
                  </a:lnTo>
                  <a:lnTo>
                    <a:pt x="117679" y="7118"/>
                  </a:lnTo>
                  <a:lnTo>
                    <a:pt x="118921" y="8014"/>
                  </a:lnTo>
                  <a:lnTo>
                    <a:pt x="120110" y="8966"/>
                  </a:lnTo>
                  <a:lnTo>
                    <a:pt x="121247" y="9973"/>
                  </a:lnTo>
                  <a:lnTo>
                    <a:pt x="122332" y="11036"/>
                  </a:lnTo>
                  <a:lnTo>
                    <a:pt x="123366" y="12154"/>
                  </a:lnTo>
                  <a:lnTo>
                    <a:pt x="124348" y="13309"/>
                  </a:lnTo>
                  <a:lnTo>
                    <a:pt x="125279" y="14519"/>
                  </a:lnTo>
                  <a:lnTo>
                    <a:pt x="126160" y="15782"/>
                  </a:lnTo>
                  <a:lnTo>
                    <a:pt x="126991" y="17099"/>
                  </a:lnTo>
                  <a:lnTo>
                    <a:pt x="127772" y="18470"/>
                  </a:lnTo>
                  <a:lnTo>
                    <a:pt x="128502" y="19894"/>
                  </a:lnTo>
                  <a:lnTo>
                    <a:pt x="129181" y="21373"/>
                  </a:lnTo>
                  <a:lnTo>
                    <a:pt x="129811" y="22905"/>
                  </a:lnTo>
                  <a:lnTo>
                    <a:pt x="130390" y="24491"/>
                  </a:lnTo>
                  <a:lnTo>
                    <a:pt x="130919" y="26131"/>
                  </a:lnTo>
                  <a:lnTo>
                    <a:pt x="131397" y="27804"/>
                  </a:lnTo>
                  <a:lnTo>
                    <a:pt x="131825" y="29524"/>
                  </a:lnTo>
                  <a:lnTo>
                    <a:pt x="132203" y="31291"/>
                  </a:lnTo>
                  <a:lnTo>
                    <a:pt x="132530" y="33104"/>
                  </a:lnTo>
                  <a:lnTo>
                    <a:pt x="132807" y="34965"/>
                  </a:lnTo>
                  <a:lnTo>
                    <a:pt x="133033" y="36872"/>
                  </a:lnTo>
                  <a:lnTo>
                    <a:pt x="133210" y="38826"/>
                  </a:lnTo>
                  <a:lnTo>
                    <a:pt x="133336" y="40828"/>
                  </a:lnTo>
                  <a:lnTo>
                    <a:pt x="133411" y="42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670970" y="3925181"/>
              <a:ext cx="61900" cy="39414"/>
            </a:xfrm>
            <a:custGeom>
              <a:avLst/>
              <a:pathLst>
                <a:path w="61900" h="39414">
                  <a:moveTo>
                    <a:pt x="30733" y="0"/>
                  </a:moveTo>
                  <a:lnTo>
                    <a:pt x="28991" y="17"/>
                  </a:lnTo>
                  <a:lnTo>
                    <a:pt x="27308" y="69"/>
                  </a:lnTo>
                  <a:lnTo>
                    <a:pt x="25685" y="156"/>
                  </a:lnTo>
                  <a:lnTo>
                    <a:pt x="24121" y="277"/>
                  </a:lnTo>
                  <a:lnTo>
                    <a:pt x="22615" y="434"/>
                  </a:lnTo>
                  <a:lnTo>
                    <a:pt x="21169" y="625"/>
                  </a:lnTo>
                  <a:lnTo>
                    <a:pt x="19781" y="850"/>
                  </a:lnTo>
                  <a:lnTo>
                    <a:pt x="18453" y="1111"/>
                  </a:lnTo>
                  <a:lnTo>
                    <a:pt x="17184" y="1406"/>
                  </a:lnTo>
                  <a:lnTo>
                    <a:pt x="15974" y="1736"/>
                  </a:lnTo>
                  <a:lnTo>
                    <a:pt x="14816" y="2094"/>
                  </a:lnTo>
                  <a:lnTo>
                    <a:pt x="13706" y="2472"/>
                  </a:lnTo>
                  <a:lnTo>
                    <a:pt x="12643" y="2871"/>
                  </a:lnTo>
                  <a:lnTo>
                    <a:pt x="11626" y="3292"/>
                  </a:lnTo>
                  <a:lnTo>
                    <a:pt x="10656" y="3733"/>
                  </a:lnTo>
                  <a:lnTo>
                    <a:pt x="9733" y="4194"/>
                  </a:lnTo>
                  <a:lnTo>
                    <a:pt x="8857" y="4677"/>
                  </a:lnTo>
                  <a:lnTo>
                    <a:pt x="8028" y="5181"/>
                  </a:lnTo>
                  <a:lnTo>
                    <a:pt x="7246" y="5705"/>
                  </a:lnTo>
                  <a:lnTo>
                    <a:pt x="6511" y="6250"/>
                  </a:lnTo>
                  <a:lnTo>
                    <a:pt x="5820" y="6815"/>
                  </a:lnTo>
                  <a:lnTo>
                    <a:pt x="5170" y="7396"/>
                  </a:lnTo>
                  <a:lnTo>
                    <a:pt x="4563" y="7995"/>
                  </a:lnTo>
                  <a:lnTo>
                    <a:pt x="3997" y="8612"/>
                  </a:lnTo>
                  <a:lnTo>
                    <a:pt x="3472" y="9245"/>
                  </a:lnTo>
                  <a:lnTo>
                    <a:pt x="2989" y="9897"/>
                  </a:lnTo>
                  <a:lnTo>
                    <a:pt x="2548" y="10565"/>
                  </a:lnTo>
                  <a:lnTo>
                    <a:pt x="2149" y="11251"/>
                  </a:lnTo>
                  <a:lnTo>
                    <a:pt x="1791" y="11954"/>
                  </a:lnTo>
                  <a:lnTo>
                    <a:pt x="1475" y="12675"/>
                  </a:lnTo>
                  <a:lnTo>
                    <a:pt x="1195" y="13387"/>
                  </a:lnTo>
                  <a:lnTo>
                    <a:pt x="944" y="14102"/>
                  </a:lnTo>
                  <a:lnTo>
                    <a:pt x="723" y="14818"/>
                  </a:lnTo>
                  <a:lnTo>
                    <a:pt x="531" y="15536"/>
                  </a:lnTo>
                  <a:lnTo>
                    <a:pt x="368" y="16256"/>
                  </a:lnTo>
                  <a:lnTo>
                    <a:pt x="236" y="16977"/>
                  </a:lnTo>
                  <a:lnTo>
                    <a:pt x="132" y="17700"/>
                  </a:lnTo>
                  <a:lnTo>
                    <a:pt x="59" y="18425"/>
                  </a:lnTo>
                  <a:lnTo>
                    <a:pt x="14" y="19152"/>
                  </a:lnTo>
                  <a:lnTo>
                    <a:pt x="0" y="19880"/>
                  </a:lnTo>
                  <a:lnTo>
                    <a:pt x="18" y="20808"/>
                  </a:lnTo>
                  <a:lnTo>
                    <a:pt x="72" y="21714"/>
                  </a:lnTo>
                  <a:lnTo>
                    <a:pt x="164" y="22600"/>
                  </a:lnTo>
                  <a:lnTo>
                    <a:pt x="291" y="23464"/>
                  </a:lnTo>
                  <a:lnTo>
                    <a:pt x="455" y="24308"/>
                  </a:lnTo>
                  <a:lnTo>
                    <a:pt x="656" y="25131"/>
                  </a:lnTo>
                  <a:lnTo>
                    <a:pt x="893" y="25933"/>
                  </a:lnTo>
                  <a:lnTo>
                    <a:pt x="1166" y="26715"/>
                  </a:lnTo>
                  <a:lnTo>
                    <a:pt x="1476" y="27475"/>
                  </a:lnTo>
                  <a:lnTo>
                    <a:pt x="1823" y="28215"/>
                  </a:lnTo>
                  <a:lnTo>
                    <a:pt x="2207" y="28916"/>
                  </a:lnTo>
                  <a:lnTo>
                    <a:pt x="2632" y="29597"/>
                  </a:lnTo>
                  <a:lnTo>
                    <a:pt x="3096" y="30257"/>
                  </a:lnTo>
                  <a:lnTo>
                    <a:pt x="3601" y="30896"/>
                  </a:lnTo>
                  <a:lnTo>
                    <a:pt x="4145" y="31514"/>
                  </a:lnTo>
                  <a:lnTo>
                    <a:pt x="4729" y="32111"/>
                  </a:lnTo>
                  <a:lnTo>
                    <a:pt x="5353" y="32688"/>
                  </a:lnTo>
                  <a:lnTo>
                    <a:pt x="6018" y="33243"/>
                  </a:lnTo>
                  <a:lnTo>
                    <a:pt x="6722" y="33778"/>
                  </a:lnTo>
                  <a:lnTo>
                    <a:pt x="7466" y="34292"/>
                  </a:lnTo>
                  <a:lnTo>
                    <a:pt x="8251" y="34783"/>
                  </a:lnTo>
                  <a:lnTo>
                    <a:pt x="9077" y="35250"/>
                  </a:lnTo>
                  <a:lnTo>
                    <a:pt x="9945" y="35693"/>
                  </a:lnTo>
                  <a:lnTo>
                    <a:pt x="10855" y="36112"/>
                  </a:lnTo>
                  <a:lnTo>
                    <a:pt x="11807" y="36506"/>
                  </a:lnTo>
                  <a:lnTo>
                    <a:pt x="12800" y="36876"/>
                  </a:lnTo>
                  <a:lnTo>
                    <a:pt x="13835" y="37221"/>
                  </a:lnTo>
                  <a:lnTo>
                    <a:pt x="14911" y="37542"/>
                  </a:lnTo>
                  <a:lnTo>
                    <a:pt x="16029" y="37839"/>
                  </a:lnTo>
                  <a:lnTo>
                    <a:pt x="17189" y="38112"/>
                  </a:lnTo>
                  <a:lnTo>
                    <a:pt x="18392" y="38359"/>
                  </a:lnTo>
                  <a:lnTo>
                    <a:pt x="19641" y="38581"/>
                  </a:lnTo>
                  <a:lnTo>
                    <a:pt x="20934" y="38776"/>
                  </a:lnTo>
                  <a:lnTo>
                    <a:pt x="22273" y="38945"/>
                  </a:lnTo>
                  <a:lnTo>
                    <a:pt x="23657" y="39089"/>
                  </a:lnTo>
                  <a:lnTo>
                    <a:pt x="25086" y="39206"/>
                  </a:lnTo>
                  <a:lnTo>
                    <a:pt x="26560" y="39297"/>
                  </a:lnTo>
                  <a:lnTo>
                    <a:pt x="28079" y="39362"/>
                  </a:lnTo>
                  <a:lnTo>
                    <a:pt x="29644" y="39401"/>
                  </a:lnTo>
                  <a:lnTo>
                    <a:pt x="31253" y="39414"/>
                  </a:lnTo>
                  <a:lnTo>
                    <a:pt x="34217" y="39366"/>
                  </a:lnTo>
                  <a:lnTo>
                    <a:pt x="37032" y="39220"/>
                  </a:lnTo>
                  <a:lnTo>
                    <a:pt x="39697" y="38977"/>
                  </a:lnTo>
                  <a:lnTo>
                    <a:pt x="42213" y="38636"/>
                  </a:lnTo>
                  <a:lnTo>
                    <a:pt x="44580" y="38199"/>
                  </a:lnTo>
                  <a:lnTo>
                    <a:pt x="46797" y="37664"/>
                  </a:lnTo>
                  <a:lnTo>
                    <a:pt x="48865" y="37032"/>
                  </a:lnTo>
                  <a:lnTo>
                    <a:pt x="50784" y="36303"/>
                  </a:lnTo>
                  <a:lnTo>
                    <a:pt x="52553" y="35476"/>
                  </a:lnTo>
                  <a:lnTo>
                    <a:pt x="54173" y="34552"/>
                  </a:lnTo>
                  <a:lnTo>
                    <a:pt x="55641" y="33532"/>
                  </a:lnTo>
                  <a:lnTo>
                    <a:pt x="56955" y="32417"/>
                  </a:lnTo>
                  <a:lnTo>
                    <a:pt x="58114" y="31206"/>
                  </a:lnTo>
                  <a:lnTo>
                    <a:pt x="59118" y="29899"/>
                  </a:lnTo>
                  <a:lnTo>
                    <a:pt x="59968" y="28497"/>
                  </a:lnTo>
                  <a:lnTo>
                    <a:pt x="60663" y="26999"/>
                  </a:lnTo>
                  <a:lnTo>
                    <a:pt x="61204" y="25406"/>
                  </a:lnTo>
                  <a:lnTo>
                    <a:pt x="61591" y="23718"/>
                  </a:lnTo>
                  <a:lnTo>
                    <a:pt x="61822" y="21934"/>
                  </a:lnTo>
                  <a:lnTo>
                    <a:pt x="61900" y="20054"/>
                  </a:lnTo>
                  <a:lnTo>
                    <a:pt x="61886" y="19326"/>
                  </a:lnTo>
                  <a:lnTo>
                    <a:pt x="61844" y="18599"/>
                  </a:lnTo>
                  <a:lnTo>
                    <a:pt x="61775" y="17874"/>
                  </a:lnTo>
                  <a:lnTo>
                    <a:pt x="61677" y="17151"/>
                  </a:lnTo>
                  <a:lnTo>
                    <a:pt x="61552" y="16430"/>
                  </a:lnTo>
                  <a:lnTo>
                    <a:pt x="61400" y="15710"/>
                  </a:lnTo>
                  <a:lnTo>
                    <a:pt x="61219" y="14992"/>
                  </a:lnTo>
                  <a:lnTo>
                    <a:pt x="61011" y="14276"/>
                  </a:lnTo>
                  <a:lnTo>
                    <a:pt x="60774" y="13561"/>
                  </a:lnTo>
                  <a:lnTo>
                    <a:pt x="60511" y="12848"/>
                  </a:lnTo>
                  <a:lnTo>
                    <a:pt x="60195" y="12127"/>
                  </a:lnTo>
                  <a:lnTo>
                    <a:pt x="59837" y="11421"/>
                  </a:lnTo>
                  <a:lnTo>
                    <a:pt x="59437" y="10731"/>
                  </a:lnTo>
                  <a:lnTo>
                    <a:pt x="58996" y="10056"/>
                  </a:lnTo>
                  <a:lnTo>
                    <a:pt x="58514" y="9397"/>
                  </a:lnTo>
                  <a:lnTo>
                    <a:pt x="57989" y="8754"/>
                  </a:lnTo>
                  <a:lnTo>
                    <a:pt x="57423" y="8126"/>
                  </a:lnTo>
                  <a:lnTo>
                    <a:pt x="56816" y="7514"/>
                  </a:lnTo>
                  <a:lnTo>
                    <a:pt x="56166" y="6918"/>
                  </a:lnTo>
                  <a:lnTo>
                    <a:pt x="55475" y="6337"/>
                  </a:lnTo>
                  <a:lnTo>
                    <a:pt x="54722" y="5775"/>
                  </a:lnTo>
                  <a:lnTo>
                    <a:pt x="53923" y="5236"/>
                  </a:lnTo>
                  <a:lnTo>
                    <a:pt x="53076" y="4720"/>
                  </a:lnTo>
                  <a:lnTo>
                    <a:pt x="52183" y="4226"/>
                  </a:lnTo>
                  <a:lnTo>
                    <a:pt x="51243" y="3754"/>
                  </a:lnTo>
                  <a:lnTo>
                    <a:pt x="50256" y="3305"/>
                  </a:lnTo>
                  <a:lnTo>
                    <a:pt x="49222" y="2879"/>
                  </a:lnTo>
                  <a:lnTo>
                    <a:pt x="48141" y="2476"/>
                  </a:lnTo>
                  <a:lnTo>
                    <a:pt x="47013" y="2094"/>
                  </a:lnTo>
                  <a:lnTo>
                    <a:pt x="45839" y="1736"/>
                  </a:lnTo>
                  <a:lnTo>
                    <a:pt x="44609" y="1406"/>
                  </a:lnTo>
                  <a:lnTo>
                    <a:pt x="43317" y="1111"/>
                  </a:lnTo>
                  <a:lnTo>
                    <a:pt x="41963" y="850"/>
                  </a:lnTo>
                  <a:lnTo>
                    <a:pt x="40546" y="625"/>
                  </a:lnTo>
                  <a:lnTo>
                    <a:pt x="39067" y="434"/>
                  </a:lnTo>
                  <a:lnTo>
                    <a:pt x="37525" y="277"/>
                  </a:lnTo>
                  <a:lnTo>
                    <a:pt x="35921" y="156"/>
                  </a:lnTo>
                  <a:lnTo>
                    <a:pt x="34254" y="69"/>
                  </a:lnTo>
                  <a:lnTo>
                    <a:pt x="32524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1654215" y="3822217"/>
              <a:ext cx="95758" cy="54781"/>
            </a:xfrm>
            <a:custGeom>
              <a:avLst/>
              <a:pathLst>
                <a:path w="95758" h="54781">
                  <a:moveTo>
                    <a:pt x="95758" y="54086"/>
                  </a:moveTo>
                  <a:lnTo>
                    <a:pt x="23874" y="54086"/>
                  </a:lnTo>
                  <a:lnTo>
                    <a:pt x="23263" y="54087"/>
                  </a:lnTo>
                  <a:lnTo>
                    <a:pt x="22645" y="54090"/>
                  </a:lnTo>
                  <a:lnTo>
                    <a:pt x="22020" y="54094"/>
                  </a:lnTo>
                  <a:lnTo>
                    <a:pt x="21388" y="54100"/>
                  </a:lnTo>
                  <a:lnTo>
                    <a:pt x="20749" y="54108"/>
                  </a:lnTo>
                  <a:lnTo>
                    <a:pt x="20103" y="54117"/>
                  </a:lnTo>
                  <a:lnTo>
                    <a:pt x="19450" y="54129"/>
                  </a:lnTo>
                  <a:lnTo>
                    <a:pt x="18790" y="54142"/>
                  </a:lnTo>
                  <a:lnTo>
                    <a:pt x="18123" y="54156"/>
                  </a:lnTo>
                  <a:lnTo>
                    <a:pt x="17450" y="54173"/>
                  </a:lnTo>
                  <a:lnTo>
                    <a:pt x="16776" y="54175"/>
                  </a:lnTo>
                  <a:lnTo>
                    <a:pt x="16109" y="54180"/>
                  </a:lnTo>
                  <a:lnTo>
                    <a:pt x="15449" y="54189"/>
                  </a:lnTo>
                  <a:lnTo>
                    <a:pt x="14796" y="54201"/>
                  </a:lnTo>
                  <a:lnTo>
                    <a:pt x="14151" y="54216"/>
                  </a:lnTo>
                  <a:lnTo>
                    <a:pt x="13512" y="54235"/>
                  </a:lnTo>
                  <a:lnTo>
                    <a:pt x="12880" y="54258"/>
                  </a:lnTo>
                  <a:lnTo>
                    <a:pt x="12255" y="54284"/>
                  </a:lnTo>
                  <a:lnTo>
                    <a:pt x="11636" y="54314"/>
                  </a:lnTo>
                  <a:lnTo>
                    <a:pt x="11025" y="54347"/>
                  </a:lnTo>
                  <a:lnTo>
                    <a:pt x="10407" y="54364"/>
                  </a:lnTo>
                  <a:lnTo>
                    <a:pt x="9803" y="54381"/>
                  </a:lnTo>
                  <a:lnTo>
                    <a:pt x="9212" y="54399"/>
                  </a:lnTo>
                  <a:lnTo>
                    <a:pt x="8636" y="54416"/>
                  </a:lnTo>
                  <a:lnTo>
                    <a:pt x="8073" y="54433"/>
                  </a:lnTo>
                  <a:lnTo>
                    <a:pt x="7525" y="54451"/>
                  </a:lnTo>
                  <a:lnTo>
                    <a:pt x="6990" y="54468"/>
                  </a:lnTo>
                  <a:lnTo>
                    <a:pt x="6469" y="54485"/>
                  </a:lnTo>
                  <a:lnTo>
                    <a:pt x="5962" y="54503"/>
                  </a:lnTo>
                  <a:lnTo>
                    <a:pt x="5469" y="54520"/>
                  </a:lnTo>
                  <a:lnTo>
                    <a:pt x="4979" y="54538"/>
                  </a:lnTo>
                  <a:lnTo>
                    <a:pt x="4517" y="54558"/>
                  </a:lnTo>
                  <a:lnTo>
                    <a:pt x="4083" y="54580"/>
                  </a:lnTo>
                  <a:lnTo>
                    <a:pt x="3677" y="54604"/>
                  </a:lnTo>
                  <a:lnTo>
                    <a:pt x="3299" y="54629"/>
                  </a:lnTo>
                  <a:lnTo>
                    <a:pt x="2948" y="54656"/>
                  </a:lnTo>
                  <a:lnTo>
                    <a:pt x="2625" y="54684"/>
                  </a:lnTo>
                  <a:lnTo>
                    <a:pt x="2330" y="54715"/>
                  </a:lnTo>
                  <a:lnTo>
                    <a:pt x="2062" y="54747"/>
                  </a:lnTo>
                  <a:lnTo>
                    <a:pt x="1823" y="54781"/>
                  </a:lnTo>
                  <a:lnTo>
                    <a:pt x="1823" y="31514"/>
                  </a:lnTo>
                  <a:lnTo>
                    <a:pt x="2047" y="31479"/>
                  </a:lnTo>
                  <a:lnTo>
                    <a:pt x="2302" y="31444"/>
                  </a:lnTo>
                  <a:lnTo>
                    <a:pt x="2588" y="31410"/>
                  </a:lnTo>
                  <a:lnTo>
                    <a:pt x="2906" y="31375"/>
                  </a:lnTo>
                  <a:lnTo>
                    <a:pt x="3255" y="31340"/>
                  </a:lnTo>
                  <a:lnTo>
                    <a:pt x="3635" y="31305"/>
                  </a:lnTo>
                  <a:lnTo>
                    <a:pt x="4047" y="31271"/>
                  </a:lnTo>
                  <a:lnTo>
                    <a:pt x="4490" y="31236"/>
                  </a:lnTo>
                  <a:lnTo>
                    <a:pt x="4964" y="31201"/>
                  </a:lnTo>
                  <a:lnTo>
                    <a:pt x="5469" y="31167"/>
                  </a:lnTo>
                  <a:lnTo>
                    <a:pt x="5978" y="31132"/>
                  </a:lnTo>
                  <a:lnTo>
                    <a:pt x="6497" y="31097"/>
                  </a:lnTo>
                  <a:lnTo>
                    <a:pt x="7026" y="31062"/>
                  </a:lnTo>
                  <a:lnTo>
                    <a:pt x="7566" y="31028"/>
                  </a:lnTo>
                  <a:lnTo>
                    <a:pt x="8117" y="30993"/>
                  </a:lnTo>
                  <a:lnTo>
                    <a:pt x="8678" y="30958"/>
                  </a:lnTo>
                  <a:lnTo>
                    <a:pt x="9249" y="30924"/>
                  </a:lnTo>
                  <a:lnTo>
                    <a:pt x="9831" y="30889"/>
                  </a:lnTo>
                  <a:lnTo>
                    <a:pt x="10423" y="30854"/>
                  </a:lnTo>
                  <a:lnTo>
                    <a:pt x="11025" y="30819"/>
                  </a:lnTo>
                  <a:lnTo>
                    <a:pt x="11633" y="30785"/>
                  </a:lnTo>
                  <a:lnTo>
                    <a:pt x="12241" y="30753"/>
                  </a:lnTo>
                  <a:lnTo>
                    <a:pt x="12848" y="30723"/>
                  </a:lnTo>
                  <a:lnTo>
                    <a:pt x="13456" y="30694"/>
                  </a:lnTo>
                  <a:lnTo>
                    <a:pt x="14064" y="30667"/>
                  </a:lnTo>
                  <a:lnTo>
                    <a:pt x="14671" y="30642"/>
                  </a:lnTo>
                  <a:lnTo>
                    <a:pt x="15279" y="30619"/>
                  </a:lnTo>
                  <a:lnTo>
                    <a:pt x="15887" y="30597"/>
                  </a:lnTo>
                  <a:lnTo>
                    <a:pt x="16495" y="30577"/>
                  </a:lnTo>
                  <a:lnTo>
                    <a:pt x="17102" y="30559"/>
                  </a:lnTo>
                  <a:lnTo>
                    <a:pt x="17681" y="30526"/>
                  </a:lnTo>
                  <a:lnTo>
                    <a:pt x="18238" y="30496"/>
                  </a:lnTo>
                  <a:lnTo>
                    <a:pt x="18772" y="30470"/>
                  </a:lnTo>
                  <a:lnTo>
                    <a:pt x="19283" y="30448"/>
                  </a:lnTo>
                  <a:lnTo>
                    <a:pt x="19772" y="30429"/>
                  </a:lnTo>
                  <a:lnTo>
                    <a:pt x="20238" y="30413"/>
                  </a:lnTo>
                  <a:lnTo>
                    <a:pt x="20682" y="30401"/>
                  </a:lnTo>
                  <a:lnTo>
                    <a:pt x="21103" y="30392"/>
                  </a:lnTo>
                  <a:lnTo>
                    <a:pt x="21501" y="30387"/>
                  </a:lnTo>
                  <a:lnTo>
                    <a:pt x="21877" y="30385"/>
                  </a:lnTo>
                  <a:lnTo>
                    <a:pt x="21877" y="30038"/>
                  </a:lnTo>
                  <a:lnTo>
                    <a:pt x="20864" y="29673"/>
                  </a:lnTo>
                  <a:lnTo>
                    <a:pt x="19874" y="29309"/>
                  </a:lnTo>
                  <a:lnTo>
                    <a:pt x="18906" y="28944"/>
                  </a:lnTo>
                  <a:lnTo>
                    <a:pt x="17960" y="28579"/>
                  </a:lnTo>
                  <a:lnTo>
                    <a:pt x="17037" y="28215"/>
                  </a:lnTo>
                  <a:lnTo>
                    <a:pt x="16137" y="27850"/>
                  </a:lnTo>
                  <a:lnTo>
                    <a:pt x="15259" y="27486"/>
                  </a:lnTo>
                  <a:lnTo>
                    <a:pt x="14404" y="27121"/>
                  </a:lnTo>
                  <a:lnTo>
                    <a:pt x="13572" y="26756"/>
                  </a:lnTo>
                  <a:lnTo>
                    <a:pt x="12762" y="26392"/>
                  </a:lnTo>
                  <a:lnTo>
                    <a:pt x="11958" y="26021"/>
                  </a:lnTo>
                  <a:lnTo>
                    <a:pt x="11181" y="25638"/>
                  </a:lnTo>
                  <a:lnTo>
                    <a:pt x="10430" y="25243"/>
                  </a:lnTo>
                  <a:lnTo>
                    <a:pt x="9706" y="24836"/>
                  </a:lnTo>
                  <a:lnTo>
                    <a:pt x="9007" y="24417"/>
                  </a:lnTo>
                  <a:lnTo>
                    <a:pt x="8334" y="23985"/>
                  </a:lnTo>
                  <a:lnTo>
                    <a:pt x="7687" y="23542"/>
                  </a:lnTo>
                  <a:lnTo>
                    <a:pt x="7066" y="23086"/>
                  </a:lnTo>
                  <a:lnTo>
                    <a:pt x="6472" y="22618"/>
                  </a:lnTo>
                  <a:lnTo>
                    <a:pt x="5903" y="22138"/>
                  </a:lnTo>
                  <a:lnTo>
                    <a:pt x="5344" y="21625"/>
                  </a:lnTo>
                  <a:lnTo>
                    <a:pt x="4813" y="21092"/>
                  </a:lnTo>
                  <a:lnTo>
                    <a:pt x="4309" y="20541"/>
                  </a:lnTo>
                  <a:lnTo>
                    <a:pt x="3833" y="19971"/>
                  </a:lnTo>
                  <a:lnTo>
                    <a:pt x="3385" y="19381"/>
                  </a:lnTo>
                  <a:lnTo>
                    <a:pt x="2965" y="18773"/>
                  </a:lnTo>
                  <a:lnTo>
                    <a:pt x="2573" y="18145"/>
                  </a:lnTo>
                  <a:lnTo>
                    <a:pt x="2208" y="17498"/>
                  </a:lnTo>
                  <a:lnTo>
                    <a:pt x="1871" y="16832"/>
                  </a:lnTo>
                  <a:lnTo>
                    <a:pt x="1562" y="16147"/>
                  </a:lnTo>
                  <a:lnTo>
                    <a:pt x="1265" y="15436"/>
                  </a:lnTo>
                  <a:lnTo>
                    <a:pt x="1000" y="14692"/>
                  </a:lnTo>
                  <a:lnTo>
                    <a:pt x="765" y="13915"/>
                  </a:lnTo>
                  <a:lnTo>
                    <a:pt x="562" y="13105"/>
                  </a:lnTo>
                  <a:lnTo>
                    <a:pt x="390" y="12262"/>
                  </a:lnTo>
                  <a:lnTo>
                    <a:pt x="250" y="11386"/>
                  </a:lnTo>
                  <a:lnTo>
                    <a:pt x="140" y="10477"/>
                  </a:lnTo>
                  <a:lnTo>
                    <a:pt x="62" y="9535"/>
                  </a:lnTo>
                  <a:lnTo>
                    <a:pt x="15" y="8560"/>
                  </a:lnTo>
                  <a:lnTo>
                    <a:pt x="0" y="7553"/>
                  </a:lnTo>
                  <a:lnTo>
                    <a:pt x="4" y="7119"/>
                  </a:lnTo>
                  <a:lnTo>
                    <a:pt x="17" y="6688"/>
                  </a:lnTo>
                  <a:lnTo>
                    <a:pt x="39" y="6258"/>
                  </a:lnTo>
                  <a:lnTo>
                    <a:pt x="69" y="5830"/>
                  </a:lnTo>
                  <a:lnTo>
                    <a:pt x="108" y="5404"/>
                  </a:lnTo>
                  <a:lnTo>
                    <a:pt x="156" y="4979"/>
                  </a:lnTo>
                  <a:lnTo>
                    <a:pt x="212" y="4556"/>
                  </a:lnTo>
                  <a:lnTo>
                    <a:pt x="277" y="4135"/>
                  </a:lnTo>
                  <a:lnTo>
                    <a:pt x="351" y="3716"/>
                  </a:lnTo>
                  <a:lnTo>
                    <a:pt x="434" y="3299"/>
                  </a:lnTo>
                  <a:lnTo>
                    <a:pt x="505" y="2875"/>
                  </a:lnTo>
                  <a:lnTo>
                    <a:pt x="579" y="2472"/>
                  </a:lnTo>
                  <a:lnTo>
                    <a:pt x="658" y="2090"/>
                  </a:lnTo>
                  <a:lnTo>
                    <a:pt x="739" y="1729"/>
                  </a:lnTo>
                  <a:lnTo>
                    <a:pt x="824" y="1389"/>
                  </a:lnTo>
                  <a:lnTo>
                    <a:pt x="913" y="1069"/>
                  </a:lnTo>
                  <a:lnTo>
                    <a:pt x="1005" y="770"/>
                  </a:lnTo>
                  <a:lnTo>
                    <a:pt x="1100" y="493"/>
                  </a:lnTo>
                  <a:lnTo>
                    <a:pt x="1199" y="236"/>
                  </a:lnTo>
                  <a:lnTo>
                    <a:pt x="1302" y="0"/>
                  </a:lnTo>
                  <a:lnTo>
                    <a:pt x="21704" y="0"/>
                  </a:lnTo>
                  <a:lnTo>
                    <a:pt x="21601" y="469"/>
                  </a:lnTo>
                  <a:lnTo>
                    <a:pt x="21502" y="941"/>
                  </a:lnTo>
                  <a:lnTo>
                    <a:pt x="21407" y="1414"/>
                  </a:lnTo>
                  <a:lnTo>
                    <a:pt x="21315" y="1889"/>
                  </a:lnTo>
                  <a:lnTo>
                    <a:pt x="21226" y="2365"/>
                  </a:lnTo>
                  <a:lnTo>
                    <a:pt x="21141" y="2844"/>
                  </a:lnTo>
                  <a:lnTo>
                    <a:pt x="21059" y="3324"/>
                  </a:lnTo>
                  <a:lnTo>
                    <a:pt x="20981" y="3806"/>
                  </a:lnTo>
                  <a:lnTo>
                    <a:pt x="20907" y="4289"/>
                  </a:lnTo>
                  <a:lnTo>
                    <a:pt x="20835" y="4774"/>
                  </a:lnTo>
                  <a:lnTo>
                    <a:pt x="20753" y="5253"/>
                  </a:lnTo>
                  <a:lnTo>
                    <a:pt x="20679" y="5750"/>
                  </a:lnTo>
                  <a:lnTo>
                    <a:pt x="20614" y="6267"/>
                  </a:lnTo>
                  <a:lnTo>
                    <a:pt x="20558" y="6802"/>
                  </a:lnTo>
                  <a:lnTo>
                    <a:pt x="20510" y="7357"/>
                  </a:lnTo>
                  <a:lnTo>
                    <a:pt x="20471" y="7931"/>
                  </a:lnTo>
                  <a:lnTo>
                    <a:pt x="20440" y="8524"/>
                  </a:lnTo>
                  <a:lnTo>
                    <a:pt x="20419" y="9136"/>
                  </a:lnTo>
                  <a:lnTo>
                    <a:pt x="20406" y="9767"/>
                  </a:lnTo>
                  <a:lnTo>
                    <a:pt x="20401" y="10417"/>
                  </a:lnTo>
                  <a:lnTo>
                    <a:pt x="20475" y="12201"/>
                  </a:lnTo>
                  <a:lnTo>
                    <a:pt x="20697" y="13904"/>
                  </a:lnTo>
                  <a:lnTo>
                    <a:pt x="21066" y="15527"/>
                  </a:lnTo>
                  <a:lnTo>
                    <a:pt x="21582" y="17071"/>
                  </a:lnTo>
                  <a:lnTo>
                    <a:pt x="22246" y="18535"/>
                  </a:lnTo>
                  <a:lnTo>
                    <a:pt x="23058" y="19919"/>
                  </a:lnTo>
                  <a:lnTo>
                    <a:pt x="24017" y="21223"/>
                  </a:lnTo>
                  <a:lnTo>
                    <a:pt x="25124" y="22447"/>
                  </a:lnTo>
                  <a:lnTo>
                    <a:pt x="26379" y="23591"/>
                  </a:lnTo>
                  <a:lnTo>
                    <a:pt x="27781" y="24655"/>
                  </a:lnTo>
                  <a:lnTo>
                    <a:pt x="29328" y="25612"/>
                  </a:lnTo>
                  <a:lnTo>
                    <a:pt x="31017" y="26468"/>
                  </a:lnTo>
                  <a:lnTo>
                    <a:pt x="32849" y="27223"/>
                  </a:lnTo>
                  <a:lnTo>
                    <a:pt x="34823" y="27878"/>
                  </a:lnTo>
                  <a:lnTo>
                    <a:pt x="36940" y="28432"/>
                  </a:lnTo>
                  <a:lnTo>
                    <a:pt x="39199" y="28885"/>
                  </a:lnTo>
                  <a:lnTo>
                    <a:pt x="41600" y="29238"/>
                  </a:lnTo>
                  <a:lnTo>
                    <a:pt x="44144" y="29489"/>
                  </a:lnTo>
                  <a:lnTo>
                    <a:pt x="46830" y="29640"/>
                  </a:lnTo>
                  <a:lnTo>
                    <a:pt x="49658" y="29691"/>
                  </a:lnTo>
                  <a:lnTo>
                    <a:pt x="95758" y="296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1654302" y="3717863"/>
              <a:ext cx="97408" cy="94716"/>
            </a:xfrm>
            <a:custGeom>
              <a:avLst/>
              <a:pathLst>
                <a:path w="97408" h="94716">
                  <a:moveTo>
                    <a:pt x="48617" y="0"/>
                  </a:moveTo>
                  <a:lnTo>
                    <a:pt x="50752" y="30"/>
                  </a:lnTo>
                  <a:lnTo>
                    <a:pt x="52850" y="121"/>
                  </a:lnTo>
                  <a:lnTo>
                    <a:pt x="54912" y="273"/>
                  </a:lnTo>
                  <a:lnTo>
                    <a:pt x="56937" y="486"/>
                  </a:lnTo>
                  <a:lnTo>
                    <a:pt x="58926" y="759"/>
                  </a:lnTo>
                  <a:lnTo>
                    <a:pt x="60879" y="1093"/>
                  </a:lnTo>
                  <a:lnTo>
                    <a:pt x="62795" y="1488"/>
                  </a:lnTo>
                  <a:lnTo>
                    <a:pt x="64674" y="1944"/>
                  </a:lnTo>
                  <a:lnTo>
                    <a:pt x="66517" y="2461"/>
                  </a:lnTo>
                  <a:lnTo>
                    <a:pt x="68324" y="3038"/>
                  </a:lnTo>
                  <a:lnTo>
                    <a:pt x="70088" y="3659"/>
                  </a:lnTo>
                  <a:lnTo>
                    <a:pt x="71804" y="4340"/>
                  </a:lnTo>
                  <a:lnTo>
                    <a:pt x="73470" y="5083"/>
                  </a:lnTo>
                  <a:lnTo>
                    <a:pt x="75089" y="5886"/>
                  </a:lnTo>
                  <a:lnTo>
                    <a:pt x="76658" y="6749"/>
                  </a:lnTo>
                  <a:lnTo>
                    <a:pt x="78179" y="7674"/>
                  </a:lnTo>
                  <a:lnTo>
                    <a:pt x="79652" y="8659"/>
                  </a:lnTo>
                  <a:lnTo>
                    <a:pt x="81076" y="9706"/>
                  </a:lnTo>
                  <a:lnTo>
                    <a:pt x="82451" y="10812"/>
                  </a:lnTo>
                  <a:lnTo>
                    <a:pt x="83777" y="11980"/>
                  </a:lnTo>
                  <a:lnTo>
                    <a:pt x="85034" y="13208"/>
                  </a:lnTo>
                  <a:lnTo>
                    <a:pt x="86236" y="14494"/>
                  </a:lnTo>
                  <a:lnTo>
                    <a:pt x="87382" y="15840"/>
                  </a:lnTo>
                  <a:lnTo>
                    <a:pt x="88472" y="17245"/>
                  </a:lnTo>
                  <a:lnTo>
                    <a:pt x="89507" y="18708"/>
                  </a:lnTo>
                  <a:lnTo>
                    <a:pt x="90487" y="20231"/>
                  </a:lnTo>
                  <a:lnTo>
                    <a:pt x="91410" y="21813"/>
                  </a:lnTo>
                  <a:lnTo>
                    <a:pt x="92278" y="23454"/>
                  </a:lnTo>
                  <a:lnTo>
                    <a:pt x="93091" y="25154"/>
                  </a:lnTo>
                  <a:lnTo>
                    <a:pt x="93848" y="26913"/>
                  </a:lnTo>
                  <a:lnTo>
                    <a:pt x="94524" y="28731"/>
                  </a:lnTo>
                  <a:lnTo>
                    <a:pt x="95129" y="30607"/>
                  </a:lnTo>
                  <a:lnTo>
                    <a:pt x="95663" y="32543"/>
                  </a:lnTo>
                  <a:lnTo>
                    <a:pt x="96126" y="34539"/>
                  </a:lnTo>
                  <a:lnTo>
                    <a:pt x="96518" y="36593"/>
                  </a:lnTo>
                  <a:lnTo>
                    <a:pt x="96838" y="38706"/>
                  </a:lnTo>
                  <a:lnTo>
                    <a:pt x="97087" y="40878"/>
                  </a:lnTo>
                  <a:lnTo>
                    <a:pt x="97265" y="43109"/>
                  </a:lnTo>
                  <a:lnTo>
                    <a:pt x="97372" y="45399"/>
                  </a:lnTo>
                  <a:lnTo>
                    <a:pt x="97408" y="47749"/>
                  </a:lnTo>
                  <a:lnTo>
                    <a:pt x="97372" y="50014"/>
                  </a:lnTo>
                  <a:lnTo>
                    <a:pt x="97265" y="52225"/>
                  </a:lnTo>
                  <a:lnTo>
                    <a:pt x="97087" y="54382"/>
                  </a:lnTo>
                  <a:lnTo>
                    <a:pt x="96838" y="56486"/>
                  </a:lnTo>
                  <a:lnTo>
                    <a:pt x="96518" y="58535"/>
                  </a:lnTo>
                  <a:lnTo>
                    <a:pt x="96126" y="60531"/>
                  </a:lnTo>
                  <a:lnTo>
                    <a:pt x="95663" y="62473"/>
                  </a:lnTo>
                  <a:lnTo>
                    <a:pt x="95129" y="64362"/>
                  </a:lnTo>
                  <a:lnTo>
                    <a:pt x="94524" y="66196"/>
                  </a:lnTo>
                  <a:lnTo>
                    <a:pt x="93848" y="67977"/>
                  </a:lnTo>
                  <a:lnTo>
                    <a:pt x="93107" y="69703"/>
                  </a:lnTo>
                  <a:lnTo>
                    <a:pt x="92310" y="71373"/>
                  </a:lnTo>
                  <a:lnTo>
                    <a:pt x="91455" y="72988"/>
                  </a:lnTo>
                  <a:lnTo>
                    <a:pt x="90542" y="74547"/>
                  </a:lnTo>
                  <a:lnTo>
                    <a:pt x="89572" y="76051"/>
                  </a:lnTo>
                  <a:lnTo>
                    <a:pt x="88545" y="77499"/>
                  </a:lnTo>
                  <a:lnTo>
                    <a:pt x="87461" y="78891"/>
                  </a:lnTo>
                  <a:lnTo>
                    <a:pt x="86319" y="80228"/>
                  </a:lnTo>
                  <a:lnTo>
                    <a:pt x="85120" y="81510"/>
                  </a:lnTo>
                  <a:lnTo>
                    <a:pt x="83864" y="82736"/>
                  </a:lnTo>
                  <a:lnTo>
                    <a:pt x="82554" y="83888"/>
                  </a:lnTo>
                  <a:lnTo>
                    <a:pt x="81194" y="84982"/>
                  </a:lnTo>
                  <a:lnTo>
                    <a:pt x="79783" y="86020"/>
                  </a:lnTo>
                  <a:lnTo>
                    <a:pt x="78322" y="87000"/>
                  </a:lnTo>
                  <a:lnTo>
                    <a:pt x="76810" y="87923"/>
                  </a:lnTo>
                  <a:lnTo>
                    <a:pt x="75248" y="88788"/>
                  </a:lnTo>
                  <a:lnTo>
                    <a:pt x="73636" y="89597"/>
                  </a:lnTo>
                  <a:lnTo>
                    <a:pt x="71974" y="90348"/>
                  </a:lnTo>
                  <a:lnTo>
                    <a:pt x="70261" y="91041"/>
                  </a:lnTo>
                  <a:lnTo>
                    <a:pt x="68498" y="91678"/>
                  </a:lnTo>
                  <a:lnTo>
                    <a:pt x="66674" y="92255"/>
                  </a:lnTo>
                  <a:lnTo>
                    <a:pt x="64813" y="92772"/>
                  </a:lnTo>
                  <a:lnTo>
                    <a:pt x="62916" y="93227"/>
                  </a:lnTo>
                  <a:lnTo>
                    <a:pt x="60983" y="93622"/>
                  </a:lnTo>
                  <a:lnTo>
                    <a:pt x="59013" y="93957"/>
                  </a:lnTo>
                  <a:lnTo>
                    <a:pt x="57007" y="94230"/>
                  </a:lnTo>
                  <a:lnTo>
                    <a:pt x="54964" y="94443"/>
                  </a:lnTo>
                  <a:lnTo>
                    <a:pt x="52885" y="94595"/>
                  </a:lnTo>
                  <a:lnTo>
                    <a:pt x="50769" y="94686"/>
                  </a:lnTo>
                  <a:lnTo>
                    <a:pt x="48617" y="94716"/>
                  </a:lnTo>
                  <a:lnTo>
                    <a:pt x="46532" y="94688"/>
                  </a:lnTo>
                  <a:lnTo>
                    <a:pt x="44481" y="94602"/>
                  </a:lnTo>
                  <a:lnTo>
                    <a:pt x="42462" y="94458"/>
                  </a:lnTo>
                  <a:lnTo>
                    <a:pt x="40477" y="94258"/>
                  </a:lnTo>
                  <a:lnTo>
                    <a:pt x="38524" y="94000"/>
                  </a:lnTo>
                  <a:lnTo>
                    <a:pt x="36605" y="93685"/>
                  </a:lnTo>
                  <a:lnTo>
                    <a:pt x="34718" y="93312"/>
                  </a:lnTo>
                  <a:lnTo>
                    <a:pt x="32865" y="92883"/>
                  </a:lnTo>
                  <a:lnTo>
                    <a:pt x="31044" y="92396"/>
                  </a:lnTo>
                  <a:lnTo>
                    <a:pt x="29257" y="91851"/>
                  </a:lnTo>
                  <a:lnTo>
                    <a:pt x="27493" y="91231"/>
                  </a:lnTo>
                  <a:lnTo>
                    <a:pt x="25777" y="90552"/>
                  </a:lnTo>
                  <a:lnTo>
                    <a:pt x="24110" y="89815"/>
                  </a:lnTo>
                  <a:lnTo>
                    <a:pt x="22492" y="89018"/>
                  </a:lnTo>
                  <a:lnTo>
                    <a:pt x="20922" y="88162"/>
                  </a:lnTo>
                  <a:lnTo>
                    <a:pt x="19401" y="87247"/>
                  </a:lnTo>
                  <a:lnTo>
                    <a:pt x="17929" y="86272"/>
                  </a:lnTo>
                  <a:lnTo>
                    <a:pt x="16505" y="85239"/>
                  </a:lnTo>
                  <a:lnTo>
                    <a:pt x="15130" y="84147"/>
                  </a:lnTo>
                  <a:lnTo>
                    <a:pt x="13803" y="82996"/>
                  </a:lnTo>
                  <a:lnTo>
                    <a:pt x="12530" y="81785"/>
                  </a:lnTo>
                  <a:lnTo>
                    <a:pt x="11313" y="80513"/>
                  </a:lnTo>
                  <a:lnTo>
                    <a:pt x="10154" y="79180"/>
                  </a:lnTo>
                  <a:lnTo>
                    <a:pt x="9053" y="77787"/>
                  </a:lnTo>
                  <a:lnTo>
                    <a:pt x="8008" y="76333"/>
                  </a:lnTo>
                  <a:lnTo>
                    <a:pt x="7021" y="74818"/>
                  </a:lnTo>
                  <a:lnTo>
                    <a:pt x="6091" y="73242"/>
                  </a:lnTo>
                  <a:lnTo>
                    <a:pt x="5219" y="71606"/>
                  </a:lnTo>
                  <a:lnTo>
                    <a:pt x="4404" y="69908"/>
                  </a:lnTo>
                  <a:lnTo>
                    <a:pt x="3646" y="68150"/>
                  </a:lnTo>
                  <a:lnTo>
                    <a:pt x="2953" y="66332"/>
                  </a:lnTo>
                  <a:lnTo>
                    <a:pt x="2333" y="64452"/>
                  </a:lnTo>
                  <a:lnTo>
                    <a:pt x="1786" y="62512"/>
                  </a:lnTo>
                  <a:lnTo>
                    <a:pt x="1312" y="60511"/>
                  </a:lnTo>
                  <a:lnTo>
                    <a:pt x="911" y="58449"/>
                  </a:lnTo>
                  <a:lnTo>
                    <a:pt x="583" y="56326"/>
                  </a:lnTo>
                  <a:lnTo>
                    <a:pt x="328" y="54143"/>
                  </a:lnTo>
                  <a:lnTo>
                    <a:pt x="145" y="51898"/>
                  </a:lnTo>
                  <a:lnTo>
                    <a:pt x="36" y="49593"/>
                  </a:lnTo>
                  <a:lnTo>
                    <a:pt x="0" y="47228"/>
                  </a:lnTo>
                  <a:lnTo>
                    <a:pt x="36" y="44730"/>
                  </a:lnTo>
                  <a:lnTo>
                    <a:pt x="145" y="42307"/>
                  </a:lnTo>
                  <a:lnTo>
                    <a:pt x="328" y="39958"/>
                  </a:lnTo>
                  <a:lnTo>
                    <a:pt x="583" y="37685"/>
                  </a:lnTo>
                  <a:lnTo>
                    <a:pt x="911" y="35486"/>
                  </a:lnTo>
                  <a:lnTo>
                    <a:pt x="1312" y="33361"/>
                  </a:lnTo>
                  <a:lnTo>
                    <a:pt x="1786" y="31312"/>
                  </a:lnTo>
                  <a:lnTo>
                    <a:pt x="2333" y="29337"/>
                  </a:lnTo>
                  <a:lnTo>
                    <a:pt x="2953" y="27436"/>
                  </a:lnTo>
                  <a:lnTo>
                    <a:pt x="3646" y="25610"/>
                  </a:lnTo>
                  <a:lnTo>
                    <a:pt x="4404" y="23855"/>
                  </a:lnTo>
                  <a:lnTo>
                    <a:pt x="5219" y="22165"/>
                  </a:lnTo>
                  <a:lnTo>
                    <a:pt x="6091" y="20542"/>
                  </a:lnTo>
                  <a:lnTo>
                    <a:pt x="7021" y="18985"/>
                  </a:lnTo>
                  <a:lnTo>
                    <a:pt x="8008" y="17493"/>
                  </a:lnTo>
                  <a:lnTo>
                    <a:pt x="9053" y="16067"/>
                  </a:lnTo>
                  <a:lnTo>
                    <a:pt x="10154" y="14708"/>
                  </a:lnTo>
                  <a:lnTo>
                    <a:pt x="11313" y="13414"/>
                  </a:lnTo>
                  <a:lnTo>
                    <a:pt x="12530" y="12187"/>
                  </a:lnTo>
                  <a:lnTo>
                    <a:pt x="13803" y="11025"/>
                  </a:lnTo>
                  <a:lnTo>
                    <a:pt x="15113" y="9910"/>
                  </a:lnTo>
                  <a:lnTo>
                    <a:pt x="16474" y="8858"/>
                  </a:lnTo>
                  <a:lnTo>
                    <a:pt x="17885" y="7869"/>
                  </a:lnTo>
                  <a:lnTo>
                    <a:pt x="19346" y="6941"/>
                  </a:lnTo>
                  <a:lnTo>
                    <a:pt x="20857" y="6077"/>
                  </a:lnTo>
                  <a:lnTo>
                    <a:pt x="22419" y="5274"/>
                  </a:lnTo>
                  <a:lnTo>
                    <a:pt x="24031" y="4535"/>
                  </a:lnTo>
                  <a:lnTo>
                    <a:pt x="25694" y="3858"/>
                  </a:lnTo>
                  <a:lnTo>
                    <a:pt x="27407" y="3243"/>
                  </a:lnTo>
                  <a:lnTo>
                    <a:pt x="29170" y="2691"/>
                  </a:lnTo>
                  <a:lnTo>
                    <a:pt x="30958" y="2179"/>
                  </a:lnTo>
                  <a:lnTo>
                    <a:pt x="32781" y="1722"/>
                  </a:lnTo>
                  <a:lnTo>
                    <a:pt x="34639" y="1318"/>
                  </a:lnTo>
                  <a:lnTo>
                    <a:pt x="36532" y="968"/>
                  </a:lnTo>
                  <a:lnTo>
                    <a:pt x="38459" y="672"/>
                  </a:lnTo>
                  <a:lnTo>
                    <a:pt x="40421" y="430"/>
                  </a:lnTo>
                  <a:lnTo>
                    <a:pt x="42418" y="242"/>
                  </a:lnTo>
                  <a:lnTo>
                    <a:pt x="44450" y="107"/>
                  </a:lnTo>
                  <a:lnTo>
                    <a:pt x="46516" y="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671057" y="3743387"/>
              <a:ext cx="63983" cy="43581"/>
            </a:xfrm>
            <a:custGeom>
              <a:avLst/>
              <a:pathLst>
                <a:path w="63983" h="43581">
                  <a:moveTo>
                    <a:pt x="31861" y="0"/>
                  </a:moveTo>
                  <a:lnTo>
                    <a:pt x="28602" y="54"/>
                  </a:lnTo>
                  <a:lnTo>
                    <a:pt x="25527" y="218"/>
                  </a:lnTo>
                  <a:lnTo>
                    <a:pt x="22636" y="492"/>
                  </a:lnTo>
                  <a:lnTo>
                    <a:pt x="19929" y="875"/>
                  </a:lnTo>
                  <a:lnTo>
                    <a:pt x="17406" y="1367"/>
                  </a:lnTo>
                  <a:lnTo>
                    <a:pt x="15067" y="1968"/>
                  </a:lnTo>
                  <a:lnTo>
                    <a:pt x="12913" y="2680"/>
                  </a:lnTo>
                  <a:lnTo>
                    <a:pt x="10942" y="3500"/>
                  </a:lnTo>
                  <a:lnTo>
                    <a:pt x="9155" y="4430"/>
                  </a:lnTo>
                  <a:lnTo>
                    <a:pt x="7553" y="5469"/>
                  </a:lnTo>
                  <a:lnTo>
                    <a:pt x="6117" y="6612"/>
                  </a:lnTo>
                  <a:lnTo>
                    <a:pt x="4833" y="7855"/>
                  </a:lnTo>
                  <a:lnTo>
                    <a:pt x="3700" y="9196"/>
                  </a:lnTo>
                  <a:lnTo>
                    <a:pt x="2719" y="10636"/>
                  </a:lnTo>
                  <a:lnTo>
                    <a:pt x="1888" y="12176"/>
                  </a:lnTo>
                  <a:lnTo>
                    <a:pt x="1208" y="13814"/>
                  </a:lnTo>
                  <a:lnTo>
                    <a:pt x="679" y="15551"/>
                  </a:lnTo>
                  <a:lnTo>
                    <a:pt x="302" y="17387"/>
                  </a:lnTo>
                  <a:lnTo>
                    <a:pt x="75" y="19322"/>
                  </a:lnTo>
                  <a:lnTo>
                    <a:pt x="0" y="21356"/>
                  </a:lnTo>
                  <a:lnTo>
                    <a:pt x="76" y="23459"/>
                  </a:lnTo>
                  <a:lnTo>
                    <a:pt x="305" y="25461"/>
                  </a:lnTo>
                  <a:lnTo>
                    <a:pt x="687" y="27362"/>
                  </a:lnTo>
                  <a:lnTo>
                    <a:pt x="1222" y="29163"/>
                  </a:lnTo>
                  <a:lnTo>
                    <a:pt x="1909" y="30863"/>
                  </a:lnTo>
                  <a:lnTo>
                    <a:pt x="2750" y="32462"/>
                  </a:lnTo>
                  <a:lnTo>
                    <a:pt x="3743" y="33960"/>
                  </a:lnTo>
                  <a:lnTo>
                    <a:pt x="4889" y="35358"/>
                  </a:lnTo>
                  <a:lnTo>
                    <a:pt x="6188" y="36655"/>
                  </a:lnTo>
                  <a:lnTo>
                    <a:pt x="7639" y="37851"/>
                  </a:lnTo>
                  <a:lnTo>
                    <a:pt x="9257" y="38940"/>
                  </a:lnTo>
                  <a:lnTo>
                    <a:pt x="11053" y="39914"/>
                  </a:lnTo>
                  <a:lnTo>
                    <a:pt x="13028" y="40774"/>
                  </a:lnTo>
                  <a:lnTo>
                    <a:pt x="15182" y="41519"/>
                  </a:lnTo>
                  <a:lnTo>
                    <a:pt x="17515" y="42149"/>
                  </a:lnTo>
                  <a:lnTo>
                    <a:pt x="20026" y="42665"/>
                  </a:lnTo>
                  <a:lnTo>
                    <a:pt x="22717" y="43066"/>
                  </a:lnTo>
                  <a:lnTo>
                    <a:pt x="25586" y="43352"/>
                  </a:lnTo>
                  <a:lnTo>
                    <a:pt x="28634" y="43524"/>
                  </a:lnTo>
                  <a:lnTo>
                    <a:pt x="31861" y="43581"/>
                  </a:lnTo>
                  <a:lnTo>
                    <a:pt x="33522" y="43567"/>
                  </a:lnTo>
                  <a:lnTo>
                    <a:pt x="35136" y="43522"/>
                  </a:lnTo>
                  <a:lnTo>
                    <a:pt x="36703" y="43449"/>
                  </a:lnTo>
                  <a:lnTo>
                    <a:pt x="38223" y="43345"/>
                  </a:lnTo>
                  <a:lnTo>
                    <a:pt x="39696" y="43212"/>
                  </a:lnTo>
                  <a:lnTo>
                    <a:pt x="41123" y="43050"/>
                  </a:lnTo>
                  <a:lnTo>
                    <a:pt x="42502" y="42858"/>
                  </a:lnTo>
                  <a:lnTo>
                    <a:pt x="43835" y="42637"/>
                  </a:lnTo>
                  <a:lnTo>
                    <a:pt x="45121" y="42386"/>
                  </a:lnTo>
                  <a:lnTo>
                    <a:pt x="46359" y="42105"/>
                  </a:lnTo>
                  <a:lnTo>
                    <a:pt x="47553" y="41781"/>
                  </a:lnTo>
                  <a:lnTo>
                    <a:pt x="48704" y="41432"/>
                  </a:lnTo>
                  <a:lnTo>
                    <a:pt x="49810" y="41058"/>
                  </a:lnTo>
                  <a:lnTo>
                    <a:pt x="50874" y="40661"/>
                  </a:lnTo>
                  <a:lnTo>
                    <a:pt x="51894" y="40239"/>
                  </a:lnTo>
                  <a:lnTo>
                    <a:pt x="52871" y="39793"/>
                  </a:lnTo>
                  <a:lnTo>
                    <a:pt x="53804" y="39322"/>
                  </a:lnTo>
                  <a:lnTo>
                    <a:pt x="54694" y="38827"/>
                  </a:lnTo>
                  <a:lnTo>
                    <a:pt x="55540" y="38308"/>
                  </a:lnTo>
                  <a:lnTo>
                    <a:pt x="56343" y="37765"/>
                  </a:lnTo>
                  <a:lnTo>
                    <a:pt x="57105" y="37198"/>
                  </a:lnTo>
                  <a:lnTo>
                    <a:pt x="57826" y="36608"/>
                  </a:lnTo>
                  <a:lnTo>
                    <a:pt x="58508" y="35996"/>
                  </a:lnTo>
                  <a:lnTo>
                    <a:pt x="59149" y="35362"/>
                  </a:lnTo>
                  <a:lnTo>
                    <a:pt x="59751" y="34704"/>
                  </a:lnTo>
                  <a:lnTo>
                    <a:pt x="60313" y="34025"/>
                  </a:lnTo>
                  <a:lnTo>
                    <a:pt x="60834" y="33322"/>
                  </a:lnTo>
                  <a:lnTo>
                    <a:pt x="61316" y="32597"/>
                  </a:lnTo>
                  <a:lnTo>
                    <a:pt x="61758" y="31850"/>
                  </a:lnTo>
                  <a:lnTo>
                    <a:pt x="62160" y="31080"/>
                  </a:lnTo>
                  <a:lnTo>
                    <a:pt x="62506" y="30291"/>
                  </a:lnTo>
                  <a:lnTo>
                    <a:pt x="62816" y="29486"/>
                  </a:lnTo>
                  <a:lnTo>
                    <a:pt x="63090" y="28665"/>
                  </a:lnTo>
                  <a:lnTo>
                    <a:pt x="63327" y="27829"/>
                  </a:lnTo>
                  <a:lnTo>
                    <a:pt x="63527" y="26978"/>
                  </a:lnTo>
                  <a:lnTo>
                    <a:pt x="63691" y="26110"/>
                  </a:lnTo>
                  <a:lnTo>
                    <a:pt x="63819" y="25227"/>
                  </a:lnTo>
                  <a:lnTo>
                    <a:pt x="63910" y="24329"/>
                  </a:lnTo>
                  <a:lnTo>
                    <a:pt x="63965" y="23415"/>
                  </a:lnTo>
                  <a:lnTo>
                    <a:pt x="63983" y="22485"/>
                  </a:lnTo>
                  <a:lnTo>
                    <a:pt x="63965" y="21421"/>
                  </a:lnTo>
                  <a:lnTo>
                    <a:pt x="63910" y="20381"/>
                  </a:lnTo>
                  <a:lnTo>
                    <a:pt x="63819" y="19365"/>
                  </a:lnTo>
                  <a:lnTo>
                    <a:pt x="63691" y="18373"/>
                  </a:lnTo>
                  <a:lnTo>
                    <a:pt x="63527" y="17406"/>
                  </a:lnTo>
                  <a:lnTo>
                    <a:pt x="63327" y="16463"/>
                  </a:lnTo>
                  <a:lnTo>
                    <a:pt x="63090" y="15545"/>
                  </a:lnTo>
                  <a:lnTo>
                    <a:pt x="62816" y="14651"/>
                  </a:lnTo>
                  <a:lnTo>
                    <a:pt x="62506" y="13781"/>
                  </a:lnTo>
                  <a:lnTo>
                    <a:pt x="62160" y="12935"/>
                  </a:lnTo>
                  <a:lnTo>
                    <a:pt x="61758" y="12098"/>
                  </a:lnTo>
                  <a:lnTo>
                    <a:pt x="61316" y="11289"/>
                  </a:lnTo>
                  <a:lnTo>
                    <a:pt x="60834" y="10508"/>
                  </a:lnTo>
                  <a:lnTo>
                    <a:pt x="60313" y="9754"/>
                  </a:lnTo>
                  <a:lnTo>
                    <a:pt x="59751" y="9028"/>
                  </a:lnTo>
                  <a:lnTo>
                    <a:pt x="59149" y="8330"/>
                  </a:lnTo>
                  <a:lnTo>
                    <a:pt x="58508" y="7660"/>
                  </a:lnTo>
                  <a:lnTo>
                    <a:pt x="57826" y="7018"/>
                  </a:lnTo>
                  <a:lnTo>
                    <a:pt x="57105" y="6403"/>
                  </a:lnTo>
                  <a:lnTo>
                    <a:pt x="56343" y="5816"/>
                  </a:lnTo>
                  <a:lnTo>
                    <a:pt x="55540" y="5257"/>
                  </a:lnTo>
                  <a:lnTo>
                    <a:pt x="54694" y="4726"/>
                  </a:lnTo>
                  <a:lnTo>
                    <a:pt x="53804" y="4222"/>
                  </a:lnTo>
                  <a:lnTo>
                    <a:pt x="52871" y="3746"/>
                  </a:lnTo>
                  <a:lnTo>
                    <a:pt x="51894" y="3299"/>
                  </a:lnTo>
                  <a:lnTo>
                    <a:pt x="50874" y="2878"/>
                  </a:lnTo>
                  <a:lnTo>
                    <a:pt x="49810" y="2486"/>
                  </a:lnTo>
                  <a:lnTo>
                    <a:pt x="48704" y="2121"/>
                  </a:lnTo>
                  <a:lnTo>
                    <a:pt x="47553" y="1784"/>
                  </a:lnTo>
                  <a:lnTo>
                    <a:pt x="46359" y="1475"/>
                  </a:lnTo>
                  <a:lnTo>
                    <a:pt x="45121" y="1195"/>
                  </a:lnTo>
                  <a:lnTo>
                    <a:pt x="43835" y="944"/>
                  </a:lnTo>
                  <a:lnTo>
                    <a:pt x="42502" y="723"/>
                  </a:lnTo>
                  <a:lnTo>
                    <a:pt x="41123" y="531"/>
                  </a:lnTo>
                  <a:lnTo>
                    <a:pt x="39696" y="368"/>
                  </a:lnTo>
                  <a:lnTo>
                    <a:pt x="38223" y="236"/>
                  </a:lnTo>
                  <a:lnTo>
                    <a:pt x="36703" y="132"/>
                  </a:lnTo>
                  <a:lnTo>
                    <a:pt x="35136" y="59"/>
                  </a:lnTo>
                  <a:lnTo>
                    <a:pt x="33522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656038" y="3614031"/>
              <a:ext cx="95671" cy="85861"/>
            </a:xfrm>
            <a:custGeom>
              <a:avLst/>
              <a:pathLst>
                <a:path w="95671" h="85861">
                  <a:moveTo>
                    <a:pt x="0" y="61466"/>
                  </a:moveTo>
                  <a:lnTo>
                    <a:pt x="52697" y="61466"/>
                  </a:lnTo>
                  <a:lnTo>
                    <a:pt x="53782" y="61457"/>
                  </a:lnTo>
                  <a:lnTo>
                    <a:pt x="54850" y="61431"/>
                  </a:lnTo>
                  <a:lnTo>
                    <a:pt x="55901" y="61387"/>
                  </a:lnTo>
                  <a:lnTo>
                    <a:pt x="56934" y="61327"/>
                  </a:lnTo>
                  <a:lnTo>
                    <a:pt x="57949" y="61248"/>
                  </a:lnTo>
                  <a:lnTo>
                    <a:pt x="58948" y="61153"/>
                  </a:lnTo>
                  <a:lnTo>
                    <a:pt x="59929" y="61040"/>
                  </a:lnTo>
                  <a:lnTo>
                    <a:pt x="60893" y="60910"/>
                  </a:lnTo>
                  <a:lnTo>
                    <a:pt x="61839" y="60762"/>
                  </a:lnTo>
                  <a:lnTo>
                    <a:pt x="62768" y="60597"/>
                  </a:lnTo>
                  <a:lnTo>
                    <a:pt x="63658" y="60412"/>
                  </a:lnTo>
                  <a:lnTo>
                    <a:pt x="64525" y="60205"/>
                  </a:lnTo>
                  <a:lnTo>
                    <a:pt x="65367" y="59975"/>
                  </a:lnTo>
                  <a:lnTo>
                    <a:pt x="66185" y="59722"/>
                  </a:lnTo>
                  <a:lnTo>
                    <a:pt x="66978" y="59447"/>
                  </a:lnTo>
                  <a:lnTo>
                    <a:pt x="67748" y="59149"/>
                  </a:lnTo>
                  <a:lnTo>
                    <a:pt x="68492" y="58829"/>
                  </a:lnTo>
                  <a:lnTo>
                    <a:pt x="69213" y="58486"/>
                  </a:lnTo>
                  <a:lnTo>
                    <a:pt x="69909" y="58120"/>
                  </a:lnTo>
                  <a:lnTo>
                    <a:pt x="70581" y="57732"/>
                  </a:lnTo>
                  <a:lnTo>
                    <a:pt x="71210" y="57322"/>
                  </a:lnTo>
                  <a:lnTo>
                    <a:pt x="71811" y="56889"/>
                  </a:lnTo>
                  <a:lnTo>
                    <a:pt x="72384" y="56433"/>
                  </a:lnTo>
                  <a:lnTo>
                    <a:pt x="72929" y="55954"/>
                  </a:lnTo>
                  <a:lnTo>
                    <a:pt x="73446" y="55453"/>
                  </a:lnTo>
                  <a:lnTo>
                    <a:pt x="73936" y="54930"/>
                  </a:lnTo>
                  <a:lnTo>
                    <a:pt x="74398" y="54384"/>
                  </a:lnTo>
                  <a:lnTo>
                    <a:pt x="74832" y="53815"/>
                  </a:lnTo>
                  <a:lnTo>
                    <a:pt x="75238" y="53224"/>
                  </a:lnTo>
                  <a:lnTo>
                    <a:pt x="75617" y="52610"/>
                  </a:lnTo>
                  <a:lnTo>
                    <a:pt x="75963" y="51954"/>
                  </a:lnTo>
                  <a:lnTo>
                    <a:pt x="76273" y="51270"/>
                  </a:lnTo>
                  <a:lnTo>
                    <a:pt x="76546" y="50558"/>
                  </a:lnTo>
                  <a:lnTo>
                    <a:pt x="76783" y="49818"/>
                  </a:lnTo>
                  <a:lnTo>
                    <a:pt x="76984" y="49051"/>
                  </a:lnTo>
                  <a:lnTo>
                    <a:pt x="77148" y="48256"/>
                  </a:lnTo>
                  <a:lnTo>
                    <a:pt x="77276" y="47433"/>
                  </a:lnTo>
                  <a:lnTo>
                    <a:pt x="77367" y="46582"/>
                  </a:lnTo>
                  <a:lnTo>
                    <a:pt x="77422" y="45703"/>
                  </a:lnTo>
                  <a:lnTo>
                    <a:pt x="77440" y="44797"/>
                  </a:lnTo>
                  <a:lnTo>
                    <a:pt x="77421" y="43920"/>
                  </a:lnTo>
                  <a:lnTo>
                    <a:pt x="77363" y="43060"/>
                  </a:lnTo>
                  <a:lnTo>
                    <a:pt x="77268" y="42218"/>
                  </a:lnTo>
                  <a:lnTo>
                    <a:pt x="77134" y="41394"/>
                  </a:lnTo>
                  <a:lnTo>
                    <a:pt x="76962" y="40586"/>
                  </a:lnTo>
                  <a:lnTo>
                    <a:pt x="76752" y="39796"/>
                  </a:lnTo>
                  <a:lnTo>
                    <a:pt x="76504" y="39023"/>
                  </a:lnTo>
                  <a:lnTo>
                    <a:pt x="76217" y="38268"/>
                  </a:lnTo>
                  <a:lnTo>
                    <a:pt x="75893" y="37530"/>
                  </a:lnTo>
                  <a:lnTo>
                    <a:pt x="75530" y="36810"/>
                  </a:lnTo>
                  <a:lnTo>
                    <a:pt x="75115" y="36091"/>
                  </a:lnTo>
                  <a:lnTo>
                    <a:pt x="74669" y="35393"/>
                  </a:lnTo>
                  <a:lnTo>
                    <a:pt x="74191" y="34716"/>
                  </a:lnTo>
                  <a:lnTo>
                    <a:pt x="73682" y="34059"/>
                  </a:lnTo>
                  <a:lnTo>
                    <a:pt x="73142" y="33424"/>
                  </a:lnTo>
                  <a:lnTo>
                    <a:pt x="72571" y="32809"/>
                  </a:lnTo>
                  <a:lnTo>
                    <a:pt x="71969" y="32215"/>
                  </a:lnTo>
                  <a:lnTo>
                    <a:pt x="71335" y="31642"/>
                  </a:lnTo>
                  <a:lnTo>
                    <a:pt x="70670" y="31090"/>
                  </a:lnTo>
                  <a:lnTo>
                    <a:pt x="69974" y="30559"/>
                  </a:lnTo>
                  <a:lnTo>
                    <a:pt x="69231" y="30050"/>
                  </a:lnTo>
                  <a:lnTo>
                    <a:pt x="68463" y="29566"/>
                  </a:lnTo>
                  <a:lnTo>
                    <a:pt x="67669" y="29106"/>
                  </a:lnTo>
                  <a:lnTo>
                    <a:pt x="66848" y="28670"/>
                  </a:lnTo>
                  <a:lnTo>
                    <a:pt x="66002" y="28258"/>
                  </a:lnTo>
                  <a:lnTo>
                    <a:pt x="65129" y="27871"/>
                  </a:lnTo>
                  <a:lnTo>
                    <a:pt x="64231" y="27508"/>
                  </a:lnTo>
                  <a:lnTo>
                    <a:pt x="63306" y="27170"/>
                  </a:lnTo>
                  <a:lnTo>
                    <a:pt x="62355" y="26855"/>
                  </a:lnTo>
                  <a:lnTo>
                    <a:pt x="61379" y="26565"/>
                  </a:lnTo>
                  <a:lnTo>
                    <a:pt x="60362" y="26285"/>
                  </a:lnTo>
                  <a:lnTo>
                    <a:pt x="59326" y="26034"/>
                  </a:lnTo>
                  <a:lnTo>
                    <a:pt x="58272" y="25813"/>
                  </a:lnTo>
                  <a:lnTo>
                    <a:pt x="57198" y="25621"/>
                  </a:lnTo>
                  <a:lnTo>
                    <a:pt x="56105" y="25458"/>
                  </a:lnTo>
                  <a:lnTo>
                    <a:pt x="54992" y="25326"/>
                  </a:lnTo>
                  <a:lnTo>
                    <a:pt x="53861" y="25222"/>
                  </a:lnTo>
                  <a:lnTo>
                    <a:pt x="52711" y="25148"/>
                  </a:lnTo>
                  <a:lnTo>
                    <a:pt x="51542" y="25104"/>
                  </a:lnTo>
                  <a:lnTo>
                    <a:pt x="50353" y="25089"/>
                  </a:lnTo>
                  <a:lnTo>
                    <a:pt x="0" y="25089"/>
                  </a:lnTo>
                  <a:lnTo>
                    <a:pt x="0" y="694"/>
                  </a:lnTo>
                  <a:lnTo>
                    <a:pt x="72925" y="694"/>
                  </a:lnTo>
                  <a:lnTo>
                    <a:pt x="73519" y="694"/>
                  </a:lnTo>
                  <a:lnTo>
                    <a:pt x="74120" y="694"/>
                  </a:lnTo>
                  <a:lnTo>
                    <a:pt x="74728" y="694"/>
                  </a:lnTo>
                  <a:lnTo>
                    <a:pt x="75342" y="694"/>
                  </a:lnTo>
                  <a:lnTo>
                    <a:pt x="75964" y="694"/>
                  </a:lnTo>
                  <a:lnTo>
                    <a:pt x="76592" y="694"/>
                  </a:lnTo>
                  <a:lnTo>
                    <a:pt x="77228" y="694"/>
                  </a:lnTo>
                  <a:lnTo>
                    <a:pt x="77870" y="694"/>
                  </a:lnTo>
                  <a:lnTo>
                    <a:pt x="78520" y="694"/>
                  </a:lnTo>
                  <a:lnTo>
                    <a:pt x="79176" y="694"/>
                  </a:lnTo>
                  <a:lnTo>
                    <a:pt x="79816" y="677"/>
                  </a:lnTo>
                  <a:lnTo>
                    <a:pt x="80451" y="659"/>
                  </a:lnTo>
                  <a:lnTo>
                    <a:pt x="81080" y="642"/>
                  </a:lnTo>
                  <a:lnTo>
                    <a:pt x="81704" y="625"/>
                  </a:lnTo>
                  <a:lnTo>
                    <a:pt x="82323" y="607"/>
                  </a:lnTo>
                  <a:lnTo>
                    <a:pt x="82937" y="590"/>
                  </a:lnTo>
                  <a:lnTo>
                    <a:pt x="83546" y="572"/>
                  </a:lnTo>
                  <a:lnTo>
                    <a:pt x="84149" y="555"/>
                  </a:lnTo>
                  <a:lnTo>
                    <a:pt x="84747" y="538"/>
                  </a:lnTo>
                  <a:lnTo>
                    <a:pt x="85340" y="520"/>
                  </a:lnTo>
                  <a:lnTo>
                    <a:pt x="85908" y="487"/>
                  </a:lnTo>
                  <a:lnTo>
                    <a:pt x="86465" y="454"/>
                  </a:lnTo>
                  <a:lnTo>
                    <a:pt x="87012" y="424"/>
                  </a:lnTo>
                  <a:lnTo>
                    <a:pt x="87549" y="395"/>
                  </a:lnTo>
                  <a:lnTo>
                    <a:pt x="88075" y="368"/>
                  </a:lnTo>
                  <a:lnTo>
                    <a:pt x="88590" y="343"/>
                  </a:lnTo>
                  <a:lnTo>
                    <a:pt x="89096" y="320"/>
                  </a:lnTo>
                  <a:lnTo>
                    <a:pt x="89591" y="298"/>
                  </a:lnTo>
                  <a:lnTo>
                    <a:pt x="90075" y="278"/>
                  </a:lnTo>
                  <a:lnTo>
                    <a:pt x="90549" y="260"/>
                  </a:lnTo>
                  <a:lnTo>
                    <a:pt x="90989" y="226"/>
                  </a:lnTo>
                  <a:lnTo>
                    <a:pt x="91407" y="194"/>
                  </a:lnTo>
                  <a:lnTo>
                    <a:pt x="91802" y="164"/>
                  </a:lnTo>
                  <a:lnTo>
                    <a:pt x="92174" y="135"/>
                  </a:lnTo>
                  <a:lnTo>
                    <a:pt x="92524" y="108"/>
                  </a:lnTo>
                  <a:lnTo>
                    <a:pt x="92851" y="83"/>
                  </a:lnTo>
                  <a:lnTo>
                    <a:pt x="93156" y="59"/>
                  </a:lnTo>
                  <a:lnTo>
                    <a:pt x="93438" y="38"/>
                  </a:lnTo>
                  <a:lnTo>
                    <a:pt x="93698" y="18"/>
                  </a:lnTo>
                  <a:lnTo>
                    <a:pt x="93935" y="0"/>
                  </a:lnTo>
                  <a:lnTo>
                    <a:pt x="93935" y="23266"/>
                  </a:lnTo>
                  <a:lnTo>
                    <a:pt x="93714" y="23285"/>
                  </a:lnTo>
                  <a:lnTo>
                    <a:pt x="93470" y="23308"/>
                  </a:lnTo>
                  <a:lnTo>
                    <a:pt x="93200" y="23334"/>
                  </a:lnTo>
                  <a:lnTo>
                    <a:pt x="92907" y="23364"/>
                  </a:lnTo>
                  <a:lnTo>
                    <a:pt x="92589" y="23397"/>
                  </a:lnTo>
                  <a:lnTo>
                    <a:pt x="92247" y="23433"/>
                  </a:lnTo>
                  <a:lnTo>
                    <a:pt x="91881" y="23473"/>
                  </a:lnTo>
                  <a:lnTo>
                    <a:pt x="91490" y="23516"/>
                  </a:lnTo>
                  <a:lnTo>
                    <a:pt x="91075" y="23563"/>
                  </a:lnTo>
                  <a:lnTo>
                    <a:pt x="90636" y="23614"/>
                  </a:lnTo>
                  <a:lnTo>
                    <a:pt x="90163" y="23648"/>
                  </a:lnTo>
                  <a:lnTo>
                    <a:pt x="89681" y="23683"/>
                  </a:lnTo>
                  <a:lnTo>
                    <a:pt x="89190" y="23718"/>
                  </a:lnTo>
                  <a:lnTo>
                    <a:pt x="88691" y="23752"/>
                  </a:lnTo>
                  <a:lnTo>
                    <a:pt x="88183" y="23787"/>
                  </a:lnTo>
                  <a:lnTo>
                    <a:pt x="87667" y="23822"/>
                  </a:lnTo>
                  <a:lnTo>
                    <a:pt x="87141" y="23857"/>
                  </a:lnTo>
                  <a:lnTo>
                    <a:pt x="86608" y="23891"/>
                  </a:lnTo>
                  <a:lnTo>
                    <a:pt x="86065" y="23926"/>
                  </a:lnTo>
                  <a:lnTo>
                    <a:pt x="85514" y="23961"/>
                  </a:lnTo>
                  <a:lnTo>
                    <a:pt x="84958" y="23979"/>
                  </a:lnTo>
                  <a:lnTo>
                    <a:pt x="84402" y="23999"/>
                  </a:lnTo>
                  <a:lnTo>
                    <a:pt x="83847" y="24021"/>
                  </a:lnTo>
                  <a:lnTo>
                    <a:pt x="83291" y="24044"/>
                  </a:lnTo>
                  <a:lnTo>
                    <a:pt x="82736" y="24069"/>
                  </a:lnTo>
                  <a:lnTo>
                    <a:pt x="82180" y="24096"/>
                  </a:lnTo>
                  <a:lnTo>
                    <a:pt x="81624" y="24125"/>
                  </a:lnTo>
                  <a:lnTo>
                    <a:pt x="81069" y="24155"/>
                  </a:lnTo>
                  <a:lnTo>
                    <a:pt x="80513" y="24187"/>
                  </a:lnTo>
                  <a:lnTo>
                    <a:pt x="79957" y="24221"/>
                  </a:lnTo>
                  <a:lnTo>
                    <a:pt x="79410" y="24238"/>
                  </a:lnTo>
                  <a:lnTo>
                    <a:pt x="78881" y="24253"/>
                  </a:lnTo>
                  <a:lnTo>
                    <a:pt x="78369" y="24266"/>
                  </a:lnTo>
                  <a:lnTo>
                    <a:pt x="77874" y="24277"/>
                  </a:lnTo>
                  <a:lnTo>
                    <a:pt x="77396" y="24286"/>
                  </a:lnTo>
                  <a:lnTo>
                    <a:pt x="76936" y="24294"/>
                  </a:lnTo>
                  <a:lnTo>
                    <a:pt x="76493" y="24300"/>
                  </a:lnTo>
                  <a:lnTo>
                    <a:pt x="76068" y="24305"/>
                  </a:lnTo>
                  <a:lnTo>
                    <a:pt x="75660" y="24307"/>
                  </a:lnTo>
                  <a:lnTo>
                    <a:pt x="75269" y="24308"/>
                  </a:lnTo>
                  <a:lnTo>
                    <a:pt x="75269" y="24742"/>
                  </a:lnTo>
                  <a:lnTo>
                    <a:pt x="77347" y="25741"/>
                  </a:lnTo>
                  <a:lnTo>
                    <a:pt x="79308" y="26795"/>
                  </a:lnTo>
                  <a:lnTo>
                    <a:pt x="81153" y="27901"/>
                  </a:lnTo>
                  <a:lnTo>
                    <a:pt x="82881" y="29062"/>
                  </a:lnTo>
                  <a:lnTo>
                    <a:pt x="84494" y="30277"/>
                  </a:lnTo>
                  <a:lnTo>
                    <a:pt x="85989" y="31545"/>
                  </a:lnTo>
                  <a:lnTo>
                    <a:pt x="87369" y="32867"/>
                  </a:lnTo>
                  <a:lnTo>
                    <a:pt x="88632" y="34243"/>
                  </a:lnTo>
                  <a:lnTo>
                    <a:pt x="89779" y="35673"/>
                  </a:lnTo>
                  <a:lnTo>
                    <a:pt x="90809" y="37157"/>
                  </a:lnTo>
                  <a:lnTo>
                    <a:pt x="91733" y="38679"/>
                  </a:lnTo>
                  <a:lnTo>
                    <a:pt x="92560" y="40258"/>
                  </a:lnTo>
                  <a:lnTo>
                    <a:pt x="93289" y="41894"/>
                  </a:lnTo>
                  <a:lnTo>
                    <a:pt x="93921" y="43588"/>
                  </a:lnTo>
                  <a:lnTo>
                    <a:pt x="94456" y="45339"/>
                  </a:lnTo>
                  <a:lnTo>
                    <a:pt x="94893" y="47148"/>
                  </a:lnTo>
                  <a:lnTo>
                    <a:pt x="95234" y="49013"/>
                  </a:lnTo>
                  <a:lnTo>
                    <a:pt x="95477" y="50936"/>
                  </a:lnTo>
                  <a:lnTo>
                    <a:pt x="95623" y="52917"/>
                  </a:lnTo>
                  <a:lnTo>
                    <a:pt x="95671" y="54954"/>
                  </a:lnTo>
                  <a:lnTo>
                    <a:pt x="95643" y="56613"/>
                  </a:lnTo>
                  <a:lnTo>
                    <a:pt x="95560" y="58222"/>
                  </a:lnTo>
                  <a:lnTo>
                    <a:pt x="95421" y="59780"/>
                  </a:lnTo>
                  <a:lnTo>
                    <a:pt x="95227" y="61288"/>
                  </a:lnTo>
                  <a:lnTo>
                    <a:pt x="94977" y="62746"/>
                  </a:lnTo>
                  <a:lnTo>
                    <a:pt x="94671" y="64153"/>
                  </a:lnTo>
                  <a:lnTo>
                    <a:pt x="94310" y="65510"/>
                  </a:lnTo>
                  <a:lnTo>
                    <a:pt x="93893" y="66817"/>
                  </a:lnTo>
                  <a:lnTo>
                    <a:pt x="93421" y="68073"/>
                  </a:lnTo>
                  <a:lnTo>
                    <a:pt x="92893" y="69279"/>
                  </a:lnTo>
                  <a:lnTo>
                    <a:pt x="92317" y="70438"/>
                  </a:lnTo>
                  <a:lnTo>
                    <a:pt x="91702" y="71554"/>
                  </a:lnTo>
                  <a:lnTo>
                    <a:pt x="91046" y="72626"/>
                  </a:lnTo>
                  <a:lnTo>
                    <a:pt x="90351" y="73655"/>
                  </a:lnTo>
                  <a:lnTo>
                    <a:pt x="89616" y="74640"/>
                  </a:lnTo>
                  <a:lnTo>
                    <a:pt x="88840" y="75582"/>
                  </a:lnTo>
                  <a:lnTo>
                    <a:pt x="88025" y="76480"/>
                  </a:lnTo>
                  <a:lnTo>
                    <a:pt x="87170" y="77336"/>
                  </a:lnTo>
                  <a:lnTo>
                    <a:pt x="86275" y="78147"/>
                  </a:lnTo>
                  <a:lnTo>
                    <a:pt x="85340" y="78916"/>
                  </a:lnTo>
                  <a:lnTo>
                    <a:pt x="84350" y="79625"/>
                  </a:lnTo>
                  <a:lnTo>
                    <a:pt x="83326" y="80294"/>
                  </a:lnTo>
                  <a:lnTo>
                    <a:pt x="82267" y="80924"/>
                  </a:lnTo>
                  <a:lnTo>
                    <a:pt x="81173" y="81513"/>
                  </a:lnTo>
                  <a:lnTo>
                    <a:pt x="80044" y="82063"/>
                  </a:lnTo>
                  <a:lnTo>
                    <a:pt x="78881" y="82572"/>
                  </a:lnTo>
                  <a:lnTo>
                    <a:pt x="77683" y="83042"/>
                  </a:lnTo>
                  <a:lnTo>
                    <a:pt x="76450" y="83472"/>
                  </a:lnTo>
                  <a:lnTo>
                    <a:pt x="75183" y="83862"/>
                  </a:lnTo>
                  <a:lnTo>
                    <a:pt x="73880" y="84211"/>
                  </a:lnTo>
                  <a:lnTo>
                    <a:pt x="72550" y="84525"/>
                  </a:lnTo>
                  <a:lnTo>
                    <a:pt x="71199" y="84805"/>
                  </a:lnTo>
                  <a:lnTo>
                    <a:pt x="69828" y="85053"/>
                  </a:lnTo>
                  <a:lnTo>
                    <a:pt x="68435" y="85267"/>
                  </a:lnTo>
                  <a:lnTo>
                    <a:pt x="67022" y="85449"/>
                  </a:lnTo>
                  <a:lnTo>
                    <a:pt x="65588" y="85597"/>
                  </a:lnTo>
                  <a:lnTo>
                    <a:pt x="64133" y="85712"/>
                  </a:lnTo>
                  <a:lnTo>
                    <a:pt x="62657" y="85795"/>
                  </a:lnTo>
                  <a:lnTo>
                    <a:pt x="61160" y="85844"/>
                  </a:lnTo>
                  <a:lnTo>
                    <a:pt x="59642" y="85861"/>
                  </a:lnTo>
                  <a:lnTo>
                    <a:pt x="0" y="858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654041" y="3500996"/>
              <a:ext cx="132829" cy="89594"/>
            </a:xfrm>
            <a:custGeom>
              <a:avLst/>
              <a:pathLst>
                <a:path w="132829" h="89594">
                  <a:moveTo>
                    <a:pt x="48530" y="0"/>
                  </a:moveTo>
                  <a:lnTo>
                    <a:pt x="50649" y="21"/>
                  </a:lnTo>
                  <a:lnTo>
                    <a:pt x="52735" y="86"/>
                  </a:lnTo>
                  <a:lnTo>
                    <a:pt x="54788" y="195"/>
                  </a:lnTo>
                  <a:lnTo>
                    <a:pt x="56809" y="347"/>
                  </a:lnTo>
                  <a:lnTo>
                    <a:pt x="58796" y="542"/>
                  </a:lnTo>
                  <a:lnTo>
                    <a:pt x="60750" y="781"/>
                  </a:lnTo>
                  <a:lnTo>
                    <a:pt x="62671" y="1063"/>
                  </a:lnTo>
                  <a:lnTo>
                    <a:pt x="64560" y="1389"/>
                  </a:lnTo>
                  <a:lnTo>
                    <a:pt x="66415" y="1758"/>
                  </a:lnTo>
                  <a:lnTo>
                    <a:pt x="68237" y="2170"/>
                  </a:lnTo>
                  <a:lnTo>
                    <a:pt x="70018" y="2610"/>
                  </a:lnTo>
                  <a:lnTo>
                    <a:pt x="71748" y="3097"/>
                  </a:lnTo>
                  <a:lnTo>
                    <a:pt x="73428" y="3631"/>
                  </a:lnTo>
                  <a:lnTo>
                    <a:pt x="75057" y="4212"/>
                  </a:lnTo>
                  <a:lnTo>
                    <a:pt x="76637" y="4840"/>
                  </a:lnTo>
                  <a:lnTo>
                    <a:pt x="78166" y="5514"/>
                  </a:lnTo>
                  <a:lnTo>
                    <a:pt x="79644" y="6236"/>
                  </a:lnTo>
                  <a:lnTo>
                    <a:pt x="81072" y="7004"/>
                  </a:lnTo>
                  <a:lnTo>
                    <a:pt x="82450" y="7819"/>
                  </a:lnTo>
                  <a:lnTo>
                    <a:pt x="83777" y="8681"/>
                  </a:lnTo>
                  <a:lnTo>
                    <a:pt x="85052" y="9591"/>
                  </a:lnTo>
                  <a:lnTo>
                    <a:pt x="86271" y="10549"/>
                  </a:lnTo>
                  <a:lnTo>
                    <a:pt x="87434" y="11556"/>
                  </a:lnTo>
                  <a:lnTo>
                    <a:pt x="88542" y="12612"/>
                  </a:lnTo>
                  <a:lnTo>
                    <a:pt x="89594" y="13716"/>
                  </a:lnTo>
                  <a:lnTo>
                    <a:pt x="90591" y="14869"/>
                  </a:lnTo>
                  <a:lnTo>
                    <a:pt x="91532" y="16071"/>
                  </a:lnTo>
                  <a:lnTo>
                    <a:pt x="92417" y="17321"/>
                  </a:lnTo>
                  <a:lnTo>
                    <a:pt x="93247" y="18620"/>
                  </a:lnTo>
                  <a:lnTo>
                    <a:pt x="94022" y="19967"/>
                  </a:lnTo>
                  <a:lnTo>
                    <a:pt x="94714" y="21347"/>
                  </a:lnTo>
                  <a:lnTo>
                    <a:pt x="95334" y="22777"/>
                  </a:lnTo>
                  <a:lnTo>
                    <a:pt x="95881" y="24257"/>
                  </a:lnTo>
                  <a:lnTo>
                    <a:pt x="96355" y="25787"/>
                  </a:lnTo>
                  <a:lnTo>
                    <a:pt x="96756" y="27368"/>
                  </a:lnTo>
                  <a:lnTo>
                    <a:pt x="97085" y="29000"/>
                  </a:lnTo>
                  <a:lnTo>
                    <a:pt x="97340" y="30681"/>
                  </a:lnTo>
                  <a:lnTo>
                    <a:pt x="97522" y="32413"/>
                  </a:lnTo>
                  <a:lnTo>
                    <a:pt x="97631" y="34196"/>
                  </a:lnTo>
                  <a:lnTo>
                    <a:pt x="97668" y="36028"/>
                  </a:lnTo>
                  <a:lnTo>
                    <a:pt x="97659" y="36862"/>
                  </a:lnTo>
                  <a:lnTo>
                    <a:pt x="97633" y="37695"/>
                  </a:lnTo>
                  <a:lnTo>
                    <a:pt x="97590" y="38529"/>
                  </a:lnTo>
                  <a:lnTo>
                    <a:pt x="97529" y="39362"/>
                  </a:lnTo>
                  <a:lnTo>
                    <a:pt x="97451" y="40195"/>
                  </a:lnTo>
                  <a:lnTo>
                    <a:pt x="97355" y="41029"/>
                  </a:lnTo>
                  <a:lnTo>
                    <a:pt x="97243" y="41862"/>
                  </a:lnTo>
                  <a:lnTo>
                    <a:pt x="97112" y="42696"/>
                  </a:lnTo>
                  <a:lnTo>
                    <a:pt x="96965" y="43529"/>
                  </a:lnTo>
                  <a:lnTo>
                    <a:pt x="96800" y="44363"/>
                  </a:lnTo>
                  <a:lnTo>
                    <a:pt x="96616" y="45175"/>
                  </a:lnTo>
                  <a:lnTo>
                    <a:pt x="96411" y="45981"/>
                  </a:lnTo>
                  <a:lnTo>
                    <a:pt x="96185" y="46780"/>
                  </a:lnTo>
                  <a:lnTo>
                    <a:pt x="95939" y="47571"/>
                  </a:lnTo>
                  <a:lnTo>
                    <a:pt x="95671" y="48356"/>
                  </a:lnTo>
                  <a:lnTo>
                    <a:pt x="95383" y="49134"/>
                  </a:lnTo>
                  <a:lnTo>
                    <a:pt x="95074" y="49905"/>
                  </a:lnTo>
                  <a:lnTo>
                    <a:pt x="94744" y="50669"/>
                  </a:lnTo>
                  <a:lnTo>
                    <a:pt x="94393" y="51426"/>
                  </a:lnTo>
                  <a:lnTo>
                    <a:pt x="94022" y="52176"/>
                  </a:lnTo>
                  <a:lnTo>
                    <a:pt x="93611" y="52918"/>
                  </a:lnTo>
                  <a:lnTo>
                    <a:pt x="93178" y="53649"/>
                  </a:lnTo>
                  <a:lnTo>
                    <a:pt x="92722" y="54369"/>
                  </a:lnTo>
                  <a:lnTo>
                    <a:pt x="92244" y="55079"/>
                  </a:lnTo>
                  <a:lnTo>
                    <a:pt x="91743" y="55779"/>
                  </a:lnTo>
                  <a:lnTo>
                    <a:pt x="91219" y="56468"/>
                  </a:lnTo>
                  <a:lnTo>
                    <a:pt x="90673" y="57147"/>
                  </a:lnTo>
                  <a:lnTo>
                    <a:pt x="90105" y="57816"/>
                  </a:lnTo>
                  <a:lnTo>
                    <a:pt x="89513" y="58474"/>
                  </a:lnTo>
                  <a:lnTo>
                    <a:pt x="88900" y="59121"/>
                  </a:lnTo>
                  <a:lnTo>
                    <a:pt x="88242" y="59738"/>
                  </a:lnTo>
                  <a:lnTo>
                    <a:pt x="87556" y="60337"/>
                  </a:lnTo>
                  <a:lnTo>
                    <a:pt x="86839" y="60919"/>
                  </a:lnTo>
                  <a:lnTo>
                    <a:pt x="86094" y="61483"/>
                  </a:lnTo>
                  <a:lnTo>
                    <a:pt x="85318" y="62030"/>
                  </a:lnTo>
                  <a:lnTo>
                    <a:pt x="84514" y="62559"/>
                  </a:lnTo>
                  <a:lnTo>
                    <a:pt x="83679" y="63072"/>
                  </a:lnTo>
                  <a:lnTo>
                    <a:pt x="82815" y="63566"/>
                  </a:lnTo>
                  <a:lnTo>
                    <a:pt x="81922" y="64044"/>
                  </a:lnTo>
                  <a:lnTo>
                    <a:pt x="80999" y="64504"/>
                  </a:lnTo>
                  <a:lnTo>
                    <a:pt x="81225" y="64990"/>
                  </a:lnTo>
                  <a:lnTo>
                    <a:pt x="81377" y="64973"/>
                  </a:lnTo>
                  <a:lnTo>
                    <a:pt x="81555" y="64956"/>
                  </a:lnTo>
                  <a:lnTo>
                    <a:pt x="81759" y="64938"/>
                  </a:lnTo>
                  <a:lnTo>
                    <a:pt x="81989" y="64921"/>
                  </a:lnTo>
                  <a:lnTo>
                    <a:pt x="82245" y="64903"/>
                  </a:lnTo>
                  <a:lnTo>
                    <a:pt x="82527" y="64886"/>
                  </a:lnTo>
                  <a:lnTo>
                    <a:pt x="82835" y="64869"/>
                  </a:lnTo>
                  <a:lnTo>
                    <a:pt x="83170" y="64851"/>
                  </a:lnTo>
                  <a:lnTo>
                    <a:pt x="83523" y="64834"/>
                  </a:lnTo>
                  <a:lnTo>
                    <a:pt x="83888" y="64817"/>
                  </a:lnTo>
                  <a:lnTo>
                    <a:pt x="84266" y="64799"/>
                  </a:lnTo>
                  <a:lnTo>
                    <a:pt x="84656" y="64782"/>
                  </a:lnTo>
                  <a:lnTo>
                    <a:pt x="85058" y="64765"/>
                  </a:lnTo>
                  <a:lnTo>
                    <a:pt x="85472" y="64747"/>
                  </a:lnTo>
                  <a:lnTo>
                    <a:pt x="85898" y="64730"/>
                  </a:lnTo>
                  <a:lnTo>
                    <a:pt x="86337" y="64712"/>
                  </a:lnTo>
                  <a:lnTo>
                    <a:pt x="86787" y="64695"/>
                  </a:lnTo>
                  <a:lnTo>
                    <a:pt x="87250" y="64678"/>
                  </a:lnTo>
                  <a:lnTo>
                    <a:pt x="87705" y="64661"/>
                  </a:lnTo>
                  <a:lnTo>
                    <a:pt x="88167" y="64646"/>
                  </a:lnTo>
                  <a:lnTo>
                    <a:pt x="88636" y="64633"/>
                  </a:lnTo>
                  <a:lnTo>
                    <a:pt x="89111" y="64622"/>
                  </a:lnTo>
                  <a:lnTo>
                    <a:pt x="89594" y="64613"/>
                  </a:lnTo>
                  <a:lnTo>
                    <a:pt x="90084" y="64605"/>
                  </a:lnTo>
                  <a:lnTo>
                    <a:pt x="90580" y="64599"/>
                  </a:lnTo>
                  <a:lnTo>
                    <a:pt x="91084" y="64594"/>
                  </a:lnTo>
                  <a:lnTo>
                    <a:pt x="91594" y="64592"/>
                  </a:lnTo>
                  <a:lnTo>
                    <a:pt x="92112" y="64591"/>
                  </a:lnTo>
                  <a:lnTo>
                    <a:pt x="92612" y="64574"/>
                  </a:lnTo>
                  <a:lnTo>
                    <a:pt x="93105" y="64560"/>
                  </a:lnTo>
                  <a:lnTo>
                    <a:pt x="93591" y="64547"/>
                  </a:lnTo>
                  <a:lnTo>
                    <a:pt x="94070" y="64535"/>
                  </a:lnTo>
                  <a:lnTo>
                    <a:pt x="94543" y="64526"/>
                  </a:lnTo>
                  <a:lnTo>
                    <a:pt x="95008" y="64518"/>
                  </a:lnTo>
                  <a:lnTo>
                    <a:pt x="95466" y="64512"/>
                  </a:lnTo>
                  <a:lnTo>
                    <a:pt x="95918" y="64508"/>
                  </a:lnTo>
                  <a:lnTo>
                    <a:pt x="96362" y="64505"/>
                  </a:lnTo>
                  <a:lnTo>
                    <a:pt x="96800" y="64504"/>
                  </a:lnTo>
                  <a:lnTo>
                    <a:pt x="132829" y="64504"/>
                  </a:lnTo>
                  <a:lnTo>
                    <a:pt x="132829" y="88900"/>
                  </a:lnTo>
                  <a:lnTo>
                    <a:pt x="23614" y="88900"/>
                  </a:lnTo>
                  <a:lnTo>
                    <a:pt x="22188" y="88902"/>
                  </a:lnTo>
                  <a:lnTo>
                    <a:pt x="20794" y="88910"/>
                  </a:lnTo>
                  <a:lnTo>
                    <a:pt x="19431" y="88923"/>
                  </a:lnTo>
                  <a:lnTo>
                    <a:pt x="18099" y="88941"/>
                  </a:lnTo>
                  <a:lnTo>
                    <a:pt x="16798" y="88965"/>
                  </a:lnTo>
                  <a:lnTo>
                    <a:pt x="15529" y="88993"/>
                  </a:lnTo>
                  <a:lnTo>
                    <a:pt x="14291" y="89027"/>
                  </a:lnTo>
                  <a:lnTo>
                    <a:pt x="13084" y="89066"/>
                  </a:lnTo>
                  <a:lnTo>
                    <a:pt x="11909" y="89110"/>
                  </a:lnTo>
                  <a:lnTo>
                    <a:pt x="10765" y="89160"/>
                  </a:lnTo>
                  <a:lnTo>
                    <a:pt x="9661" y="89196"/>
                  </a:lnTo>
                  <a:lnTo>
                    <a:pt x="8608" y="89233"/>
                  </a:lnTo>
                  <a:lnTo>
                    <a:pt x="7605" y="89272"/>
                  </a:lnTo>
                  <a:lnTo>
                    <a:pt x="6653" y="89313"/>
                  </a:lnTo>
                  <a:lnTo>
                    <a:pt x="5751" y="89355"/>
                  </a:lnTo>
                  <a:lnTo>
                    <a:pt x="4899" y="89400"/>
                  </a:lnTo>
                  <a:lnTo>
                    <a:pt x="4098" y="89446"/>
                  </a:lnTo>
                  <a:lnTo>
                    <a:pt x="3347" y="89493"/>
                  </a:lnTo>
                  <a:lnTo>
                    <a:pt x="2647" y="89543"/>
                  </a:lnTo>
                  <a:lnTo>
                    <a:pt x="1996" y="89594"/>
                  </a:lnTo>
                  <a:lnTo>
                    <a:pt x="1996" y="65893"/>
                  </a:lnTo>
                  <a:lnTo>
                    <a:pt x="2129" y="65858"/>
                  </a:lnTo>
                  <a:lnTo>
                    <a:pt x="2285" y="65824"/>
                  </a:lnTo>
                  <a:lnTo>
                    <a:pt x="2462" y="65789"/>
                  </a:lnTo>
                  <a:lnTo>
                    <a:pt x="2663" y="65754"/>
                  </a:lnTo>
                  <a:lnTo>
                    <a:pt x="2886" y="65720"/>
                  </a:lnTo>
                  <a:lnTo>
                    <a:pt x="3132" y="65685"/>
                  </a:lnTo>
                  <a:lnTo>
                    <a:pt x="3400" y="65650"/>
                  </a:lnTo>
                  <a:lnTo>
                    <a:pt x="3691" y="65615"/>
                  </a:lnTo>
                  <a:lnTo>
                    <a:pt x="4004" y="65581"/>
                  </a:lnTo>
                  <a:lnTo>
                    <a:pt x="4340" y="65546"/>
                  </a:lnTo>
                  <a:lnTo>
                    <a:pt x="4693" y="65496"/>
                  </a:lnTo>
                  <a:lnTo>
                    <a:pt x="5056" y="65449"/>
                  </a:lnTo>
                  <a:lnTo>
                    <a:pt x="5429" y="65405"/>
                  </a:lnTo>
                  <a:lnTo>
                    <a:pt x="5813" y="65365"/>
                  </a:lnTo>
                  <a:lnTo>
                    <a:pt x="6207" y="65329"/>
                  </a:lnTo>
                  <a:lnTo>
                    <a:pt x="6611" y="65296"/>
                  </a:lnTo>
                  <a:lnTo>
                    <a:pt x="7026" y="65266"/>
                  </a:lnTo>
                  <a:lnTo>
                    <a:pt x="7452" y="65240"/>
                  </a:lnTo>
                  <a:lnTo>
                    <a:pt x="7888" y="65218"/>
                  </a:lnTo>
                  <a:lnTo>
                    <a:pt x="8334" y="65199"/>
                  </a:lnTo>
                  <a:lnTo>
                    <a:pt x="8787" y="65165"/>
                  </a:lnTo>
                  <a:lnTo>
                    <a:pt x="9244" y="65133"/>
                  </a:lnTo>
                  <a:lnTo>
                    <a:pt x="9704" y="65102"/>
                  </a:lnTo>
                  <a:lnTo>
                    <a:pt x="10167" y="65074"/>
                  </a:lnTo>
                  <a:lnTo>
                    <a:pt x="10635" y="65047"/>
                  </a:lnTo>
                  <a:lnTo>
                    <a:pt x="11105" y="65022"/>
                  </a:lnTo>
                  <a:lnTo>
                    <a:pt x="11579" y="64998"/>
                  </a:lnTo>
                  <a:lnTo>
                    <a:pt x="12057" y="64976"/>
                  </a:lnTo>
                  <a:lnTo>
                    <a:pt x="12538" y="64956"/>
                  </a:lnTo>
                  <a:lnTo>
                    <a:pt x="13022" y="64938"/>
                  </a:lnTo>
                  <a:lnTo>
                    <a:pt x="13502" y="64922"/>
                  </a:lnTo>
                  <a:lnTo>
                    <a:pt x="13970" y="64907"/>
                  </a:lnTo>
                  <a:lnTo>
                    <a:pt x="14426" y="64894"/>
                  </a:lnTo>
                  <a:lnTo>
                    <a:pt x="14869" y="64883"/>
                  </a:lnTo>
                  <a:lnTo>
                    <a:pt x="15301" y="64873"/>
                  </a:lnTo>
                  <a:lnTo>
                    <a:pt x="15720" y="64865"/>
                  </a:lnTo>
                  <a:lnTo>
                    <a:pt x="16127" y="64859"/>
                  </a:lnTo>
                  <a:lnTo>
                    <a:pt x="16522" y="64855"/>
                  </a:lnTo>
                  <a:lnTo>
                    <a:pt x="16905" y="64852"/>
                  </a:lnTo>
                  <a:lnTo>
                    <a:pt x="17276" y="64851"/>
                  </a:lnTo>
                  <a:lnTo>
                    <a:pt x="17276" y="64504"/>
                  </a:lnTo>
                  <a:lnTo>
                    <a:pt x="15471" y="63586"/>
                  </a:lnTo>
                  <a:lnTo>
                    <a:pt x="13772" y="62601"/>
                  </a:lnTo>
                  <a:lnTo>
                    <a:pt x="12179" y="61551"/>
                  </a:lnTo>
                  <a:lnTo>
                    <a:pt x="10692" y="60434"/>
                  </a:lnTo>
                  <a:lnTo>
                    <a:pt x="9311" y="59252"/>
                  </a:lnTo>
                  <a:lnTo>
                    <a:pt x="8035" y="58003"/>
                  </a:lnTo>
                  <a:lnTo>
                    <a:pt x="6866" y="56689"/>
                  </a:lnTo>
                  <a:lnTo>
                    <a:pt x="5802" y="55308"/>
                  </a:lnTo>
                  <a:lnTo>
                    <a:pt x="4845" y="53862"/>
                  </a:lnTo>
                  <a:lnTo>
                    <a:pt x="3993" y="52350"/>
                  </a:lnTo>
                  <a:lnTo>
                    <a:pt x="3234" y="50780"/>
                  </a:lnTo>
                  <a:lnTo>
                    <a:pt x="2555" y="49162"/>
                  </a:lnTo>
                  <a:lnTo>
                    <a:pt x="1956" y="47495"/>
                  </a:lnTo>
                  <a:lnTo>
                    <a:pt x="1437" y="45780"/>
                  </a:lnTo>
                  <a:lnTo>
                    <a:pt x="998" y="44015"/>
                  </a:lnTo>
                  <a:lnTo>
                    <a:pt x="638" y="42203"/>
                  </a:lnTo>
                  <a:lnTo>
                    <a:pt x="359" y="40341"/>
                  </a:lnTo>
                  <a:lnTo>
                    <a:pt x="159" y="38431"/>
                  </a:lnTo>
                  <a:lnTo>
                    <a:pt x="39" y="36473"/>
                  </a:lnTo>
                  <a:lnTo>
                    <a:pt x="0" y="34466"/>
                  </a:lnTo>
                  <a:lnTo>
                    <a:pt x="36" y="32702"/>
                  </a:lnTo>
                  <a:lnTo>
                    <a:pt x="145" y="30986"/>
                  </a:lnTo>
                  <a:lnTo>
                    <a:pt x="328" y="29319"/>
                  </a:lnTo>
                  <a:lnTo>
                    <a:pt x="583" y="27701"/>
                  </a:lnTo>
                  <a:lnTo>
                    <a:pt x="911" y="26131"/>
                  </a:lnTo>
                  <a:lnTo>
                    <a:pt x="1312" y="24610"/>
                  </a:lnTo>
                  <a:lnTo>
                    <a:pt x="1786" y="23138"/>
                  </a:lnTo>
                  <a:lnTo>
                    <a:pt x="2333" y="21714"/>
                  </a:lnTo>
                  <a:lnTo>
                    <a:pt x="2953" y="20339"/>
                  </a:lnTo>
                  <a:lnTo>
                    <a:pt x="3646" y="19012"/>
                  </a:lnTo>
                  <a:lnTo>
                    <a:pt x="4403" y="17733"/>
                  </a:lnTo>
                  <a:lnTo>
                    <a:pt x="5215" y="16502"/>
                  </a:lnTo>
                  <a:lnTo>
                    <a:pt x="6084" y="15317"/>
                  </a:lnTo>
                  <a:lnTo>
                    <a:pt x="7007" y="14178"/>
                  </a:lnTo>
                  <a:lnTo>
                    <a:pt x="7987" y="13087"/>
                  </a:lnTo>
                  <a:lnTo>
                    <a:pt x="9021" y="12043"/>
                  </a:lnTo>
                  <a:lnTo>
                    <a:pt x="10112" y="11045"/>
                  </a:lnTo>
                  <a:lnTo>
                    <a:pt x="11258" y="10095"/>
                  </a:lnTo>
                  <a:lnTo>
                    <a:pt x="12459" y="9191"/>
                  </a:lnTo>
                  <a:lnTo>
                    <a:pt x="13716" y="8334"/>
                  </a:lnTo>
                  <a:lnTo>
                    <a:pt x="15027" y="7506"/>
                  </a:lnTo>
                  <a:lnTo>
                    <a:pt x="16387" y="6723"/>
                  </a:lnTo>
                  <a:lnTo>
                    <a:pt x="17798" y="5985"/>
                  </a:lnTo>
                  <a:lnTo>
                    <a:pt x="19259" y="5292"/>
                  </a:lnTo>
                  <a:lnTo>
                    <a:pt x="20770" y="4644"/>
                  </a:lnTo>
                  <a:lnTo>
                    <a:pt x="22332" y="4042"/>
                  </a:lnTo>
                  <a:lnTo>
                    <a:pt x="23944" y="3484"/>
                  </a:lnTo>
                  <a:lnTo>
                    <a:pt x="25607" y="2972"/>
                  </a:lnTo>
                  <a:lnTo>
                    <a:pt x="27320" y="2505"/>
                  </a:lnTo>
                  <a:lnTo>
                    <a:pt x="29083" y="2083"/>
                  </a:lnTo>
                  <a:lnTo>
                    <a:pt x="30871" y="1687"/>
                  </a:lnTo>
                  <a:lnTo>
                    <a:pt x="32695" y="1333"/>
                  </a:lnTo>
                  <a:lnTo>
                    <a:pt x="34552" y="1020"/>
                  </a:lnTo>
                  <a:lnTo>
                    <a:pt x="36445" y="750"/>
                  </a:lnTo>
                  <a:lnTo>
                    <a:pt x="38372" y="520"/>
                  </a:lnTo>
                  <a:lnTo>
                    <a:pt x="40334" y="333"/>
                  </a:lnTo>
                  <a:lnTo>
                    <a:pt x="42331" y="187"/>
                  </a:lnTo>
                  <a:lnTo>
                    <a:pt x="44363" y="83"/>
                  </a:lnTo>
                  <a:lnTo>
                    <a:pt x="46429" y="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670970" y="3526433"/>
              <a:ext cx="64070" cy="39414"/>
            </a:xfrm>
            <a:custGeom>
              <a:avLst/>
              <a:pathLst>
                <a:path w="64070" h="39414">
                  <a:moveTo>
                    <a:pt x="31601" y="0"/>
                  </a:moveTo>
                  <a:lnTo>
                    <a:pt x="28472" y="48"/>
                  </a:lnTo>
                  <a:lnTo>
                    <a:pt x="25510" y="194"/>
                  </a:lnTo>
                  <a:lnTo>
                    <a:pt x="22714" y="437"/>
                  </a:lnTo>
                  <a:lnTo>
                    <a:pt x="20085" y="777"/>
                  </a:lnTo>
                  <a:lnTo>
                    <a:pt x="17623" y="1215"/>
                  </a:lnTo>
                  <a:lnTo>
                    <a:pt x="15328" y="1750"/>
                  </a:lnTo>
                  <a:lnTo>
                    <a:pt x="13199" y="2382"/>
                  </a:lnTo>
                  <a:lnTo>
                    <a:pt x="11237" y="3111"/>
                  </a:lnTo>
                  <a:lnTo>
                    <a:pt x="9442" y="3937"/>
                  </a:lnTo>
                  <a:lnTo>
                    <a:pt x="7813" y="4861"/>
                  </a:lnTo>
                  <a:lnTo>
                    <a:pt x="6328" y="5881"/>
                  </a:lnTo>
                  <a:lnTo>
                    <a:pt x="5000" y="6997"/>
                  </a:lnTo>
                  <a:lnTo>
                    <a:pt x="3828" y="8208"/>
                  </a:lnTo>
                  <a:lnTo>
                    <a:pt x="2812" y="9515"/>
                  </a:lnTo>
                  <a:lnTo>
                    <a:pt x="1953" y="10917"/>
                  </a:lnTo>
                  <a:lnTo>
                    <a:pt x="1250" y="12414"/>
                  </a:lnTo>
                  <a:lnTo>
                    <a:pt x="703" y="14007"/>
                  </a:lnTo>
                  <a:lnTo>
                    <a:pt x="312" y="15696"/>
                  </a:lnTo>
                  <a:lnTo>
                    <a:pt x="78" y="17480"/>
                  </a:lnTo>
                  <a:lnTo>
                    <a:pt x="0" y="19360"/>
                  </a:lnTo>
                  <a:lnTo>
                    <a:pt x="15" y="20089"/>
                  </a:lnTo>
                  <a:lnTo>
                    <a:pt x="62" y="20818"/>
                  </a:lnTo>
                  <a:lnTo>
                    <a:pt x="140" y="21547"/>
                  </a:lnTo>
                  <a:lnTo>
                    <a:pt x="250" y="22277"/>
                  </a:lnTo>
                  <a:lnTo>
                    <a:pt x="390" y="23006"/>
                  </a:lnTo>
                  <a:lnTo>
                    <a:pt x="562" y="23735"/>
                  </a:lnTo>
                  <a:lnTo>
                    <a:pt x="765" y="24464"/>
                  </a:lnTo>
                  <a:lnTo>
                    <a:pt x="1000" y="25194"/>
                  </a:lnTo>
                  <a:lnTo>
                    <a:pt x="1265" y="25923"/>
                  </a:lnTo>
                  <a:lnTo>
                    <a:pt x="1562" y="26652"/>
                  </a:lnTo>
                  <a:lnTo>
                    <a:pt x="1880" y="27357"/>
                  </a:lnTo>
                  <a:lnTo>
                    <a:pt x="2243" y="28048"/>
                  </a:lnTo>
                  <a:lnTo>
                    <a:pt x="2651" y="28725"/>
                  </a:lnTo>
                  <a:lnTo>
                    <a:pt x="3104" y="29389"/>
                  </a:lnTo>
                  <a:lnTo>
                    <a:pt x="3602" y="30038"/>
                  </a:lnTo>
                  <a:lnTo>
                    <a:pt x="4146" y="30673"/>
                  </a:lnTo>
                  <a:lnTo>
                    <a:pt x="4734" y="31295"/>
                  </a:lnTo>
                  <a:lnTo>
                    <a:pt x="5368" y="31903"/>
                  </a:lnTo>
                  <a:lnTo>
                    <a:pt x="6047" y="32497"/>
                  </a:lnTo>
                  <a:lnTo>
                    <a:pt x="6771" y="33077"/>
                  </a:lnTo>
                  <a:lnTo>
                    <a:pt x="7526" y="33623"/>
                  </a:lnTo>
                  <a:lnTo>
                    <a:pt x="8334" y="34150"/>
                  </a:lnTo>
                  <a:lnTo>
                    <a:pt x="9193" y="34657"/>
                  </a:lnTo>
                  <a:lnTo>
                    <a:pt x="10105" y="35146"/>
                  </a:lnTo>
                  <a:lnTo>
                    <a:pt x="11069" y="35616"/>
                  </a:lnTo>
                  <a:lnTo>
                    <a:pt x="12084" y="36067"/>
                  </a:lnTo>
                  <a:lnTo>
                    <a:pt x="13152" y="36498"/>
                  </a:lnTo>
                  <a:lnTo>
                    <a:pt x="14272" y="36910"/>
                  </a:lnTo>
                  <a:lnTo>
                    <a:pt x="15444" y="37304"/>
                  </a:lnTo>
                  <a:lnTo>
                    <a:pt x="16668" y="37678"/>
                  </a:lnTo>
                  <a:lnTo>
                    <a:pt x="17934" y="38008"/>
                  </a:lnTo>
                  <a:lnTo>
                    <a:pt x="19266" y="38303"/>
                  </a:lnTo>
                  <a:lnTo>
                    <a:pt x="20664" y="38563"/>
                  </a:lnTo>
                  <a:lnTo>
                    <a:pt x="22127" y="38789"/>
                  </a:lnTo>
                  <a:lnTo>
                    <a:pt x="23657" y="38980"/>
                  </a:lnTo>
                  <a:lnTo>
                    <a:pt x="25253" y="39136"/>
                  </a:lnTo>
                  <a:lnTo>
                    <a:pt x="26914" y="39258"/>
                  </a:lnTo>
                  <a:lnTo>
                    <a:pt x="28642" y="39345"/>
                  </a:lnTo>
                  <a:lnTo>
                    <a:pt x="30436" y="39397"/>
                  </a:lnTo>
                  <a:lnTo>
                    <a:pt x="32295" y="39414"/>
                  </a:lnTo>
                  <a:lnTo>
                    <a:pt x="34105" y="39397"/>
                  </a:lnTo>
                  <a:lnTo>
                    <a:pt x="35855" y="39345"/>
                  </a:lnTo>
                  <a:lnTo>
                    <a:pt x="37543" y="39258"/>
                  </a:lnTo>
                  <a:lnTo>
                    <a:pt x="39171" y="39136"/>
                  </a:lnTo>
                  <a:lnTo>
                    <a:pt x="40738" y="38980"/>
                  </a:lnTo>
                  <a:lnTo>
                    <a:pt x="42244" y="38789"/>
                  </a:lnTo>
                  <a:lnTo>
                    <a:pt x="43690" y="38563"/>
                  </a:lnTo>
                  <a:lnTo>
                    <a:pt x="45075" y="38303"/>
                  </a:lnTo>
                  <a:lnTo>
                    <a:pt x="46399" y="38008"/>
                  </a:lnTo>
                  <a:lnTo>
                    <a:pt x="47662" y="37678"/>
                  </a:lnTo>
                  <a:lnTo>
                    <a:pt x="48853" y="37320"/>
                  </a:lnTo>
                  <a:lnTo>
                    <a:pt x="49995" y="36942"/>
                  </a:lnTo>
                  <a:lnTo>
                    <a:pt x="51089" y="36542"/>
                  </a:lnTo>
                  <a:lnTo>
                    <a:pt x="52134" y="36122"/>
                  </a:lnTo>
                  <a:lnTo>
                    <a:pt x="53131" y="35681"/>
                  </a:lnTo>
                  <a:lnTo>
                    <a:pt x="54079" y="35219"/>
                  </a:lnTo>
                  <a:lnTo>
                    <a:pt x="54979" y="34736"/>
                  </a:lnTo>
                  <a:lnTo>
                    <a:pt x="55829" y="34233"/>
                  </a:lnTo>
                  <a:lnTo>
                    <a:pt x="56632" y="33709"/>
                  </a:lnTo>
                  <a:lnTo>
                    <a:pt x="57385" y="33163"/>
                  </a:lnTo>
                  <a:lnTo>
                    <a:pt x="58094" y="32583"/>
                  </a:lnTo>
                  <a:lnTo>
                    <a:pt x="58760" y="31990"/>
                  </a:lnTo>
                  <a:lnTo>
                    <a:pt x="59385" y="31382"/>
                  </a:lnTo>
                  <a:lnTo>
                    <a:pt x="59969" y="30760"/>
                  </a:lnTo>
                  <a:lnTo>
                    <a:pt x="60511" y="30125"/>
                  </a:lnTo>
                  <a:lnTo>
                    <a:pt x="61011" y="29475"/>
                  </a:lnTo>
                  <a:lnTo>
                    <a:pt x="61469" y="28812"/>
                  </a:lnTo>
                  <a:lnTo>
                    <a:pt x="61886" y="28135"/>
                  </a:lnTo>
                  <a:lnTo>
                    <a:pt x="62261" y="27444"/>
                  </a:lnTo>
                  <a:lnTo>
                    <a:pt x="62594" y="26739"/>
                  </a:lnTo>
                  <a:lnTo>
                    <a:pt x="62875" y="26026"/>
                  </a:lnTo>
                  <a:lnTo>
                    <a:pt x="63125" y="25312"/>
                  </a:lnTo>
                  <a:lnTo>
                    <a:pt x="63347" y="24595"/>
                  </a:lnTo>
                  <a:lnTo>
                    <a:pt x="63539" y="23877"/>
                  </a:lnTo>
                  <a:lnTo>
                    <a:pt x="63701" y="23158"/>
                  </a:lnTo>
                  <a:lnTo>
                    <a:pt x="63834" y="22436"/>
                  </a:lnTo>
                  <a:lnTo>
                    <a:pt x="63937" y="21713"/>
                  </a:lnTo>
                  <a:lnTo>
                    <a:pt x="64011" y="20988"/>
                  </a:lnTo>
                  <a:lnTo>
                    <a:pt x="64055" y="20262"/>
                  </a:lnTo>
                  <a:lnTo>
                    <a:pt x="64070" y="19533"/>
                  </a:lnTo>
                  <a:lnTo>
                    <a:pt x="64052" y="18606"/>
                  </a:lnTo>
                  <a:lnTo>
                    <a:pt x="63997" y="17700"/>
                  </a:lnTo>
                  <a:lnTo>
                    <a:pt x="63906" y="16814"/>
                  </a:lnTo>
                  <a:lnTo>
                    <a:pt x="63778" y="15949"/>
                  </a:lnTo>
                  <a:lnTo>
                    <a:pt x="63614" y="15106"/>
                  </a:lnTo>
                  <a:lnTo>
                    <a:pt x="63414" y="14283"/>
                  </a:lnTo>
                  <a:lnTo>
                    <a:pt x="63177" y="13480"/>
                  </a:lnTo>
                  <a:lnTo>
                    <a:pt x="62903" y="12699"/>
                  </a:lnTo>
                  <a:lnTo>
                    <a:pt x="62593" y="11938"/>
                  </a:lnTo>
                  <a:lnTo>
                    <a:pt x="62247" y="11199"/>
                  </a:lnTo>
                  <a:lnTo>
                    <a:pt x="61845" y="10482"/>
                  </a:lnTo>
                  <a:lnTo>
                    <a:pt x="61403" y="9789"/>
                  </a:lnTo>
                  <a:lnTo>
                    <a:pt x="60921" y="9120"/>
                  </a:lnTo>
                  <a:lnTo>
                    <a:pt x="60399" y="8476"/>
                  </a:lnTo>
                  <a:lnTo>
                    <a:pt x="59838" y="7856"/>
                  </a:lnTo>
                  <a:lnTo>
                    <a:pt x="59236" y="7261"/>
                  </a:lnTo>
                  <a:lnTo>
                    <a:pt x="58594" y="6690"/>
                  </a:lnTo>
                  <a:lnTo>
                    <a:pt x="57913" y="6143"/>
                  </a:lnTo>
                  <a:lnTo>
                    <a:pt x="57192" y="5620"/>
                  </a:lnTo>
                  <a:lnTo>
                    <a:pt x="56430" y="5122"/>
                  </a:lnTo>
                  <a:lnTo>
                    <a:pt x="55610" y="4630"/>
                  </a:lnTo>
                  <a:lnTo>
                    <a:pt x="54746" y="4163"/>
                  </a:lnTo>
                  <a:lnTo>
                    <a:pt x="53839" y="3720"/>
                  </a:lnTo>
                  <a:lnTo>
                    <a:pt x="52888" y="3302"/>
                  </a:lnTo>
                  <a:lnTo>
                    <a:pt x="51894" y="2908"/>
                  </a:lnTo>
                  <a:lnTo>
                    <a:pt x="50857" y="2538"/>
                  </a:lnTo>
                  <a:lnTo>
                    <a:pt x="49776" y="2192"/>
                  </a:lnTo>
                  <a:lnTo>
                    <a:pt x="48651" y="1871"/>
                  </a:lnTo>
                  <a:lnTo>
                    <a:pt x="47484" y="1574"/>
                  </a:lnTo>
                  <a:lnTo>
                    <a:pt x="46273" y="1302"/>
                  </a:lnTo>
                  <a:lnTo>
                    <a:pt x="45016" y="1054"/>
                  </a:lnTo>
                  <a:lnTo>
                    <a:pt x="43713" y="833"/>
                  </a:lnTo>
                  <a:lnTo>
                    <a:pt x="42363" y="638"/>
                  </a:lnTo>
                  <a:lnTo>
                    <a:pt x="40966" y="468"/>
                  </a:lnTo>
                  <a:lnTo>
                    <a:pt x="39523" y="325"/>
                  </a:lnTo>
                  <a:lnTo>
                    <a:pt x="38032" y="208"/>
                  </a:lnTo>
                  <a:lnTo>
                    <a:pt x="36495" y="117"/>
                  </a:lnTo>
                  <a:lnTo>
                    <a:pt x="34910" y="52"/>
                  </a:lnTo>
                  <a:lnTo>
                    <a:pt x="33279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2021-03-06T20:43:21Z</dcterms:modified>
</cp:coreProperties>
</file>