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FF6992-6EAC-40CF-8E04-21C94C7B9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5BC533-185F-4726-B707-1E29F34A3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B5AC18-EDB9-4A4B-AFC5-9914B4B83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7D1A-EA90-4AC0-B65C-794CFDA35311}" type="datetimeFigureOut">
              <a:rPr lang="zh-CN" altLang="en-US" smtClean="0"/>
              <a:t>2021-1-22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980E77-1930-45DD-8840-BA6C0CF85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ACDF34-BDD0-433F-B27F-FAC4F3225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6CE28-D8E7-4E23-805B-3AD248AB5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32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BEF23D-EE08-48DD-BC69-D6C13869A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E498E8-2E09-4ECE-8810-68B17B874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E0CA2D-DA72-4326-8238-EA990B6AC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7D1A-EA90-4AC0-B65C-794CFDA35311}" type="datetimeFigureOut">
              <a:rPr lang="zh-CN" altLang="en-US" smtClean="0"/>
              <a:t>2021-1-22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666756-9656-4C0A-B493-1E9EB4AB9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4624C4-D88A-44B7-92FB-C57BA8AE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6CE28-D8E7-4E23-805B-3AD248AB5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0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1994A49-C516-4190-80CE-531E09F716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04CA1E-F25A-45A0-95BF-EBF0CAA15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11D780-5E80-49C2-B35D-4BFD3B918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7D1A-EA90-4AC0-B65C-794CFDA35311}" type="datetimeFigureOut">
              <a:rPr lang="zh-CN" altLang="en-US" smtClean="0"/>
              <a:t>2021-1-22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3E626E-DA67-436A-A7A3-418A6F62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056F1D-014D-40EA-9D6B-D799EF476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6CE28-D8E7-4E23-805B-3AD248AB5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125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270703-AC2B-4FA4-A3D1-90A924F9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2DF04A-BD21-4E8C-8A78-69333C750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56AC94-7361-4A1F-B7FB-838D2D12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7D1A-EA90-4AC0-B65C-794CFDA35311}" type="datetimeFigureOut">
              <a:rPr lang="zh-CN" altLang="en-US" smtClean="0"/>
              <a:t>2021-1-22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5DCE1D-1F40-45F9-A692-6DB7C5B8D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3675B1-D0AF-4B5D-883B-A50185E69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6CE28-D8E7-4E23-805B-3AD248AB5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031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884046-5720-4FAC-879A-43DF8525E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CEB985-4813-4F73-B64D-6863DE65F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97D619-4E66-4C76-94F3-02BB4657D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7D1A-EA90-4AC0-B65C-794CFDA35311}" type="datetimeFigureOut">
              <a:rPr lang="zh-CN" altLang="en-US" smtClean="0"/>
              <a:t>2021-1-22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DD1C43-71E8-4A95-B4E0-891C5B0A2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8E8918-41CD-4376-9004-7B72C11A3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6CE28-D8E7-4E23-805B-3AD248AB5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789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B7BCC1-4800-4B61-99BB-17B73207B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3749F8-D79E-4593-A824-4BB2643591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C4E819-CB98-4B39-9E71-06271CDCD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F3950C-EDCF-4823-9175-CCC1A0DC3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7D1A-EA90-4AC0-B65C-794CFDA35311}" type="datetimeFigureOut">
              <a:rPr lang="zh-CN" altLang="en-US" smtClean="0"/>
              <a:t>2021-1-22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134452-298C-4E52-B7A3-2FBA58EB4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2FB2B8-3477-4CC9-9A69-2EA6CE45D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6CE28-D8E7-4E23-805B-3AD248AB5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81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15E9D-9E1F-4D1E-95BA-E644A6378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B48D82-F7D8-4694-940B-EAF123C8E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EE5D8F-EBD4-4160-8881-087B5D17F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2BCF07-609A-4040-BF09-9C83A0A0CC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DA0964-0DA2-4E62-958D-C6FE6E0706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666128-2954-475E-81D3-AF2142F6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7D1A-EA90-4AC0-B65C-794CFDA35311}" type="datetimeFigureOut">
              <a:rPr lang="zh-CN" altLang="en-US" smtClean="0"/>
              <a:t>2021-1-22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4002318-B92D-44B2-99DA-184FCF60F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D6D207-083C-45C3-A7EE-CC6135E83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6CE28-D8E7-4E23-805B-3AD248AB5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346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9BC76-DE1A-4085-9C44-96D4B80B0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85670F-0E45-462D-9B9B-FA356387E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7D1A-EA90-4AC0-B65C-794CFDA35311}" type="datetimeFigureOut">
              <a:rPr lang="zh-CN" altLang="en-US" smtClean="0"/>
              <a:t>2021-1-22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78E8CD-8591-4DC5-BE24-A7F02887C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95155B-8DE8-42BD-B23B-B9291E946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6CE28-D8E7-4E23-805B-3AD248AB5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34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EC20B0-6B5C-498B-BC76-7BA16AF2E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7D1A-EA90-4AC0-B65C-794CFDA35311}" type="datetimeFigureOut">
              <a:rPr lang="zh-CN" altLang="en-US" smtClean="0"/>
              <a:t>2021-1-22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811715A-3422-4EB1-89EB-AEBCBBD1C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E5B0C0-5EFC-4297-A0C1-62D198C4B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6CE28-D8E7-4E23-805B-3AD248AB5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674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BABB9A-90EE-4C3E-BB77-A6E4D0489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FFD05A-55BD-4C9B-A4A3-A95611F98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DEBF11-EAE0-4D9C-9196-E857261C0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7A1DB1-48C7-4855-BAF0-256FCF0B4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7D1A-EA90-4AC0-B65C-794CFDA35311}" type="datetimeFigureOut">
              <a:rPr lang="zh-CN" altLang="en-US" smtClean="0"/>
              <a:t>2021-1-22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E04CF5-BF84-46CD-BCD3-344521FC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E2EBD6-BF7D-4435-9EE4-66CE287E9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6CE28-D8E7-4E23-805B-3AD248AB5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370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18717D-90B8-481D-86D5-1E3911E57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9BC035-E1C2-4F53-BA5D-8C6AE00DF1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54BB50-D5DD-4948-A304-3CD341C71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5E9271-C8A9-4331-ABEF-5C7AA4E2F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7D1A-EA90-4AC0-B65C-794CFDA35311}" type="datetimeFigureOut">
              <a:rPr lang="zh-CN" altLang="en-US" smtClean="0"/>
              <a:t>2021-1-22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4C6691-E242-4AA3-9882-0EC8075D9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712670-2E5C-4E29-93FA-D47D21504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6CE28-D8E7-4E23-805B-3AD248AB5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374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A2C899-F24B-44AC-AAFC-9D41ECA7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2F54D4-2791-415B-BFC8-4DBB910C1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14FFF1-909E-428C-BF14-8A9A5724B8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7D1A-EA90-4AC0-B65C-794CFDA35311}" type="datetimeFigureOut">
              <a:rPr lang="zh-CN" altLang="en-US" smtClean="0"/>
              <a:t>2021-1-22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52A558-7FE3-4791-ACED-8297CB9C48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AEAE3A-76C1-4855-99B8-662956DE3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6CE28-D8E7-4E23-805B-3AD248AB5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926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示, 日程表&#10;&#10;描述已自动生成">
            <a:extLst>
              <a:ext uri="{FF2B5EF4-FFF2-40B4-BE49-F238E27FC236}">
                <a16:creationId xmlns:a16="http://schemas.microsoft.com/office/drawing/2014/main" id="{FDD4405B-4F87-4B24-8DC6-74E22DB66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256" y="829726"/>
            <a:ext cx="9865636" cy="519854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2904DC1-FFEE-478C-AAF5-04F43BD347E0}"/>
              </a:ext>
            </a:extLst>
          </p:cNvPr>
          <p:cNvSpPr txBox="1"/>
          <p:nvPr/>
        </p:nvSpPr>
        <p:spPr>
          <a:xfrm>
            <a:off x="2500542" y="512210"/>
            <a:ext cx="1784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CK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AE1BD49-6CDB-4DAD-A3CA-FA97E387BF6A}"/>
              </a:ext>
            </a:extLst>
          </p:cNvPr>
          <p:cNvSpPr txBox="1"/>
          <p:nvPr/>
        </p:nvSpPr>
        <p:spPr>
          <a:xfrm>
            <a:off x="4839808" y="512210"/>
            <a:ext cx="1784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西洋石竹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5E734DE-E3AE-4E75-AD76-B2BD9A22F564}"/>
              </a:ext>
            </a:extLst>
          </p:cNvPr>
          <p:cNvSpPr txBox="1"/>
          <p:nvPr/>
        </p:nvSpPr>
        <p:spPr>
          <a:xfrm>
            <a:off x="7179074" y="512210"/>
            <a:ext cx="1784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紫羊茅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7D37A5D-45B4-4EA8-9E18-DB37036DF186}"/>
              </a:ext>
            </a:extLst>
          </p:cNvPr>
          <p:cNvSpPr txBox="1"/>
          <p:nvPr/>
        </p:nvSpPr>
        <p:spPr>
          <a:xfrm>
            <a:off x="1907425" y="1522799"/>
            <a:ext cx="3388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验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Ⅰ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A65DF6D-5247-4E25-B7D1-0BF16557AF4D}"/>
              </a:ext>
            </a:extLst>
          </p:cNvPr>
          <p:cNvSpPr txBox="1"/>
          <p:nvPr/>
        </p:nvSpPr>
        <p:spPr>
          <a:xfrm>
            <a:off x="1907425" y="4054414"/>
            <a:ext cx="3388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验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Ⅱ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E399C36-A42D-4049-A072-6DEFA1E87E46}"/>
              </a:ext>
            </a:extLst>
          </p:cNvPr>
          <p:cNvSpPr txBox="1"/>
          <p:nvPr/>
        </p:nvSpPr>
        <p:spPr>
          <a:xfrm>
            <a:off x="10065796" y="5529573"/>
            <a:ext cx="1784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土壤溶液流出</a:t>
            </a:r>
          </a:p>
        </p:txBody>
      </p: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085BB4D4-E5C6-487E-B787-1CE1DABE83F0}"/>
              </a:ext>
            </a:extLst>
          </p:cNvPr>
          <p:cNvCxnSpPr>
            <a:cxnSpLocks/>
            <a:stCxn id="13" idx="2"/>
          </p:cNvCxnSpPr>
          <p:nvPr/>
        </p:nvCxnSpPr>
        <p:spPr>
          <a:xfrm rot="5400000" flipH="1">
            <a:off x="10086814" y="5058495"/>
            <a:ext cx="603078" cy="1139298"/>
          </a:xfrm>
          <a:prstGeom prst="curvedConnector4">
            <a:avLst>
              <a:gd name="adj1" fmla="val -37906"/>
              <a:gd name="adj2" fmla="val 89156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307438F1-0317-4771-9205-1F2223DD16B7}"/>
              </a:ext>
            </a:extLst>
          </p:cNvPr>
          <p:cNvSpPr txBox="1"/>
          <p:nvPr/>
        </p:nvSpPr>
        <p:spPr>
          <a:xfrm>
            <a:off x="3947602" y="2467992"/>
            <a:ext cx="1784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补充氮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E5F2DAD-969E-4D66-B077-62D14197D8C3}"/>
              </a:ext>
            </a:extLst>
          </p:cNvPr>
          <p:cNvSpPr txBox="1"/>
          <p:nvPr/>
        </p:nvSpPr>
        <p:spPr>
          <a:xfrm>
            <a:off x="10536105" y="276364"/>
            <a:ext cx="178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补充氮磷钾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82349B2-2775-4D39-B91A-E543C2FAB36D}"/>
              </a:ext>
            </a:extLst>
          </p:cNvPr>
          <p:cNvCxnSpPr>
            <a:stCxn id="27" idx="2"/>
          </p:cNvCxnSpPr>
          <p:nvPr/>
        </p:nvCxnSpPr>
        <p:spPr>
          <a:xfrm flipH="1">
            <a:off x="6693761" y="645696"/>
            <a:ext cx="4734550" cy="18927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9664323-DDBE-4BDD-BA84-F5E034D16D2B}"/>
              </a:ext>
            </a:extLst>
          </p:cNvPr>
          <p:cNvCxnSpPr>
            <a:stCxn id="27" idx="2"/>
          </p:cNvCxnSpPr>
          <p:nvPr/>
        </p:nvCxnSpPr>
        <p:spPr>
          <a:xfrm flipH="1">
            <a:off x="8963486" y="645696"/>
            <a:ext cx="2464825" cy="18927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CEC73050-04B7-4B6A-A51E-F2063F248586}"/>
              </a:ext>
            </a:extLst>
          </p:cNvPr>
          <p:cNvSpPr txBox="1"/>
          <p:nvPr/>
        </p:nvSpPr>
        <p:spPr>
          <a:xfrm>
            <a:off x="149647" y="1191969"/>
            <a:ext cx="1784412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收集土壤溶液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552D552-A9F1-4386-B7E6-B6EA7760E57D}"/>
              </a:ext>
            </a:extLst>
          </p:cNvPr>
          <p:cNvSpPr txBox="1"/>
          <p:nvPr/>
        </p:nvSpPr>
        <p:spPr>
          <a:xfrm>
            <a:off x="309648" y="2006327"/>
            <a:ext cx="445898" cy="13234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代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谢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检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测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B01CD2B-80B1-4E5E-849D-710A8A9B73CD}"/>
              </a:ext>
            </a:extLst>
          </p:cNvPr>
          <p:cNvSpPr txBox="1"/>
          <p:nvPr/>
        </p:nvSpPr>
        <p:spPr>
          <a:xfrm>
            <a:off x="1277952" y="2006327"/>
            <a:ext cx="445898" cy="13234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回浇实验</a:t>
            </a:r>
          </a:p>
        </p:txBody>
      </p: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CE899FDA-D678-45B5-9B93-107FAE2DE84F}"/>
              </a:ext>
            </a:extLst>
          </p:cNvPr>
          <p:cNvCxnSpPr>
            <a:stCxn id="33" idx="2"/>
            <a:endCxn id="34" idx="0"/>
          </p:cNvCxnSpPr>
          <p:nvPr/>
        </p:nvCxnSpPr>
        <p:spPr>
          <a:xfrm rot="5400000">
            <a:off x="580101" y="1544575"/>
            <a:ext cx="414248" cy="509256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9FCC6B50-D930-4E7C-B0F7-8D95ED127688}"/>
              </a:ext>
            </a:extLst>
          </p:cNvPr>
          <p:cNvCxnSpPr>
            <a:stCxn id="33" idx="2"/>
            <a:endCxn id="36" idx="0"/>
          </p:cNvCxnSpPr>
          <p:nvPr/>
        </p:nvCxnSpPr>
        <p:spPr>
          <a:xfrm rot="16200000" flipH="1">
            <a:off x="1064253" y="1569679"/>
            <a:ext cx="414248" cy="459048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DEE34EDA-1EAA-423D-AB52-2AB4B0CAA12C}"/>
              </a:ext>
            </a:extLst>
          </p:cNvPr>
          <p:cNvSpPr txBox="1"/>
          <p:nvPr/>
        </p:nvSpPr>
        <p:spPr>
          <a:xfrm>
            <a:off x="309647" y="4143788"/>
            <a:ext cx="1597777" cy="7078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持续回浇，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调查指标。</a:t>
            </a:r>
          </a:p>
        </p:txBody>
      </p:sp>
    </p:spTree>
    <p:extLst>
      <p:ext uri="{BB962C8B-B14F-4D97-AF65-F5344CB8AC3E}">
        <p14:creationId xmlns:p14="http://schemas.microsoft.com/office/powerpoint/2010/main" val="1072597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36</Words>
  <Application>Microsoft Office PowerPoint</Application>
  <PresentationFormat>宽屏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Xiang</dc:creator>
  <cp:lastModifiedBy>Li Xiang</cp:lastModifiedBy>
  <cp:revision>11</cp:revision>
  <dcterms:created xsi:type="dcterms:W3CDTF">2021-01-22T06:45:44Z</dcterms:created>
  <dcterms:modified xsi:type="dcterms:W3CDTF">2021-01-22T06:59:41Z</dcterms:modified>
</cp:coreProperties>
</file>