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56" r:id="rId4"/>
    <p:sldId id="271" r:id="rId5"/>
    <p:sldId id="270" r:id="rId6"/>
    <p:sldId id="284" r:id="rId7"/>
    <p:sldId id="283" r:id="rId8"/>
    <p:sldId id="296" r:id="rId9"/>
    <p:sldId id="308" r:id="rId10"/>
    <p:sldId id="295" r:id="rId11"/>
    <p:sldId id="307" r:id="rId12"/>
    <p:sldId id="320" r:id="rId13"/>
    <p:sldId id="319" r:id="rId14"/>
    <p:sldId id="333" r:id="rId15"/>
    <p:sldId id="331" r:id="rId16"/>
    <p:sldId id="344" r:id="rId17"/>
    <p:sldId id="332" r:id="rId18"/>
    <p:sldId id="35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648"/>
  </p:normalViewPr>
  <p:slideViewPr>
    <p:cSldViewPr snapToGrid="0">
      <p:cViewPr varScale="1">
        <p:scale>
          <a:sx n="121" d="100"/>
          <a:sy n="12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F1AB-23E8-4B97-9548-EF87105F441B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BDC94-287F-41D9-8C32-FBD606C29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4C1B5E-177C-4581-A613-BDF1969E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DA05374-4707-4B17-A472-2F6CEEEEA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D8CF-CBA6-449D-9CCA-B0E1EEE9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11327EA-D456-4063-8334-986E1C17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84CE2A-241E-49C4-B786-FFB2D00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7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064C94-B31F-4805-8E41-D6271A33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8190786-A172-4842-AA58-1AA38260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126C1D-0284-4538-B6BA-870A7DFD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113CDD-A921-4BBF-92E5-694494E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37D97B-A948-48F1-AAC3-49FE9313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5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AC1817D-EF46-46B5-A4A2-8DD27ABC6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3CF3E82-C6D5-4896-9250-F874707A3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DB4606-6C04-4DEA-A594-8A9C50F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FA3E872-A6C3-4C1D-90AD-E3680E27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D0E1927-A9E9-47D8-AFBD-46A0B4A7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469469-E601-41A3-B294-5223D98E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E9BD-8741-4884-A166-79BE7747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E66C57-975B-4B9D-A6BC-5B84832C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C41DA2-0575-4BAA-A880-DDFBD2A1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F71C55-3662-4102-81CF-5411C7E9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31EEFE-E501-4275-9E47-092C58DC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60261B-3097-4C8F-847A-A03CCB91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3FA9FA-B91E-47CE-B67A-B8C6A200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8422F-DB19-467D-8F65-B63D34F7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7CA375-4311-4AB8-A1DE-CC8F9541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5B6FA3-FFAC-4447-BCA3-2D16556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E027FDC-FD93-47E3-B33A-7DC969A49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D532713-9A65-47D5-9494-BAF1DE87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30742F5-7E2E-485C-966C-A9A4464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B29D415-9A8E-4E68-9808-F9A49B35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9F808EF-8525-47C8-BF1A-1D872A28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5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B9D31F-4467-4B6B-8614-0518C394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E5DF729-8A17-49B9-A99C-9F26F971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ADC2AB5-568E-49B0-9E06-6820FCA44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3B154AF-E44C-4316-9DB0-91486F2BE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65167B1-220D-4338-A680-3F6D60F3D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9726391-C91A-4181-AD1D-837CD752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669580F-9099-4C99-A2FC-00A823E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FF3103E-481C-41A7-B4BE-3C394ED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C56B8F-672C-4159-B945-21FD8BE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888674A-1078-4A20-BA45-1463A188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32B1914-2338-43B8-A722-6A8D4C9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A0B698-59A9-4D9F-AD09-E75EA61D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74A2370-50E0-4B51-B047-E956BF3A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DBA7577-DE22-44A4-BF4E-8549D0E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E58000-0521-4972-BF9B-E9B114D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00B2EE-2BCF-48B4-9219-8761DAA8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7378E9-C8E3-4ED3-8A1F-EA1F455D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9524A34-EF8B-4F98-88AA-7E914CF7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B4E563F-A131-47BE-BFFE-5B49F5F9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88D898B-2EF5-429A-8A6C-0A3FAE84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44B0366-2D12-4300-9238-CF6DD36D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C5C85D-4DE1-4382-9EDD-4A18D71F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8F30734-ECED-4B88-A2E6-53264AE3E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6EFCC41-B93D-4B25-ABBD-DF94A08A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57EA1E-1A0A-412F-ACED-0F71A05D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3F917C-997E-4593-929E-88FCE7A2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3B1DEC-60DF-4214-A04B-B5DF7B7E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C91B399-A7DB-42FD-AF63-452567BC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8EA7B58-97EF-4E37-8958-20259F63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046FC5-FC5A-446C-BD1F-540BC35E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0D2E-BF07-4CB1-B2C0-4280A7A987D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DB2184-C8D0-4436-9CA5-F2A38684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1C8B85-9DF2-4556-89DC-DD10941C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22A4-15EA-4C50-831F-C376FB1C1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37871"/>
              </p:ext>
            </p:extLst>
          </p:nvPr>
        </p:nvGraphicFramePr>
        <p:xfrm>
          <a:off x="4018791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91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68975"/>
              </p:ext>
            </p:extLst>
          </p:nvPr>
        </p:nvGraphicFramePr>
        <p:xfrm>
          <a:off x="4018791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14670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98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8767"/>
              </p:ext>
            </p:extLst>
          </p:nvPr>
        </p:nvGraphicFramePr>
        <p:xfrm>
          <a:off x="4018790" y="588468"/>
          <a:ext cx="4154417" cy="569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56925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926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2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92114"/>
              </p:ext>
            </p:extLst>
          </p:nvPr>
        </p:nvGraphicFramePr>
        <p:xfrm>
          <a:off x="4018791" y="577022"/>
          <a:ext cx="4154416" cy="5703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6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57039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926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3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1931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67018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8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64822"/>
              </p:ext>
            </p:extLst>
          </p:nvPr>
        </p:nvGraphicFramePr>
        <p:xfrm>
          <a:off x="4018790" y="1937814"/>
          <a:ext cx="4154417" cy="298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67018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8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60473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92290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43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07204"/>
              </p:ext>
            </p:extLst>
          </p:nvPr>
        </p:nvGraphicFramePr>
        <p:xfrm>
          <a:off x="4018791" y="1937815"/>
          <a:ext cx="4154416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6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92290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2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15088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0975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7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55593"/>
              </p:ext>
            </p:extLst>
          </p:nvPr>
        </p:nvGraphicFramePr>
        <p:xfrm>
          <a:off x="4018791" y="1937815"/>
          <a:ext cx="4154416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6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0975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5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AD070E56-8042-49E9-BD59-AF4B83FDE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43592"/>
              </p:ext>
            </p:extLst>
          </p:nvPr>
        </p:nvGraphicFramePr>
        <p:xfrm>
          <a:off x="4018791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91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7341760A-10C9-441C-A62E-4249DC023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97495"/>
              </p:ext>
            </p:extLst>
          </p:nvPr>
        </p:nvGraphicFramePr>
        <p:xfrm>
          <a:off x="4018791" y="582745"/>
          <a:ext cx="4154417" cy="569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56925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3505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37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64350"/>
              </p:ext>
            </p:extLst>
          </p:nvPr>
        </p:nvGraphicFramePr>
        <p:xfrm>
          <a:off x="4018792" y="582746"/>
          <a:ext cx="4154416" cy="56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6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5692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3505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33076"/>
              </p:ext>
            </p:extLst>
          </p:nvPr>
        </p:nvGraphicFramePr>
        <p:xfrm>
          <a:off x="4018791" y="1937814"/>
          <a:ext cx="4154417" cy="298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99939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3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67775"/>
              </p:ext>
            </p:extLst>
          </p:nvPr>
        </p:nvGraphicFramePr>
        <p:xfrm>
          <a:off x="4018790" y="1937814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99939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0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92306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77247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2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28975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3888817913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77247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DBF1A334-C3BA-4A6D-9BF0-508271EF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75036"/>
              </p:ext>
            </p:extLst>
          </p:nvPr>
        </p:nvGraphicFramePr>
        <p:xfrm>
          <a:off x="4018790" y="1937815"/>
          <a:ext cx="4154417" cy="298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17">
                  <a:extLst>
                    <a:ext uri="{9D8B030D-6E8A-4147-A177-3AD203B41FA5}">
                      <a16:colId xmlns:a16="http://schemas.microsoft.com/office/drawing/2014/main" xmlns="" val="444489741"/>
                    </a:ext>
                  </a:extLst>
                </a:gridCol>
              </a:tblGrid>
              <a:tr h="2982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14670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5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Macintosh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li</dc:creator>
  <cp:lastModifiedBy>li xiang</cp:lastModifiedBy>
  <cp:revision>23</cp:revision>
  <dcterms:created xsi:type="dcterms:W3CDTF">2019-03-13T07:07:28Z</dcterms:created>
  <dcterms:modified xsi:type="dcterms:W3CDTF">2020-01-30T14:07:33Z</dcterms:modified>
</cp:coreProperties>
</file>