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26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8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3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5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3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6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BB9-53F4-464E-AF37-F92054212F8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9069"/>
              </p:ext>
            </p:extLst>
          </p:nvPr>
        </p:nvGraphicFramePr>
        <p:xfrm>
          <a:off x="158593" y="139803"/>
          <a:ext cx="11784362" cy="657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181"/>
                <a:gridCol w="5892181"/>
              </a:tblGrid>
              <a:tr h="3286615"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整理微信收藏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整理分词特征值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</a:tr>
              <a:tr h="32866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兴趣爱好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Logistic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回归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更新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GitHub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CSDN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博客 两篇分词文章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30140" y="243980"/>
            <a:ext cx="6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急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3563" y="6128258"/>
            <a:ext cx="102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不</a:t>
            </a:r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急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13214" y="3134030"/>
            <a:ext cx="102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重要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093" y="3134029"/>
            <a:ext cx="140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不</a:t>
            </a: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20605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tebon</dc:creator>
  <cp:lastModifiedBy>tebon</cp:lastModifiedBy>
  <cp:revision>6</cp:revision>
  <dcterms:created xsi:type="dcterms:W3CDTF">2018-08-10T03:00:46Z</dcterms:created>
  <dcterms:modified xsi:type="dcterms:W3CDTF">2018-08-17T03:10:07Z</dcterms:modified>
</cp:coreProperties>
</file>