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8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3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5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3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6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BB9-53F4-464E-AF37-F92054212F8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C2E0-B411-4B4D-87BC-6177580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578"/>
              </p:ext>
            </p:extLst>
          </p:nvPr>
        </p:nvGraphicFramePr>
        <p:xfrm>
          <a:off x="158593" y="139803"/>
          <a:ext cx="11784362" cy="657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181"/>
                <a:gridCol w="5892181"/>
              </a:tblGrid>
              <a:tr h="3286615"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zh-CN" altLang="en-US" sz="2400" b="0" strike="noStrik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培训作业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1-2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；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机器学习实战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第四章；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一篇论文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论文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DeepLearning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；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标准数据类型；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</a:tr>
              <a:tr h="3286615"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整理微信最新收藏；</a:t>
                      </a:r>
                      <a:endParaRPr lang="en-US" altLang="zh-CN" sz="2400" dirty="0" smtClean="0"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吉他；</a:t>
                      </a:r>
                      <a:endParaRPr lang="en-US" altLang="zh-CN" sz="2400" dirty="0" smtClean="0"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金融</a:t>
                      </a:r>
                      <a:r>
                        <a:rPr lang="en-US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缠中说禅一到二章节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；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python-web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；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知识结构体系搭建；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一个新的技术</a:t>
                      </a:r>
                      <a:r>
                        <a:rPr lang="en-US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工具；（</a:t>
                      </a:r>
                      <a:r>
                        <a:rPr lang="en-US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协程）</a:t>
                      </a:r>
                      <a:endParaRPr lang="en-US" altLang="zh-CN" sz="2400" dirty="0" smtClean="0"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zh-CN" sz="2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一次刻意编程练习，对比录制视频做总结；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30140" y="243980"/>
            <a:ext cx="6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急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3563" y="6128258"/>
            <a:ext cx="102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不</a:t>
            </a:r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急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13214" y="3134030"/>
            <a:ext cx="102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重要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093" y="3134029"/>
            <a:ext cx="140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不</a:t>
            </a: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20605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Consolas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tebon</dc:creator>
  <cp:lastModifiedBy>lenovo</cp:lastModifiedBy>
  <cp:revision>20</cp:revision>
  <dcterms:created xsi:type="dcterms:W3CDTF">2018-08-10T03:00:46Z</dcterms:created>
  <dcterms:modified xsi:type="dcterms:W3CDTF">2018-09-15T01:06:31Z</dcterms:modified>
</cp:coreProperties>
</file>