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9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0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1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2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8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6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3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5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43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6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FBB9-53F4-464E-AF37-F92054212F8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33160"/>
              </p:ext>
            </p:extLst>
          </p:nvPr>
        </p:nvGraphicFramePr>
        <p:xfrm>
          <a:off x="158593" y="139803"/>
          <a:ext cx="11784362" cy="657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181"/>
                <a:gridCol w="5892181"/>
              </a:tblGrid>
              <a:tr h="3286615"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数据访问权限的功能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最终方案（一小时 列举出来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zh-CN" altLang="en-US" sz="2400" b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实现第一步）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爬虫笔记代码实现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上传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GH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（一小时）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</a:tr>
              <a:tr h="328661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GitHub Wiki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侧边栏 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主要内容部分（半小时）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论文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DeepLearning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一节（一小时）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知识体系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完善基本大概内容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参考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学习手册（一个半小时）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zh-CN" alt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730140" y="243980"/>
            <a:ext cx="6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急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3563" y="6128258"/>
            <a:ext cx="102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不</a:t>
            </a:r>
            <a:r>
              <a:rPr lang="zh-CN" altLang="en-US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急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13214" y="3134030"/>
            <a:ext cx="102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重要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093" y="3134029"/>
            <a:ext cx="140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不</a:t>
            </a:r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206058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71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tebon</dc:creator>
  <cp:lastModifiedBy>tebon</cp:lastModifiedBy>
  <cp:revision>16</cp:revision>
  <dcterms:created xsi:type="dcterms:W3CDTF">2018-08-10T03:00:46Z</dcterms:created>
  <dcterms:modified xsi:type="dcterms:W3CDTF">2018-08-29T05:54:35Z</dcterms:modified>
</cp:coreProperties>
</file>