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3">
  <p:sldMasterIdLst>
    <p:sldMasterId id="2147483660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5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6"/>
            <p14:sldId id="264"/>
            <p14:sldId id="265"/>
            <p14:sldId id="267"/>
            <p14:sldId id="268"/>
            <p14:sldId id="269"/>
            <p14:sldId id="270"/>
          </p14:sldIdLst>
        </p14:section>
        <p14:section name="设计、令人印象深刻、协作" id="{B9B51309-D148-4332-87C2-07BE32FBCA3B}">
          <p14:sldIdLst/>
        </p14:section>
        <p14:section name="了解更多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D2B4A6"/>
    <a:srgbClr val="734F29"/>
    <a:srgbClr val="D24726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24" autoAdjust="0"/>
    <p:restoredTop sz="94280" autoAdjust="0"/>
  </p:normalViewPr>
  <p:slideViewPr>
    <p:cSldViewPr snapToGrid="0">
      <p:cViewPr varScale="1">
        <p:scale>
          <a:sx n="86" d="100"/>
          <a:sy n="86" d="100"/>
        </p:scale>
        <p:origin x="28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2017/9/5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2017/9/5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9/5/2017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技术交流</a:t>
            </a:r>
            <a:endParaRPr lang="zh-CN" sz="4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</a:rPr>
              <a:t>技术发展部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王德刚 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2017-09-08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当前的医嘱类型和医嘱执行条目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781" y="2277940"/>
            <a:ext cx="2485714" cy="1838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104" y="2277940"/>
            <a:ext cx="3038095" cy="3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93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那</a:t>
            </a:r>
            <a:r>
              <a:rPr lang="zh-CN" altLang="en-US" dirty="0" smtClean="0"/>
              <a:t>些隐藏在后面的骨骼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9290" y="1435664"/>
            <a:ext cx="12536813" cy="542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44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最新的手术医嘱的构建过程</a:t>
            </a:r>
            <a:r>
              <a:rPr lang="en-US" altLang="zh-CN" dirty="0" smtClean="0"/>
              <a:t>-</a:t>
            </a:r>
            <a:r>
              <a:rPr lang="zh-CN" altLang="en-US" dirty="0" smtClean="0"/>
              <a:t>流程的描述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397" y="1542661"/>
            <a:ext cx="5993606" cy="430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最新的手术医嘱的构建过程</a:t>
            </a:r>
            <a:r>
              <a:rPr lang="en-US" altLang="zh-CN" dirty="0" smtClean="0"/>
              <a:t>-</a:t>
            </a:r>
            <a:r>
              <a:rPr lang="zh-CN" altLang="en-US" dirty="0" smtClean="0"/>
              <a:t>用例的补充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117" y="3233386"/>
            <a:ext cx="3754147" cy="103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400" y="1885176"/>
            <a:ext cx="3876299" cy="419254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191250" y="2552700"/>
            <a:ext cx="3886200" cy="2057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624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最新的手术医嘱的构建过程</a:t>
            </a:r>
            <a:r>
              <a:rPr lang="en-US" altLang="zh-CN" dirty="0" smtClean="0"/>
              <a:t>-</a:t>
            </a:r>
            <a:r>
              <a:rPr lang="zh-CN" altLang="en-US" dirty="0" smtClean="0"/>
              <a:t>主要的概念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021" y="1687553"/>
            <a:ext cx="6180906" cy="459801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325065" y="3021052"/>
            <a:ext cx="2292677" cy="3131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820615" y="303913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</a:rPr>
              <a:t>增加一个状态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371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最新的手术医嘱的构建过程</a:t>
            </a:r>
            <a:r>
              <a:rPr lang="en-US" altLang="zh-CN" dirty="0" smtClean="0"/>
              <a:t>-</a:t>
            </a:r>
            <a:r>
              <a:rPr lang="zh-CN" altLang="en-US" dirty="0"/>
              <a:t>代码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049" y="2056160"/>
            <a:ext cx="3742857" cy="4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6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住院业务流程</a:t>
            </a:r>
            <a:r>
              <a:rPr lang="en-US" altLang="zh-CN" dirty="0" smtClean="0"/>
              <a:t>-</a:t>
            </a:r>
            <a:r>
              <a:rPr lang="zh-CN" altLang="en-US" dirty="0" smtClean="0"/>
              <a:t>宏观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9" y="1139648"/>
            <a:ext cx="8751383" cy="571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3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住院业务流程</a:t>
            </a:r>
            <a:r>
              <a:rPr lang="en-US" altLang="zh-CN" dirty="0" smtClean="0"/>
              <a:t>-</a:t>
            </a:r>
            <a:r>
              <a:rPr lang="zh-CN" altLang="en-US" dirty="0"/>
              <a:t>医嘱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20" y="1348568"/>
            <a:ext cx="1134427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3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指令执行者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1" y="1765337"/>
            <a:ext cx="11965259" cy="4880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587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医嘱的组成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2577" y="1689585"/>
            <a:ext cx="12874851" cy="472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医嘱的</a:t>
            </a:r>
            <a:r>
              <a:rPr lang="zh-CN" altLang="en-US" dirty="0" smtClean="0"/>
              <a:t>组成（续）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2" y="1506300"/>
            <a:ext cx="11792649" cy="535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8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医嘱的分解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141326"/>
              </p:ext>
            </p:extLst>
          </p:nvPr>
        </p:nvGraphicFramePr>
        <p:xfrm>
          <a:off x="2179803" y="2046763"/>
          <a:ext cx="7800976" cy="38217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6600"/>
                <a:gridCol w="1770542"/>
                <a:gridCol w="1838640"/>
                <a:gridCol w="1793240"/>
                <a:gridCol w="1361954"/>
              </a:tblGrid>
              <a:tr h="42463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医嘱类型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执行条目类型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2463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入院医嘱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入院登记执行条目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05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预存住院费执行条目</a:t>
                      </a:r>
                      <a:endParaRPr lang="zh-CN" altLang="en-US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 smtClean="0">
                          <a:effectLst/>
                        </a:rPr>
                        <a:t>接诊执行条目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2463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药品医嘱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收费执行</a:t>
                      </a:r>
                      <a:r>
                        <a:rPr lang="zh-CN" altLang="en-US" sz="1050" u="none" strike="noStrike" dirty="0" smtClean="0">
                          <a:effectLst/>
                        </a:rPr>
                        <a:t>条目（门诊）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摆药执行条目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配液执行</a:t>
                      </a:r>
                      <a:r>
                        <a:rPr lang="zh-CN" altLang="en-US" sz="1050" u="none" strike="noStrike" dirty="0" smtClean="0">
                          <a:effectLst/>
                        </a:rPr>
                        <a:t>条目（配液中心）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发药执行条目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2463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护理医嘱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护理执行条目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　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　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2463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检查医嘱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收费执行</a:t>
                      </a:r>
                      <a:r>
                        <a:rPr lang="zh-CN" altLang="en-US" sz="1050" u="none" strike="noStrike" dirty="0" smtClean="0">
                          <a:effectLst/>
                        </a:rPr>
                        <a:t>条目（门诊）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安排检查执行条目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完成检查执行条目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　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24639">
                <a:tc>
                  <a:txBody>
                    <a:bodyPr/>
                    <a:lstStyle/>
                    <a:p>
                      <a:r>
                        <a:rPr lang="zh-CN" altLang="en-US" sz="105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描述医嘱</a:t>
                      </a:r>
                      <a:endParaRPr lang="zh-CN" altLang="en-US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描述执行条目</a:t>
                      </a:r>
                      <a:endParaRPr lang="zh-CN" altLang="en-US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　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　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2463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手术医嘱</a:t>
                      </a:r>
                      <a:endParaRPr lang="zh-CN" altLang="en-US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安排手术</a:t>
                      </a:r>
                      <a:endParaRPr lang="zh-CN" altLang="en-US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术前操作</a:t>
                      </a:r>
                      <a:endParaRPr lang="zh-CN" altLang="en-US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术后操作（计费）</a:t>
                      </a:r>
                      <a:endParaRPr lang="zh-CN" altLang="en-US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42463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转科医嘱</a:t>
                      </a:r>
                      <a:endParaRPr lang="zh-CN" altLang="en-US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转科确认执行条目</a:t>
                      </a:r>
                      <a:endParaRPr lang="zh-CN" altLang="en-US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2463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出院医嘱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出院登记执行条目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</a:rPr>
                        <a:t>出院结算执行条目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293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医嘱的执行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398" y="1998205"/>
            <a:ext cx="7371428" cy="7428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926" y="2741062"/>
            <a:ext cx="8352381" cy="23714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640" y="5380401"/>
            <a:ext cx="428571" cy="39047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17211" y="3445727"/>
            <a:ext cx="7807013" cy="1427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86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医嘱与计费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514" y="2019553"/>
            <a:ext cx="8028571" cy="4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06722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200</Words>
  <Application>Microsoft Office PowerPoint</Application>
  <PresentationFormat>宽屏</PresentationFormat>
  <Paragraphs>53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Microsoft YaHei UI</vt:lpstr>
      <vt:lpstr>宋体</vt:lpstr>
      <vt:lpstr>Arial</vt:lpstr>
      <vt:lpstr>Calibri</vt:lpstr>
      <vt:lpstr>Segoe UI</vt:lpstr>
      <vt:lpstr>Segoe UI Light</vt:lpstr>
      <vt:lpstr>WelcomeDoc</vt:lpstr>
      <vt:lpstr>技术交流</vt:lpstr>
      <vt:lpstr>住院业务流程-宏观</vt:lpstr>
      <vt:lpstr>住院业务流程-医嘱</vt:lpstr>
      <vt:lpstr>指令执行者</vt:lpstr>
      <vt:lpstr>医嘱的组成</vt:lpstr>
      <vt:lpstr>医嘱的组成（续）</vt:lpstr>
      <vt:lpstr>医嘱的分解</vt:lpstr>
      <vt:lpstr>医嘱的执行</vt:lpstr>
      <vt:lpstr>医嘱与计费</vt:lpstr>
      <vt:lpstr>当前的医嘱类型和医嘱执行条目</vt:lpstr>
      <vt:lpstr>那些隐藏在后面的骨骼</vt:lpstr>
      <vt:lpstr>最新的手术医嘱的构建过程-流程的描述</vt:lpstr>
      <vt:lpstr>最新的手术医嘱的构建过程-用例的补充</vt:lpstr>
      <vt:lpstr>最新的手术医嘱的构建过程-主要的概念</vt:lpstr>
      <vt:lpstr>最新的手术医嘱的构建过程-代码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2017-07-04T07:46:56Z</dcterms:created>
  <dcterms:modified xsi:type="dcterms:W3CDTF">2017-09-05T02:58:15Z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