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</p14:sldIdLst>
        </p14:section>
        <p14:section name="设计、令人印象深刻、协作" id="{B9B51309-D148-4332-87C2-07BE32FBCA3B}">
          <p14:sldIdLst/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>
        <p:scale>
          <a:sx n="50" d="100"/>
          <a:sy n="50" d="100"/>
        </p:scale>
        <p:origin x="82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当前的医嘱类型和医嘱执行条目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81" y="2277940"/>
            <a:ext cx="2485714" cy="1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04" y="2277940"/>
            <a:ext cx="303809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</a:t>
            </a:r>
            <a:r>
              <a:rPr lang="zh-CN" altLang="en-US" dirty="0" smtClean="0"/>
              <a:t>些隐藏在后面的骨骼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290" y="1435664"/>
            <a:ext cx="12536813" cy="54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流程的描述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97" y="1542661"/>
            <a:ext cx="5993606" cy="43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用例的补充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3233386"/>
            <a:ext cx="3754147" cy="103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00" y="1885176"/>
            <a:ext cx="3876299" cy="41925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91250" y="2552700"/>
            <a:ext cx="3886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宏观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" y="1139648"/>
            <a:ext cx="8751383" cy="57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/>
              <a:t>医嘱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0" y="1645104"/>
            <a:ext cx="11344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指令执行者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" y="1765337"/>
            <a:ext cx="11965259" cy="488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8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577" y="1689585"/>
            <a:ext cx="12874851" cy="47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医嘱的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2" y="1506300"/>
            <a:ext cx="11792649" cy="53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医嘱的分解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41326"/>
              </p:ext>
            </p:extLst>
          </p:nvPr>
        </p:nvGraphicFramePr>
        <p:xfrm>
          <a:off x="2179803" y="2046763"/>
          <a:ext cx="7800976" cy="3821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600"/>
                <a:gridCol w="1770542"/>
                <a:gridCol w="1838640"/>
                <a:gridCol w="1793240"/>
                <a:gridCol w="1361954"/>
              </a:tblGrid>
              <a:tr h="424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医嘱类型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执行条目类型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入院医嘱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入院登记执行条目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存住院费执行条目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 smtClean="0">
                          <a:effectLst/>
                        </a:rPr>
                        <a:t>接诊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药品医嘱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摆药执行条目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配液执行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条目（配液中心）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发药执行条目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护理医嘱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护理执行条目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检查医嘱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安排检查执行条目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完成检查执行条目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手术医嘱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安排手术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术前操作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术后操作（计费）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转科确认执行条目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出院登记执行条目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出院结算执行条目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9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医嘱的执行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98" y="1998205"/>
            <a:ext cx="7371428" cy="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6" y="2741062"/>
            <a:ext cx="8352381" cy="23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640" y="5380401"/>
            <a:ext cx="428571" cy="3904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17211" y="3445727"/>
            <a:ext cx="7807013" cy="142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医嘱与计费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14" y="2019553"/>
            <a:ext cx="8028571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67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176</Words>
  <Application>Microsoft Office PowerPoint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技术交流</vt:lpstr>
      <vt:lpstr>住院业务流程-宏观</vt:lpstr>
      <vt:lpstr>住院业务流程-医嘱</vt:lpstr>
      <vt:lpstr>指令执行者</vt:lpstr>
      <vt:lpstr>医嘱的组成</vt:lpstr>
      <vt:lpstr>医嘱的组成（续）</vt:lpstr>
      <vt:lpstr>医嘱的分解</vt:lpstr>
      <vt:lpstr>医嘱的执行</vt:lpstr>
      <vt:lpstr>医嘱与计费</vt:lpstr>
      <vt:lpstr>当前的医嘱类型和医嘱执行条目</vt:lpstr>
      <vt:lpstr>那些隐藏在后面的骨骼</vt:lpstr>
      <vt:lpstr>最新的手术医嘱的构建过程-流程的描述</vt:lpstr>
      <vt:lpstr>最新的手术医嘱的构建过程-用例的补充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2017-09-05T02:06:56Z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