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设计、令人印象深刻、协作" id="{B9B51309-D148-4332-87C2-07BE32FBCA3B}">
          <p14:sldIdLst/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7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2017-09-08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住院业务流程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宏观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9" y="1139648"/>
            <a:ext cx="8751383" cy="57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住院业务流程</a:t>
            </a:r>
            <a:r>
              <a:rPr lang="en-US" altLang="zh-CN" dirty="0" smtClean="0"/>
              <a:t>-</a:t>
            </a:r>
            <a:r>
              <a:rPr lang="zh-CN" altLang="en-US" dirty="0"/>
              <a:t>医嘱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0" y="1645104"/>
            <a:ext cx="11344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指令执行者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" y="1765337"/>
            <a:ext cx="11965259" cy="488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8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577" y="1689585"/>
            <a:ext cx="12874851" cy="47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医嘱的</a:t>
            </a:r>
            <a:r>
              <a:rPr lang="zh-CN" altLang="en-US" dirty="0" smtClean="0"/>
              <a:t>组成（续）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2" y="1506300"/>
            <a:ext cx="11792649" cy="53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医嘱的分解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37020"/>
              </p:ext>
            </p:extLst>
          </p:nvPr>
        </p:nvGraphicFramePr>
        <p:xfrm>
          <a:off x="1743074" y="1801104"/>
          <a:ext cx="7800976" cy="3821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600"/>
                <a:gridCol w="1770542"/>
                <a:gridCol w="1838640"/>
                <a:gridCol w="1793240"/>
                <a:gridCol w="1361954"/>
              </a:tblGrid>
              <a:tr h="424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医嘱类型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执行条目类型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入院医嘱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入院登记执行条目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存住院费执行条目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 smtClean="0">
                          <a:effectLst/>
                        </a:rPr>
                        <a:t>接诊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药品医嘱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收费执行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条目（门诊）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摆药执行条目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配液执行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条目（配液中心）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发药执行条目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护理医嘱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护理执行条目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检查医嘱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收费执行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条目（门诊）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安排检查执行条目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完成检查执行条目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手术医嘱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安排手术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术前操作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术后操作（计费）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转科医嘱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转科确认执行条目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出院登记执行条目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出院结算执行条目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935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134</Words>
  <Application>Microsoft Office PowerPoint</Application>
  <PresentationFormat>宽屏</PresentationFormat>
  <Paragraphs>44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技术交流</vt:lpstr>
      <vt:lpstr>住院业务流程-宏观</vt:lpstr>
      <vt:lpstr>住院业务流程-医嘱</vt:lpstr>
      <vt:lpstr>指令执行者</vt:lpstr>
      <vt:lpstr>医嘱的组成</vt:lpstr>
      <vt:lpstr>医嘱的组成（续）</vt:lpstr>
      <vt:lpstr>医嘱的分解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2017-09-05T01:22:15Z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