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57"/>
          </p14:sldIdLst>
        </p14:section>
        <p14:section name="设计、令人印象深刻、协作" id="{B9B51309-D148-4332-87C2-07BE32FBCA3B}">
          <p14:sldIdLst/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9/14/2017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2017-09-14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1268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9</Words>
  <Application>Microsoft Office PowerPoint</Application>
  <PresentationFormat>宽屏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技术交流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2017-09-14T00:39:56Z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