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57"/>
            <p14:sldId id="258"/>
            <p14:sldId id="259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69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2017/8/29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愿景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19059" y="3584990"/>
            <a:ext cx="206062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73512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3" name="直接连接符 12"/>
          <p:cNvCxnSpPr>
            <a:stCxn id="10" idx="6"/>
            <a:endCxn id="3" idx="2"/>
          </p:cNvCxnSpPr>
          <p:nvPr/>
        </p:nvCxnSpPr>
        <p:spPr>
          <a:xfrm>
            <a:off x="3960115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93647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医嘱</a:t>
            </a:r>
          </a:p>
        </p:txBody>
      </p:sp>
      <p:sp>
        <p:nvSpPr>
          <p:cNvPr id="19" name="椭圆 18"/>
          <p:cNvSpPr/>
          <p:nvPr/>
        </p:nvSpPr>
        <p:spPr>
          <a:xfrm>
            <a:off x="5613769" y="2394273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2960" y="2772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病历</a:t>
            </a:r>
          </a:p>
        </p:txBody>
      </p: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5749369" y="2668061"/>
            <a:ext cx="5594" cy="9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54025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33216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费用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779679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604717" y="51401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24852" y="5518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患者</a:t>
            </a:r>
          </a:p>
        </p:txBody>
      </p:sp>
      <p:cxnSp>
        <p:nvCxnSpPr>
          <p:cNvPr id="28" name="直接连接符 27"/>
          <p:cNvCxnSpPr>
            <a:stCxn id="3" idx="4"/>
            <a:endCxn id="26" idx="0"/>
          </p:cNvCxnSpPr>
          <p:nvPr/>
        </p:nvCxnSpPr>
        <p:spPr>
          <a:xfrm flipH="1">
            <a:off x="5748019" y="4499390"/>
            <a:ext cx="1350" cy="6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1300" y="1888127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医生站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5283" y="520931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护士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8279" y="188395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8280" y="5352836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35" name="矩形 34"/>
          <p:cNvSpPr/>
          <p:nvPr/>
        </p:nvSpPr>
        <p:spPr>
          <a:xfrm>
            <a:off x="8752279" y="35236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379" y="344646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挂号和</a:t>
            </a:r>
            <a:r>
              <a:rPr lang="zh-CN" altLang="en-US" dirty="0" smtClean="0">
                <a:solidFill>
                  <a:schemeClr val="tx1"/>
                </a:solidFill>
              </a:rPr>
              <a:t>收费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愿景（续）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1" y="1825625"/>
            <a:ext cx="9778999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、核心不包括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和交互逻辑（舍得）；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、属于核心的逻辑通过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界定边界；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、核心逻辑和实体的扩展要严格评审；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、核心要应对功能、扩展性</a:t>
            </a:r>
            <a:r>
              <a:rPr lang="zh-CN" altLang="en-US" dirty="0"/>
              <a:t>、</a:t>
            </a:r>
            <a:r>
              <a:rPr lang="zh-CN" altLang="en-US" dirty="0" smtClean="0"/>
              <a:t>性能、以及与二次开发团队的磨合等多种要求，有复杂性；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、核心部分的结构、代码风格会区别于其他部分，需要的人员能力比较高，数量不会多（</a:t>
            </a:r>
            <a:r>
              <a:rPr lang="en-US" altLang="zh-CN" dirty="0" smtClean="0"/>
              <a:t>3-10</a:t>
            </a:r>
            <a:r>
              <a:rPr lang="zh-CN" altLang="en-US" dirty="0" smtClean="0"/>
              <a:t>人）；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应用逻辑和领域逻辑的例子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494" y="3776351"/>
            <a:ext cx="671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costDomainService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createChargeBill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（创建财务账户）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893" y="252453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register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（挂号）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93" y="5028168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cashierAppService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initAccount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（预存住院费）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0002" y="5979332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State_NeedIntoWard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待接诊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002" y="3225952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State_WaitingDiagnose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待门诊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987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156</Words>
  <Application>Microsoft Office PowerPoint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WelcomeDoc</vt:lpstr>
      <vt:lpstr>技术交流</vt:lpstr>
      <vt:lpstr>愿景</vt:lpstr>
      <vt:lpstr>愿景（续）</vt:lpstr>
      <vt:lpstr>应用逻辑和领域逻辑的例子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2017-08-29T08:37:27Z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