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4"/>
  </p:handoutMasterIdLst>
  <p:sldIdLst>
    <p:sldId id="359" r:id="rId4"/>
    <p:sldId id="360" r:id="rId6"/>
    <p:sldId id="384" r:id="rId7"/>
    <p:sldId id="387" r:id="rId8"/>
    <p:sldId id="389" r:id="rId9"/>
    <p:sldId id="422" r:id="rId10"/>
    <p:sldId id="442" r:id="rId11"/>
    <p:sldId id="411" r:id="rId12"/>
    <p:sldId id="395" r:id="rId13"/>
    <p:sldId id="398" r:id="rId14"/>
    <p:sldId id="400" r:id="rId15"/>
    <p:sldId id="433" r:id="rId16"/>
    <p:sldId id="402" r:id="rId17"/>
    <p:sldId id="425" r:id="rId18"/>
    <p:sldId id="436" r:id="rId19"/>
    <p:sldId id="403" r:id="rId20"/>
    <p:sldId id="435" r:id="rId21"/>
    <p:sldId id="404" r:id="rId22"/>
    <p:sldId id="406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05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8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1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191.xml"/><Relationship Id="rId7" Type="http://schemas.openxmlformats.org/officeDocument/2006/relationships/image" Target="../media/image9.png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image" Target="../media/image10.png"/><Relationship Id="rId1" Type="http://schemas.openxmlformats.org/officeDocument/2006/relationships/tags" Target="../tags/tag19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tags" Target="../tags/tag20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9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0" Type="http://schemas.openxmlformats.org/officeDocument/2006/relationships/slideLayout" Target="../slideLayouts/slideLayout5.xml"/><Relationship Id="rId2" Type="http://schemas.openxmlformats.org/officeDocument/2006/relationships/tags" Target="../tags/tag144.xml"/><Relationship Id="rId19" Type="http://schemas.openxmlformats.org/officeDocument/2006/relationships/tags" Target="../tags/tag161.xml"/><Relationship Id="rId18" Type="http://schemas.openxmlformats.org/officeDocument/2006/relationships/tags" Target="../tags/tag160.xml"/><Relationship Id="rId17" Type="http://schemas.openxmlformats.org/officeDocument/2006/relationships/tags" Target="../tags/tag159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70807" y="2086532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2A3246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嗒嗒我自己实训汇报</a:t>
            </a:r>
            <a:endParaRPr kumimoji="1" lang="zh-CN" altLang="en-US" sz="6000">
              <a:solidFill>
                <a:srgbClr val="7E718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78630" y="3531235"/>
            <a:ext cx="63792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en-GB" sz="2400">
                <a:solidFill>
                  <a:srgbClr val="7E7182"/>
                </a:solidFill>
                <a:cs typeface="+mn-lt"/>
              </a:rPr>
              <a:t>Tap Me Project Report </a:t>
            </a:r>
            <a:endParaRPr lang="en-US" altLang="en-GB" sz="2400">
              <a:solidFill>
                <a:srgbClr val="7E7182"/>
              </a:solidFill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6807" y="4911647"/>
            <a:ext cx="2793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000">
                <a:solidFill>
                  <a:srgbClr val="7E7182"/>
                </a:solidFill>
              </a:rPr>
              <a:t>汇报人：李欣雨 方誉蔓</a:t>
            </a:r>
            <a:endParaRPr kumimoji="1" lang="zh-CN" altLang="en-US" sz="200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6" grpId="0"/>
      <p:bldP spid="2" grpId="0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5"/>
          <p:cNvGrpSpPr/>
          <p:nvPr>
            <p:custDataLst>
              <p:tags r:id="rId1"/>
            </p:custDataLst>
          </p:nvPr>
        </p:nvGrpSpPr>
        <p:grpSpPr>
          <a:xfrm>
            <a:off x="234822" y="4745969"/>
            <a:ext cx="8910956" cy="1325245"/>
            <a:chOff x="540257" y="4732840"/>
            <a:chExt cx="8910955" cy="1325245"/>
          </a:xfrm>
        </p:grpSpPr>
        <p:grpSp>
          <p:nvGrpSpPr>
            <p:cNvPr id="5" name="组合 4"/>
            <p:cNvGrpSpPr/>
            <p:nvPr/>
          </p:nvGrpSpPr>
          <p:grpSpPr>
            <a:xfrm>
              <a:off x="540257" y="4732840"/>
              <a:ext cx="2650490" cy="1325245"/>
              <a:chOff x="540257" y="4732840"/>
              <a:chExt cx="2650490" cy="1325245"/>
            </a:xfrm>
          </p:grpSpPr>
          <p:sp>
            <p:nvSpPr>
              <p:cNvPr id="6" name="Freeform: Shape 19"/>
              <p:cNvSpPr/>
              <p:nvPr/>
            </p:nvSpPr>
            <p:spPr>
              <a:xfrm>
                <a:off x="1648332" y="5207820"/>
                <a:ext cx="1542415" cy="850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42" y="21600"/>
                    </a:moveTo>
                    <a:lnTo>
                      <a:pt x="9202" y="12826"/>
                    </a:lnTo>
                    <a:lnTo>
                      <a:pt x="0" y="12826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2826"/>
                    </a:lnTo>
                  </a:path>
                </a:pathLst>
              </a:custGeom>
              <a:solidFill>
                <a:srgbClr val="E3CAB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" name="Freeform: Shape 20"/>
              <p:cNvSpPr/>
              <p:nvPr/>
            </p:nvSpPr>
            <p:spPr>
              <a:xfrm>
                <a:off x="2117536" y="4732840"/>
                <a:ext cx="172176" cy="258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50" y="6750"/>
                    </a:moveTo>
                    <a:cubicBezTo>
                      <a:pt x="14491" y="6750"/>
                      <a:pt x="14175" y="6539"/>
                      <a:pt x="14175" y="6300"/>
                    </a:cubicBezTo>
                    <a:cubicBezTo>
                      <a:pt x="14175" y="5330"/>
                      <a:pt x="11918" y="4950"/>
                      <a:pt x="10800" y="4950"/>
                    </a:cubicBezTo>
                    <a:cubicBezTo>
                      <a:pt x="10441" y="4950"/>
                      <a:pt x="10125" y="4739"/>
                      <a:pt x="10125" y="4500"/>
                    </a:cubicBezTo>
                    <a:cubicBezTo>
                      <a:pt x="10125" y="4261"/>
                      <a:pt x="10441" y="4050"/>
                      <a:pt x="10800" y="4050"/>
                    </a:cubicBezTo>
                    <a:cubicBezTo>
                      <a:pt x="12762" y="4050"/>
                      <a:pt x="15525" y="4739"/>
                      <a:pt x="15525" y="6300"/>
                    </a:cubicBezTo>
                    <a:cubicBezTo>
                      <a:pt x="15525" y="6539"/>
                      <a:pt x="15209" y="6750"/>
                      <a:pt x="14850" y="6750"/>
                    </a:cubicBezTo>
                    <a:close/>
                    <a:moveTo>
                      <a:pt x="10800" y="1800"/>
                    </a:moveTo>
                    <a:cubicBezTo>
                      <a:pt x="6982" y="1800"/>
                      <a:pt x="2700" y="3487"/>
                      <a:pt x="2700" y="6300"/>
                    </a:cubicBezTo>
                    <a:cubicBezTo>
                      <a:pt x="2700" y="7200"/>
                      <a:pt x="3248" y="8142"/>
                      <a:pt x="4134" y="8831"/>
                    </a:cubicBezTo>
                    <a:cubicBezTo>
                      <a:pt x="4535" y="9141"/>
                      <a:pt x="4999" y="9436"/>
                      <a:pt x="5421" y="9759"/>
                    </a:cubicBezTo>
                    <a:cubicBezTo>
                      <a:pt x="6919" y="10955"/>
                      <a:pt x="8184" y="12361"/>
                      <a:pt x="8395" y="13950"/>
                    </a:cubicBezTo>
                    <a:lnTo>
                      <a:pt x="13205" y="13950"/>
                    </a:lnTo>
                    <a:cubicBezTo>
                      <a:pt x="13416" y="12361"/>
                      <a:pt x="14681" y="10955"/>
                      <a:pt x="16179" y="9759"/>
                    </a:cubicBezTo>
                    <a:cubicBezTo>
                      <a:pt x="16601" y="9436"/>
                      <a:pt x="17065" y="9141"/>
                      <a:pt x="17466" y="8831"/>
                    </a:cubicBezTo>
                    <a:cubicBezTo>
                      <a:pt x="18352" y="8142"/>
                      <a:pt x="18900" y="7200"/>
                      <a:pt x="18900" y="6300"/>
                    </a:cubicBezTo>
                    <a:cubicBezTo>
                      <a:pt x="18900" y="3487"/>
                      <a:pt x="14618" y="1800"/>
                      <a:pt x="10800" y="1800"/>
                    </a:cubicBezTo>
                    <a:close/>
                    <a:moveTo>
                      <a:pt x="19427" y="10069"/>
                    </a:moveTo>
                    <a:cubicBezTo>
                      <a:pt x="17972" y="11138"/>
                      <a:pt x="16052" y="12642"/>
                      <a:pt x="15884" y="14147"/>
                    </a:cubicBezTo>
                    <a:cubicBezTo>
                      <a:pt x="16495" y="14386"/>
                      <a:pt x="16875" y="14836"/>
                      <a:pt x="16875" y="15300"/>
                    </a:cubicBezTo>
                    <a:cubicBezTo>
                      <a:pt x="16875" y="15638"/>
                      <a:pt x="16685" y="15961"/>
                      <a:pt x="16348" y="16200"/>
                    </a:cubicBezTo>
                    <a:cubicBezTo>
                      <a:pt x="16685" y="16439"/>
                      <a:pt x="16875" y="16762"/>
                      <a:pt x="16875" y="17100"/>
                    </a:cubicBezTo>
                    <a:cubicBezTo>
                      <a:pt x="16875" y="17564"/>
                      <a:pt x="16516" y="17986"/>
                      <a:pt x="15926" y="18239"/>
                    </a:cubicBezTo>
                    <a:cubicBezTo>
                      <a:pt x="16095" y="18436"/>
                      <a:pt x="16200" y="18675"/>
                      <a:pt x="16200" y="18900"/>
                    </a:cubicBezTo>
                    <a:cubicBezTo>
                      <a:pt x="16200" y="19814"/>
                      <a:pt x="15124" y="20250"/>
                      <a:pt x="13901" y="20250"/>
                    </a:cubicBezTo>
                    <a:cubicBezTo>
                      <a:pt x="13352" y="21066"/>
                      <a:pt x="12129" y="21600"/>
                      <a:pt x="10800" y="21600"/>
                    </a:cubicBezTo>
                    <a:cubicBezTo>
                      <a:pt x="9471" y="21600"/>
                      <a:pt x="8248" y="21066"/>
                      <a:pt x="7699" y="20250"/>
                    </a:cubicBezTo>
                    <a:cubicBezTo>
                      <a:pt x="6476" y="20250"/>
                      <a:pt x="5400" y="19814"/>
                      <a:pt x="5400" y="18900"/>
                    </a:cubicBezTo>
                    <a:cubicBezTo>
                      <a:pt x="5400" y="18675"/>
                      <a:pt x="5505" y="18436"/>
                      <a:pt x="5674" y="18239"/>
                    </a:cubicBezTo>
                    <a:cubicBezTo>
                      <a:pt x="5084" y="17986"/>
                      <a:pt x="4725" y="17564"/>
                      <a:pt x="4725" y="17100"/>
                    </a:cubicBezTo>
                    <a:cubicBezTo>
                      <a:pt x="4725" y="16762"/>
                      <a:pt x="4915" y="16439"/>
                      <a:pt x="5252" y="16200"/>
                    </a:cubicBezTo>
                    <a:cubicBezTo>
                      <a:pt x="4915" y="15961"/>
                      <a:pt x="4725" y="15638"/>
                      <a:pt x="4725" y="15300"/>
                    </a:cubicBezTo>
                    <a:cubicBezTo>
                      <a:pt x="4725" y="14836"/>
                      <a:pt x="5105" y="14386"/>
                      <a:pt x="5716" y="14147"/>
                    </a:cubicBezTo>
                    <a:cubicBezTo>
                      <a:pt x="5548" y="12642"/>
                      <a:pt x="3628" y="11138"/>
                      <a:pt x="2173" y="10069"/>
                    </a:cubicBezTo>
                    <a:cubicBezTo>
                      <a:pt x="717" y="9000"/>
                      <a:pt x="0" y="7748"/>
                      <a:pt x="0" y="6300"/>
                    </a:cubicBezTo>
                    <a:cubicBezTo>
                      <a:pt x="0" y="2475"/>
                      <a:pt x="5463" y="0"/>
                      <a:pt x="10800" y="0"/>
                    </a:cubicBezTo>
                    <a:cubicBezTo>
                      <a:pt x="16137" y="0"/>
                      <a:pt x="21600" y="2475"/>
                      <a:pt x="21600" y="6300"/>
                    </a:cubicBezTo>
                    <a:cubicBezTo>
                      <a:pt x="21600" y="7748"/>
                      <a:pt x="20883" y="9000"/>
                      <a:pt x="19427" y="100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" name="Rectangle 38"/>
              <p:cNvSpPr/>
              <p:nvPr/>
            </p:nvSpPr>
            <p:spPr>
              <a:xfrm>
                <a:off x="540257" y="5208131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张朝会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24" name="Rectangle 43"/>
            <p:cNvSpPr/>
            <p:nvPr/>
          </p:nvSpPr>
          <p:spPr>
            <a:xfrm>
              <a:off x="3379977" y="5431243"/>
              <a:ext cx="6071235" cy="46799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defTabSz="815340">
                <a:lnSpc>
                  <a:spcPts val="1500"/>
                </a:lnSpc>
                <a:defRPr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测试工程师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3" name="4"/>
          <p:cNvGrpSpPr/>
          <p:nvPr>
            <p:custDataLst>
              <p:tags r:id="rId2"/>
            </p:custDataLst>
          </p:nvPr>
        </p:nvGrpSpPr>
        <p:grpSpPr>
          <a:xfrm>
            <a:off x="1569437" y="4101920"/>
            <a:ext cx="8939530" cy="1246552"/>
            <a:chOff x="1862172" y="4090696"/>
            <a:chExt cx="8939530" cy="1246551"/>
          </a:xfrm>
        </p:grpSpPr>
        <p:grpSp>
          <p:nvGrpSpPr>
            <p:cNvPr id="29" name="组合 28"/>
            <p:cNvGrpSpPr/>
            <p:nvPr/>
          </p:nvGrpSpPr>
          <p:grpSpPr>
            <a:xfrm>
              <a:off x="1862172" y="4090696"/>
              <a:ext cx="2787650" cy="1160779"/>
              <a:chOff x="1862172" y="4090696"/>
              <a:chExt cx="2787650" cy="1160779"/>
            </a:xfrm>
          </p:grpSpPr>
          <p:sp>
            <p:nvSpPr>
              <p:cNvPr id="11" name="Freeform: Shape 22"/>
              <p:cNvSpPr/>
              <p:nvPr/>
            </p:nvSpPr>
            <p:spPr>
              <a:xfrm>
                <a:off x="3005807" y="4432326"/>
                <a:ext cx="1644015" cy="819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42" y="21600"/>
                    </a:moveTo>
                    <a:lnTo>
                      <a:pt x="9202" y="12826"/>
                    </a:lnTo>
                    <a:lnTo>
                      <a:pt x="0" y="12826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2826"/>
                    </a:lnTo>
                  </a:path>
                </a:pathLst>
              </a:custGeom>
              <a:solidFill>
                <a:srgbClr val="E3CAB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" name="Freeform: Shape 23"/>
              <p:cNvSpPr/>
              <p:nvPr/>
            </p:nvSpPr>
            <p:spPr>
              <a:xfrm>
                <a:off x="3005371" y="4090696"/>
                <a:ext cx="194752" cy="23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3" h="21368" extrusionOk="0">
                    <a:moveTo>
                      <a:pt x="9210" y="17445"/>
                    </a:moveTo>
                    <a:lnTo>
                      <a:pt x="6091" y="18421"/>
                    </a:lnTo>
                    <a:cubicBezTo>
                      <a:pt x="5969" y="18459"/>
                      <a:pt x="5833" y="18428"/>
                      <a:pt x="5754" y="18344"/>
                    </a:cubicBezTo>
                    <a:cubicBezTo>
                      <a:pt x="5352" y="17930"/>
                      <a:pt x="4874" y="17519"/>
                      <a:pt x="4113" y="17070"/>
                    </a:cubicBezTo>
                    <a:cubicBezTo>
                      <a:pt x="3351" y="16622"/>
                      <a:pt x="2722" y="16380"/>
                      <a:pt x="2113" y="16197"/>
                    </a:cubicBezTo>
                    <a:cubicBezTo>
                      <a:pt x="1990" y="16160"/>
                      <a:pt x="1912" y="16066"/>
                      <a:pt x="1920" y="15959"/>
                    </a:cubicBezTo>
                    <a:lnTo>
                      <a:pt x="2107" y="13255"/>
                    </a:lnTo>
                    <a:lnTo>
                      <a:pt x="2945" y="12321"/>
                    </a:lnTo>
                    <a:cubicBezTo>
                      <a:pt x="2945" y="12321"/>
                      <a:pt x="4821" y="12112"/>
                      <a:pt x="7270" y="13556"/>
                    </a:cubicBezTo>
                    <a:cubicBezTo>
                      <a:pt x="9715" y="14998"/>
                      <a:pt x="10050" y="16510"/>
                      <a:pt x="10050" y="16510"/>
                    </a:cubicBezTo>
                    <a:cubicBezTo>
                      <a:pt x="10050" y="16510"/>
                      <a:pt x="9210" y="17445"/>
                      <a:pt x="9210" y="17445"/>
                    </a:cubicBezTo>
                    <a:close/>
                    <a:moveTo>
                      <a:pt x="17932" y="1607"/>
                    </a:moveTo>
                    <a:cubicBezTo>
                      <a:pt x="15041" y="-99"/>
                      <a:pt x="12983" y="-62"/>
                      <a:pt x="12201" y="41"/>
                    </a:cubicBezTo>
                    <a:cubicBezTo>
                      <a:pt x="11981" y="69"/>
                      <a:pt x="11796" y="172"/>
                      <a:pt x="11667" y="317"/>
                    </a:cubicBezTo>
                    <a:lnTo>
                      <a:pt x="4613" y="8201"/>
                    </a:lnTo>
                    <a:lnTo>
                      <a:pt x="1158" y="12064"/>
                    </a:lnTo>
                    <a:cubicBezTo>
                      <a:pt x="735" y="12537"/>
                      <a:pt x="491" y="13098"/>
                      <a:pt x="453" y="13681"/>
                    </a:cubicBezTo>
                    <a:lnTo>
                      <a:pt x="1" y="20638"/>
                    </a:lnTo>
                    <a:cubicBezTo>
                      <a:pt x="-31" y="21139"/>
                      <a:pt x="584" y="21501"/>
                      <a:pt x="1161" y="21322"/>
                    </a:cubicBezTo>
                    <a:lnTo>
                      <a:pt x="9186" y="18835"/>
                    </a:lnTo>
                    <a:cubicBezTo>
                      <a:pt x="9862" y="18625"/>
                      <a:pt x="10450" y="18260"/>
                      <a:pt x="10874" y="17785"/>
                    </a:cubicBezTo>
                    <a:lnTo>
                      <a:pt x="13690" y="14637"/>
                    </a:lnTo>
                    <a:lnTo>
                      <a:pt x="21378" y="6041"/>
                    </a:lnTo>
                    <a:cubicBezTo>
                      <a:pt x="21514" y="5889"/>
                      <a:pt x="21569" y="5704"/>
                      <a:pt x="21531" y="5518"/>
                    </a:cubicBezTo>
                    <a:cubicBezTo>
                      <a:pt x="21403" y="4867"/>
                      <a:pt x="20787" y="3289"/>
                      <a:pt x="17932" y="1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" name="Rectangle 39"/>
              <p:cNvSpPr/>
              <p:nvPr/>
            </p:nvSpPr>
            <p:spPr>
              <a:xfrm>
                <a:off x="1862172" y="4346995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刘琳琳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25" name="Rectangle 44"/>
            <p:cNvSpPr/>
            <p:nvPr/>
          </p:nvSpPr>
          <p:spPr>
            <a:xfrm>
              <a:off x="4822542" y="4734632"/>
              <a:ext cx="5979160" cy="60261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defTabSz="815340">
                <a:lnSpc>
                  <a:spcPts val="1500"/>
                </a:lnSpc>
                <a:defRPr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全栈工程师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0" name="3"/>
          <p:cNvGrpSpPr/>
          <p:nvPr>
            <p:custDataLst>
              <p:tags r:id="rId3"/>
            </p:custDataLst>
          </p:nvPr>
        </p:nvGrpSpPr>
        <p:grpSpPr>
          <a:xfrm>
            <a:off x="3074137" y="3419228"/>
            <a:ext cx="8611235" cy="1067655"/>
            <a:chOff x="3379572" y="3450549"/>
            <a:chExt cx="8611235" cy="1067655"/>
          </a:xfrm>
        </p:grpSpPr>
        <p:sp>
          <p:nvSpPr>
            <p:cNvPr id="13" name="Freeform: Shape 25"/>
            <p:cNvSpPr/>
            <p:nvPr/>
          </p:nvSpPr>
          <p:spPr>
            <a:xfrm>
              <a:off x="4707992" y="3681274"/>
              <a:ext cx="1487805" cy="83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7"/>
                  </a:lnTo>
                  <a:lnTo>
                    <a:pt x="0" y="12827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7"/>
                  </a:lnTo>
                </a:path>
              </a:pathLst>
            </a:custGeom>
            <a:solidFill>
              <a:srgbClr val="E3CAB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Freeform: Shape 26"/>
            <p:cNvSpPr/>
            <p:nvPr/>
          </p:nvSpPr>
          <p:spPr>
            <a:xfrm>
              <a:off x="3818348" y="3450549"/>
              <a:ext cx="230888" cy="23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3" extrusionOk="0">
                  <a:moveTo>
                    <a:pt x="2579" y="8408"/>
                  </a:moveTo>
                  <a:cubicBezTo>
                    <a:pt x="2579" y="5192"/>
                    <a:pt x="5174" y="2587"/>
                    <a:pt x="8377" y="2587"/>
                  </a:cubicBezTo>
                  <a:cubicBezTo>
                    <a:pt x="11581" y="2587"/>
                    <a:pt x="14435" y="5451"/>
                    <a:pt x="14435" y="8668"/>
                  </a:cubicBezTo>
                  <a:cubicBezTo>
                    <a:pt x="14435" y="11882"/>
                    <a:pt x="11838" y="14489"/>
                    <a:pt x="8636" y="14489"/>
                  </a:cubicBezTo>
                  <a:cubicBezTo>
                    <a:pt x="5432" y="14488"/>
                    <a:pt x="2579" y="11622"/>
                    <a:pt x="2579" y="8408"/>
                  </a:cubicBezTo>
                  <a:close/>
                  <a:moveTo>
                    <a:pt x="20915" y="18167"/>
                  </a:moveTo>
                  <a:lnTo>
                    <a:pt x="15797" y="13031"/>
                  </a:lnTo>
                  <a:cubicBezTo>
                    <a:pt x="16569" y="11760"/>
                    <a:pt x="17014" y="10265"/>
                    <a:pt x="17014" y="8668"/>
                  </a:cubicBezTo>
                  <a:cubicBezTo>
                    <a:pt x="17014" y="4023"/>
                    <a:pt x="13004" y="0"/>
                    <a:pt x="8377" y="0"/>
                  </a:cubicBezTo>
                  <a:cubicBezTo>
                    <a:pt x="3750" y="-1"/>
                    <a:pt x="0" y="3764"/>
                    <a:pt x="0" y="8408"/>
                  </a:cubicBezTo>
                  <a:cubicBezTo>
                    <a:pt x="0" y="13051"/>
                    <a:pt x="4010" y="17076"/>
                    <a:pt x="8636" y="17076"/>
                  </a:cubicBezTo>
                  <a:cubicBezTo>
                    <a:pt x="10175" y="17076"/>
                    <a:pt x="11615" y="16655"/>
                    <a:pt x="12854" y="15928"/>
                  </a:cubicBezTo>
                  <a:lnTo>
                    <a:pt x="17998" y="21095"/>
                  </a:lnTo>
                  <a:cubicBezTo>
                    <a:pt x="18502" y="21599"/>
                    <a:pt x="19318" y="21599"/>
                    <a:pt x="19821" y="21095"/>
                  </a:cubicBezTo>
                  <a:lnTo>
                    <a:pt x="21098" y="19813"/>
                  </a:lnTo>
                  <a:cubicBezTo>
                    <a:pt x="21600" y="19309"/>
                    <a:pt x="21417" y="18671"/>
                    <a:pt x="20915" y="1816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Rectangle 40"/>
            <p:cNvSpPr/>
            <p:nvPr/>
          </p:nvSpPr>
          <p:spPr>
            <a:xfrm>
              <a:off x="3379572" y="3619044"/>
              <a:ext cx="1107996" cy="27699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方誉蔓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6" name="Rectangle 45"/>
            <p:cNvSpPr/>
            <p:nvPr/>
          </p:nvSpPr>
          <p:spPr>
            <a:xfrm>
              <a:off x="6376137" y="3942136"/>
              <a:ext cx="5614670" cy="51371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defTabSz="815340">
                <a:lnSpc>
                  <a:spcPts val="1500"/>
                </a:lnSpc>
                <a:defRPr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需求分析师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1" name="2"/>
          <p:cNvGrpSpPr/>
          <p:nvPr>
            <p:custDataLst>
              <p:tags r:id="rId4"/>
            </p:custDataLst>
          </p:nvPr>
        </p:nvGrpSpPr>
        <p:grpSpPr>
          <a:xfrm>
            <a:off x="4462145" y="2900680"/>
            <a:ext cx="9764395" cy="761048"/>
            <a:chOff x="3383004" y="2691805"/>
            <a:chExt cx="7903778" cy="761048"/>
          </a:xfrm>
        </p:grpSpPr>
        <p:sp>
          <p:nvSpPr>
            <p:cNvPr id="18" name="Freeform: Shape 31"/>
            <p:cNvSpPr/>
            <p:nvPr/>
          </p:nvSpPr>
          <p:spPr>
            <a:xfrm>
              <a:off x="4517555" y="2691805"/>
              <a:ext cx="1154176" cy="76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rgbClr val="E3CAB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Rectangle 41"/>
            <p:cNvSpPr/>
            <p:nvPr/>
          </p:nvSpPr>
          <p:spPr>
            <a:xfrm>
              <a:off x="3383004" y="2772897"/>
              <a:ext cx="1107996" cy="27699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李欣雨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8" name="Rectangle 46"/>
            <p:cNvSpPr/>
            <p:nvPr/>
          </p:nvSpPr>
          <p:spPr>
            <a:xfrm>
              <a:off x="5854992" y="2964855"/>
              <a:ext cx="5431790" cy="42608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defTabSz="815340">
                <a:lnSpc>
                  <a:spcPts val="15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UI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设计师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4" name="1"/>
          <p:cNvGrpSpPr/>
          <p:nvPr>
            <p:custDataLst>
              <p:tags r:id="rId5"/>
            </p:custDataLst>
          </p:nvPr>
        </p:nvGrpSpPr>
        <p:grpSpPr>
          <a:xfrm>
            <a:off x="5860416" y="2048510"/>
            <a:ext cx="9882505" cy="761039"/>
            <a:chOff x="4627678" y="2046379"/>
            <a:chExt cx="7678808" cy="761039"/>
          </a:xfrm>
        </p:grpSpPr>
        <p:grpSp>
          <p:nvGrpSpPr>
            <p:cNvPr id="32" name="组合 31"/>
            <p:cNvGrpSpPr/>
            <p:nvPr/>
          </p:nvGrpSpPr>
          <p:grpSpPr>
            <a:xfrm>
              <a:off x="4627678" y="2046379"/>
              <a:ext cx="2262529" cy="761039"/>
              <a:chOff x="4627678" y="2046379"/>
              <a:chExt cx="2262529" cy="761039"/>
            </a:xfrm>
          </p:grpSpPr>
          <p:sp>
            <p:nvSpPr>
              <p:cNvPr id="36" name="Freeform: Shape 28"/>
              <p:cNvSpPr/>
              <p:nvPr/>
            </p:nvSpPr>
            <p:spPr>
              <a:xfrm>
                <a:off x="5736035" y="2046379"/>
                <a:ext cx="1154172" cy="761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42" y="21600"/>
                    </a:moveTo>
                    <a:lnTo>
                      <a:pt x="9202" y="12826"/>
                    </a:lnTo>
                    <a:lnTo>
                      <a:pt x="0" y="12826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2826"/>
                    </a:lnTo>
                  </a:path>
                </a:pathLst>
              </a:custGeom>
              <a:solidFill>
                <a:srgbClr val="E3CAB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" name="Freeform: Shape 29"/>
              <p:cNvSpPr/>
              <p:nvPr/>
            </p:nvSpPr>
            <p:spPr>
              <a:xfrm>
                <a:off x="5531377" y="2168199"/>
                <a:ext cx="206222" cy="211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31" h="20432" extrusionOk="0">
                    <a:moveTo>
                      <a:pt x="14102" y="6331"/>
                    </a:moveTo>
                    <a:cubicBezTo>
                      <a:pt x="13392" y="5619"/>
                      <a:pt x="13392" y="4469"/>
                      <a:pt x="14102" y="3757"/>
                    </a:cubicBezTo>
                    <a:cubicBezTo>
                      <a:pt x="14812" y="3048"/>
                      <a:pt x="15963" y="3048"/>
                      <a:pt x="16675" y="3757"/>
                    </a:cubicBezTo>
                    <a:cubicBezTo>
                      <a:pt x="17385" y="4466"/>
                      <a:pt x="17385" y="5618"/>
                      <a:pt x="16675" y="6331"/>
                    </a:cubicBezTo>
                    <a:cubicBezTo>
                      <a:pt x="15963" y="7040"/>
                      <a:pt x="14811" y="7040"/>
                      <a:pt x="14102" y="6331"/>
                    </a:cubicBezTo>
                    <a:close/>
                    <a:moveTo>
                      <a:pt x="12903" y="13199"/>
                    </a:moveTo>
                    <a:cubicBezTo>
                      <a:pt x="12903" y="13199"/>
                      <a:pt x="21289" y="7285"/>
                      <a:pt x="20359" y="517"/>
                    </a:cubicBezTo>
                    <a:cubicBezTo>
                      <a:pt x="20339" y="369"/>
                      <a:pt x="20289" y="269"/>
                      <a:pt x="20226" y="205"/>
                    </a:cubicBezTo>
                    <a:cubicBezTo>
                      <a:pt x="20162" y="142"/>
                      <a:pt x="20063" y="92"/>
                      <a:pt x="19913" y="72"/>
                    </a:cubicBezTo>
                    <a:cubicBezTo>
                      <a:pt x="13146" y="-858"/>
                      <a:pt x="7233" y="7528"/>
                      <a:pt x="7233" y="7528"/>
                    </a:cubicBezTo>
                    <a:cubicBezTo>
                      <a:pt x="2104" y="6928"/>
                      <a:pt x="2477" y="7927"/>
                      <a:pt x="137" y="13421"/>
                    </a:cubicBezTo>
                    <a:cubicBezTo>
                      <a:pt x="-311" y="14468"/>
                      <a:pt x="415" y="14829"/>
                      <a:pt x="1211" y="14534"/>
                    </a:cubicBezTo>
                    <a:cubicBezTo>
                      <a:pt x="2007" y="14242"/>
                      <a:pt x="3762" y="13593"/>
                      <a:pt x="3762" y="13593"/>
                    </a:cubicBezTo>
                    <a:lnTo>
                      <a:pt x="6839" y="16667"/>
                    </a:lnTo>
                    <a:cubicBezTo>
                      <a:pt x="6839" y="16667"/>
                      <a:pt x="6190" y="18425"/>
                      <a:pt x="5897" y="19220"/>
                    </a:cubicBezTo>
                    <a:cubicBezTo>
                      <a:pt x="5602" y="20016"/>
                      <a:pt x="5962" y="20742"/>
                      <a:pt x="7011" y="20295"/>
                    </a:cubicBezTo>
                    <a:cubicBezTo>
                      <a:pt x="12504" y="17955"/>
                      <a:pt x="13504" y="18328"/>
                      <a:pt x="12903" y="131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" name="Rectangle 42"/>
              <p:cNvSpPr/>
              <p:nvPr/>
            </p:nvSpPr>
            <p:spPr>
              <a:xfrm>
                <a:off x="4627678" y="2102361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刘佳汐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40" name="Rectangle 47"/>
            <p:cNvSpPr/>
            <p:nvPr/>
          </p:nvSpPr>
          <p:spPr>
            <a:xfrm>
              <a:off x="6889936" y="2168299"/>
              <a:ext cx="5416550" cy="51689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defTabSz="815340">
                <a:lnSpc>
                  <a:spcPts val="1500"/>
                </a:lnSpc>
                <a:defRPr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产品经理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191766" y="34529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项目成员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14599" y="875975"/>
            <a:ext cx="7188203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GB" altLang="zh-CN" sz="1200">
                <a:solidFill>
                  <a:srgbClr val="7E7182"/>
                </a:solidFill>
                <a:latin typeface="+mj-ea"/>
                <a:ea typeface="+mj-ea"/>
                <a:cs typeface="+mn-lt"/>
                <a:sym typeface="+mn-ea"/>
              </a:rPr>
              <a:t>Project members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Freeform: Shape 28"/>
          <p:cNvSpPr/>
          <p:nvPr/>
        </p:nvSpPr>
        <p:spPr>
          <a:xfrm>
            <a:off x="8521700" y="1214755"/>
            <a:ext cx="1616710" cy="748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rgbClr val="E3CAB4"/>
          </a:solidFill>
          <a:ln w="12700" cap="flat">
            <a:noFill/>
            <a:miter lim="400000"/>
          </a:ln>
          <a:effectLst/>
        </p:spPr>
        <p:txBody>
          <a:bodyPr anchor="ctr"/>
          <a:p>
            <a:pPr algn="ctr">
              <a:defRPr/>
            </a:pP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" name="Rectangle 41"/>
          <p:cNvSpPr/>
          <p:nvPr/>
        </p:nvSpPr>
        <p:spPr>
          <a:xfrm>
            <a:off x="7203164" y="1215036"/>
            <a:ext cx="1107996" cy="276999"/>
          </a:xfrm>
          <a:prstGeom prst="rect">
            <a:avLst/>
          </a:prstGeom>
        </p:spPr>
        <p:txBody>
          <a:bodyPr wrap="none">
            <a:noAutofit/>
          </a:bodyPr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李项宇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" name="Rectangle 45"/>
          <p:cNvSpPr/>
          <p:nvPr/>
        </p:nvSpPr>
        <p:spPr>
          <a:xfrm>
            <a:off x="10292080" y="1332230"/>
            <a:ext cx="4112895" cy="513715"/>
          </a:xfrm>
          <a:prstGeom prst="rect">
            <a:avLst/>
          </a:prstGeom>
        </p:spPr>
        <p:txBody>
          <a:bodyPr wrap="square">
            <a:normAutofit/>
          </a:bodyPr>
          <a:p>
            <a:pPr defTabSz="815340">
              <a:lnSpc>
                <a:spcPts val="15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项目经理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49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PART 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项目展示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59909" y="3731960"/>
            <a:ext cx="62580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Project display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19" grpId="0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5942330" y="52841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602730" y="519715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主页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5942330" y="4215447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02730" y="412845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广场</a:t>
            </a:r>
            <a:endParaRPr lang="zh-CN" altLang="en-US" sz="2400" b="1" spc="2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5"/>
            </p:custDataLst>
          </p:nvPr>
        </p:nvSpPr>
        <p:spPr>
          <a:xfrm>
            <a:off x="5942330" y="31124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602730" y="302545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个性化</a:t>
            </a:r>
            <a:endParaRPr lang="zh-CN" altLang="en-US" sz="2400" b="1" spc="2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7"/>
            </p:custDataLst>
          </p:nvPr>
        </p:nvSpPr>
        <p:spPr>
          <a:xfrm>
            <a:off x="5942330" y="1986597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6602730" y="189960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首页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6030352" y="428478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030352" y="318178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6030352" y="205593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030352" y="535348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5869305" y="507365"/>
            <a:ext cx="3601085" cy="768350"/>
          </a:xfrm>
          <a:prstGeom prst="rect">
            <a:avLst/>
          </a:prstGeom>
          <a:noFill/>
        </p:spPr>
        <p:txBody>
          <a:bodyPr wrap="square" lIns="90000" tIns="46800" bIns="0" rtlCol="0" anchor="b" anchorCtr="0">
            <a:noAutofit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z="43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汉仪旗黑-85S" panose="00020600040101010101" pitchFamily="18" charset="-122"/>
                <a:sym typeface="Arial" panose="020B0604020202020204" pitchFamily="34" charset="0"/>
              </a:rPr>
              <a:t>项目展示</a:t>
            </a:r>
            <a:endParaRPr lang="zh-CN" altLang="en-US" sz="43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六边形 41"/>
          <p:cNvSpPr/>
          <p:nvPr/>
        </p:nvSpPr>
        <p:spPr>
          <a:xfrm>
            <a:off x="2268220" y="4041140"/>
            <a:ext cx="594360" cy="501650"/>
          </a:xfrm>
          <a:prstGeom prst="hexagon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2268220" y="2782570"/>
            <a:ext cx="615950" cy="520700"/>
          </a:xfrm>
          <a:prstGeom prst="hexagon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2313305" y="1631950"/>
            <a:ext cx="626110" cy="551180"/>
          </a:xfrm>
          <a:prstGeom prst="hexagon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4" name="出品 26"/>
          <p:cNvSpPr txBox="1"/>
          <p:nvPr>
            <p:custDataLst>
              <p:tags r:id="rId1"/>
            </p:custDataLst>
          </p:nvPr>
        </p:nvSpPr>
        <p:spPr>
          <a:xfrm>
            <a:off x="3140075" y="1571625"/>
            <a:ext cx="1583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轮播图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6" name="品 28"/>
          <p:cNvSpPr txBox="1"/>
          <p:nvPr>
            <p:custDataLst>
              <p:tags r:id="rId2"/>
            </p:custDataLst>
          </p:nvPr>
        </p:nvSpPr>
        <p:spPr>
          <a:xfrm>
            <a:off x="3130550" y="2782570"/>
            <a:ext cx="1583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男、女穿搭专区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8" name="30"/>
          <p:cNvSpPr txBox="1"/>
          <p:nvPr>
            <p:custDataLst>
              <p:tags r:id="rId3"/>
            </p:custDataLst>
          </p:nvPr>
        </p:nvSpPr>
        <p:spPr>
          <a:xfrm>
            <a:off x="3169285" y="3951605"/>
            <a:ext cx="1372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风格推荐列表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2465809" y="2909487"/>
            <a:ext cx="272541" cy="266403"/>
          </a:xfrm>
          <a:custGeom>
            <a:avLst/>
            <a:gdLst>
              <a:gd name="T0" fmla="*/ 90 w 94"/>
              <a:gd name="T1" fmla="*/ 55 h 92"/>
              <a:gd name="T2" fmla="*/ 90 w 94"/>
              <a:gd name="T3" fmla="*/ 85 h 92"/>
              <a:gd name="T4" fmla="*/ 53 w 94"/>
              <a:gd name="T5" fmla="*/ 89 h 92"/>
              <a:gd name="T6" fmla="*/ 54 w 94"/>
              <a:gd name="T7" fmla="*/ 59 h 92"/>
              <a:gd name="T8" fmla="*/ 46 w 94"/>
              <a:gd name="T9" fmla="*/ 0 h 92"/>
              <a:gd name="T10" fmla="*/ 0 w 94"/>
              <a:gd name="T11" fmla="*/ 46 h 92"/>
              <a:gd name="T12" fmla="*/ 46 w 94"/>
              <a:gd name="T13" fmla="*/ 92 h 92"/>
              <a:gd name="T14" fmla="*/ 45 w 94"/>
              <a:gd name="T15" fmla="*/ 84 h 92"/>
              <a:gd name="T16" fmla="*/ 20 w 94"/>
              <a:gd name="T17" fmla="*/ 72 h 92"/>
              <a:gd name="T18" fmla="*/ 20 w 94"/>
              <a:gd name="T19" fmla="*/ 20 h 92"/>
              <a:gd name="T20" fmla="*/ 72 w 94"/>
              <a:gd name="T21" fmla="*/ 20 h 92"/>
              <a:gd name="T22" fmla="*/ 83 w 94"/>
              <a:gd name="T23" fmla="*/ 50 h 92"/>
              <a:gd name="T24" fmla="*/ 92 w 94"/>
              <a:gd name="T25" fmla="*/ 50 h 92"/>
              <a:gd name="T26" fmla="*/ 79 w 94"/>
              <a:gd name="T27" fmla="*/ 13 h 92"/>
              <a:gd name="T28" fmla="*/ 47 w 94"/>
              <a:gd name="T29" fmla="*/ 41 h 92"/>
              <a:gd name="T30" fmla="*/ 31 w 94"/>
              <a:gd name="T31" fmla="*/ 19 h 92"/>
              <a:gd name="T32" fmla="*/ 41 w 94"/>
              <a:gd name="T33" fmla="*/ 44 h 92"/>
              <a:gd name="T34" fmla="*/ 47 w 94"/>
              <a:gd name="T35" fmla="*/ 55 h 92"/>
              <a:gd name="T36" fmla="*/ 54 w 94"/>
              <a:gd name="T37" fmla="*/ 47 h 92"/>
              <a:gd name="T38" fmla="*/ 62 w 94"/>
              <a:gd name="T39" fmla="*/ 30 h 92"/>
              <a:gd name="T40" fmla="*/ 47 w 94"/>
              <a:gd name="T41" fmla="*/ 41 h 92"/>
              <a:gd name="T42" fmla="*/ 88 w 94"/>
              <a:gd name="T43" fmla="*/ 75 h 92"/>
              <a:gd name="T44" fmla="*/ 87 w 94"/>
              <a:gd name="T45" fmla="*/ 74 h 92"/>
              <a:gd name="T46" fmla="*/ 86 w 94"/>
              <a:gd name="T47" fmla="*/ 71 h 92"/>
              <a:gd name="T48" fmla="*/ 81 w 94"/>
              <a:gd name="T49" fmla="*/ 83 h 92"/>
              <a:gd name="T50" fmla="*/ 85 w 94"/>
              <a:gd name="T51" fmla="*/ 76 h 92"/>
              <a:gd name="T52" fmla="*/ 86 w 94"/>
              <a:gd name="T53" fmla="*/ 76 h 92"/>
              <a:gd name="T54" fmla="*/ 87 w 94"/>
              <a:gd name="T55" fmla="*/ 83 h 92"/>
              <a:gd name="T56" fmla="*/ 66 w 94"/>
              <a:gd name="T57" fmla="*/ 80 h 92"/>
              <a:gd name="T58" fmla="*/ 67 w 94"/>
              <a:gd name="T59" fmla="*/ 69 h 92"/>
              <a:gd name="T60" fmla="*/ 68 w 94"/>
              <a:gd name="T61" fmla="*/ 61 h 92"/>
              <a:gd name="T62" fmla="*/ 57 w 94"/>
              <a:gd name="T63" fmla="*/ 64 h 92"/>
              <a:gd name="T64" fmla="*/ 61 w 94"/>
              <a:gd name="T65" fmla="*/ 68 h 92"/>
              <a:gd name="T66" fmla="*/ 63 w 94"/>
              <a:gd name="T67" fmla="*/ 63 h 92"/>
              <a:gd name="T68" fmla="*/ 62 w 94"/>
              <a:gd name="T69" fmla="*/ 69 h 92"/>
              <a:gd name="T70" fmla="*/ 54 w 94"/>
              <a:gd name="T71" fmla="*/ 83 h 92"/>
              <a:gd name="T72" fmla="*/ 81 w 94"/>
              <a:gd name="T73" fmla="*/ 80 h 92"/>
              <a:gd name="T74" fmla="*/ 79 w 94"/>
              <a:gd name="T75" fmla="*/ 76 h 92"/>
              <a:gd name="T76" fmla="*/ 75 w 94"/>
              <a:gd name="T77" fmla="*/ 60 h 92"/>
              <a:gd name="T78" fmla="*/ 66 w 94"/>
              <a:gd name="T79" fmla="*/ 80 h 92"/>
              <a:gd name="T80" fmla="*/ 73 w 94"/>
              <a:gd name="T81" fmla="*/ 83 h 92"/>
              <a:gd name="T82" fmla="*/ 78 w 94"/>
              <a:gd name="T83" fmla="*/ 80 h 92"/>
              <a:gd name="T84" fmla="*/ 74 w 94"/>
              <a:gd name="T85" fmla="*/ 76 h 92"/>
              <a:gd name="T86" fmla="*/ 72 w 94"/>
              <a:gd name="T87" fmla="*/ 7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4" h="92">
                <a:moveTo>
                  <a:pt x="58" y="55"/>
                </a:moveTo>
                <a:cubicBezTo>
                  <a:pt x="90" y="55"/>
                  <a:pt x="90" y="55"/>
                  <a:pt x="90" y="55"/>
                </a:cubicBezTo>
                <a:cubicBezTo>
                  <a:pt x="92" y="55"/>
                  <a:pt x="94" y="56"/>
                  <a:pt x="93" y="59"/>
                </a:cubicBezTo>
                <a:cubicBezTo>
                  <a:pt x="90" y="85"/>
                  <a:pt x="90" y="85"/>
                  <a:pt x="90" y="85"/>
                </a:cubicBezTo>
                <a:cubicBezTo>
                  <a:pt x="89" y="87"/>
                  <a:pt x="87" y="89"/>
                  <a:pt x="85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1" y="89"/>
                  <a:pt x="49" y="87"/>
                  <a:pt x="50" y="85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6"/>
                  <a:pt x="56" y="55"/>
                  <a:pt x="58" y="55"/>
                </a:cubicBezTo>
                <a:close/>
                <a:moveTo>
                  <a:pt x="46" y="0"/>
                </a:moveTo>
                <a:cubicBezTo>
                  <a:pt x="34" y="0"/>
                  <a:pt x="22" y="5"/>
                  <a:pt x="14" y="13"/>
                </a:cubicBezTo>
                <a:cubicBezTo>
                  <a:pt x="6" y="22"/>
                  <a:pt x="0" y="33"/>
                  <a:pt x="0" y="46"/>
                </a:cubicBezTo>
                <a:cubicBezTo>
                  <a:pt x="0" y="58"/>
                  <a:pt x="6" y="70"/>
                  <a:pt x="14" y="78"/>
                </a:cubicBezTo>
                <a:cubicBezTo>
                  <a:pt x="22" y="86"/>
                  <a:pt x="34" y="92"/>
                  <a:pt x="46" y="92"/>
                </a:cubicBezTo>
                <a:cubicBezTo>
                  <a:pt x="47" y="92"/>
                  <a:pt x="47" y="92"/>
                  <a:pt x="48" y="91"/>
                </a:cubicBezTo>
                <a:cubicBezTo>
                  <a:pt x="46" y="90"/>
                  <a:pt x="45" y="87"/>
                  <a:pt x="45" y="84"/>
                </a:cubicBezTo>
                <a:cubicBezTo>
                  <a:pt x="46" y="82"/>
                  <a:pt x="46" y="82"/>
                  <a:pt x="46" y="82"/>
                </a:cubicBezTo>
                <a:cubicBezTo>
                  <a:pt x="36" y="82"/>
                  <a:pt x="27" y="78"/>
                  <a:pt x="20" y="72"/>
                </a:cubicBezTo>
                <a:cubicBezTo>
                  <a:pt x="14" y="65"/>
                  <a:pt x="10" y="56"/>
                  <a:pt x="10" y="46"/>
                </a:cubicBezTo>
                <a:cubicBezTo>
                  <a:pt x="10" y="36"/>
                  <a:pt x="14" y="26"/>
                  <a:pt x="20" y="20"/>
                </a:cubicBezTo>
                <a:cubicBezTo>
                  <a:pt x="27" y="13"/>
                  <a:pt x="36" y="9"/>
                  <a:pt x="46" y="9"/>
                </a:cubicBezTo>
                <a:cubicBezTo>
                  <a:pt x="56" y="9"/>
                  <a:pt x="66" y="13"/>
                  <a:pt x="72" y="20"/>
                </a:cubicBezTo>
                <a:cubicBezTo>
                  <a:pt x="79" y="26"/>
                  <a:pt x="83" y="36"/>
                  <a:pt x="83" y="46"/>
                </a:cubicBezTo>
                <a:cubicBezTo>
                  <a:pt x="83" y="47"/>
                  <a:pt x="83" y="49"/>
                  <a:pt x="83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1" y="50"/>
                  <a:pt x="91" y="50"/>
                  <a:pt x="92" y="50"/>
                </a:cubicBezTo>
                <a:cubicBezTo>
                  <a:pt x="92" y="49"/>
                  <a:pt x="92" y="47"/>
                  <a:pt x="92" y="46"/>
                </a:cubicBezTo>
                <a:cubicBezTo>
                  <a:pt x="92" y="33"/>
                  <a:pt x="87" y="22"/>
                  <a:pt x="79" y="13"/>
                </a:cubicBezTo>
                <a:cubicBezTo>
                  <a:pt x="70" y="5"/>
                  <a:pt x="59" y="0"/>
                  <a:pt x="46" y="0"/>
                </a:cubicBezTo>
                <a:close/>
                <a:moveTo>
                  <a:pt x="47" y="41"/>
                </a:moveTo>
                <a:cubicBezTo>
                  <a:pt x="46" y="41"/>
                  <a:pt x="45" y="41"/>
                  <a:pt x="45" y="41"/>
                </a:cubicBezTo>
                <a:cubicBezTo>
                  <a:pt x="41" y="34"/>
                  <a:pt x="36" y="26"/>
                  <a:pt x="31" y="19"/>
                </a:cubicBezTo>
                <a:cubicBezTo>
                  <a:pt x="30" y="20"/>
                  <a:pt x="29" y="21"/>
                  <a:pt x="27" y="21"/>
                </a:cubicBezTo>
                <a:cubicBezTo>
                  <a:pt x="31" y="30"/>
                  <a:pt x="36" y="37"/>
                  <a:pt x="41" y="44"/>
                </a:cubicBezTo>
                <a:cubicBezTo>
                  <a:pt x="40" y="45"/>
                  <a:pt x="40" y="47"/>
                  <a:pt x="40" y="48"/>
                </a:cubicBezTo>
                <a:cubicBezTo>
                  <a:pt x="40" y="52"/>
                  <a:pt x="43" y="55"/>
                  <a:pt x="47" y="55"/>
                </a:cubicBezTo>
                <a:cubicBezTo>
                  <a:pt x="51" y="55"/>
                  <a:pt x="54" y="52"/>
                  <a:pt x="54" y="48"/>
                </a:cubicBezTo>
                <a:cubicBezTo>
                  <a:pt x="54" y="48"/>
                  <a:pt x="54" y="47"/>
                  <a:pt x="54" y="47"/>
                </a:cubicBezTo>
                <a:cubicBezTo>
                  <a:pt x="58" y="43"/>
                  <a:pt x="62" y="39"/>
                  <a:pt x="65" y="33"/>
                </a:cubicBezTo>
                <a:cubicBezTo>
                  <a:pt x="64" y="32"/>
                  <a:pt x="63" y="31"/>
                  <a:pt x="62" y="30"/>
                </a:cubicBezTo>
                <a:cubicBezTo>
                  <a:pt x="57" y="34"/>
                  <a:pt x="53" y="38"/>
                  <a:pt x="50" y="42"/>
                </a:cubicBezTo>
                <a:cubicBezTo>
                  <a:pt x="49" y="41"/>
                  <a:pt x="48" y="41"/>
                  <a:pt x="47" y="41"/>
                </a:cubicBezTo>
                <a:close/>
                <a:moveTo>
                  <a:pt x="87" y="83"/>
                </a:moveTo>
                <a:cubicBezTo>
                  <a:pt x="88" y="75"/>
                  <a:pt x="88" y="75"/>
                  <a:pt x="88" y="75"/>
                </a:cubicBezTo>
                <a:cubicBezTo>
                  <a:pt x="88" y="75"/>
                  <a:pt x="88" y="74"/>
                  <a:pt x="88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86" y="74"/>
                  <a:pt x="85" y="74"/>
                  <a:pt x="85" y="74"/>
                </a:cubicBezTo>
                <a:cubicBezTo>
                  <a:pt x="86" y="71"/>
                  <a:pt x="86" y="71"/>
                  <a:pt x="86" y="71"/>
                </a:cubicBezTo>
                <a:cubicBezTo>
                  <a:pt x="83" y="71"/>
                  <a:pt x="83" y="71"/>
                  <a:pt x="83" y="71"/>
                </a:cubicBezTo>
                <a:cubicBezTo>
                  <a:pt x="81" y="83"/>
                  <a:pt x="81" y="83"/>
                  <a:pt x="81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75"/>
                  <a:pt x="85" y="75"/>
                  <a:pt x="85" y="75"/>
                </a:cubicBezTo>
                <a:cubicBezTo>
                  <a:pt x="86" y="75"/>
                  <a:pt x="86" y="75"/>
                  <a:pt x="86" y="76"/>
                </a:cubicBezTo>
                <a:cubicBezTo>
                  <a:pt x="84" y="83"/>
                  <a:pt x="84" y="83"/>
                  <a:pt x="84" y="83"/>
                </a:cubicBezTo>
                <a:cubicBezTo>
                  <a:pt x="87" y="83"/>
                  <a:pt x="87" y="83"/>
                  <a:pt x="87" y="83"/>
                </a:cubicBezTo>
                <a:close/>
                <a:moveTo>
                  <a:pt x="65" y="83"/>
                </a:moveTo>
                <a:cubicBezTo>
                  <a:pt x="66" y="80"/>
                  <a:pt x="66" y="80"/>
                  <a:pt x="66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8"/>
                  <a:pt x="68" y="67"/>
                  <a:pt x="68" y="66"/>
                </a:cubicBezTo>
                <a:cubicBezTo>
                  <a:pt x="69" y="64"/>
                  <a:pt x="69" y="62"/>
                  <a:pt x="68" y="61"/>
                </a:cubicBezTo>
                <a:cubicBezTo>
                  <a:pt x="67" y="60"/>
                  <a:pt x="66" y="59"/>
                  <a:pt x="64" y="59"/>
                </a:cubicBezTo>
                <a:cubicBezTo>
                  <a:pt x="60" y="59"/>
                  <a:pt x="58" y="61"/>
                  <a:pt x="57" y="64"/>
                </a:cubicBezTo>
                <a:cubicBezTo>
                  <a:pt x="56" y="68"/>
                  <a:pt x="56" y="68"/>
                  <a:pt x="56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3"/>
                  <a:pt x="62" y="63"/>
                  <a:pt x="63" y="63"/>
                </a:cubicBezTo>
                <a:cubicBezTo>
                  <a:pt x="64" y="63"/>
                  <a:pt x="64" y="64"/>
                  <a:pt x="64" y="65"/>
                </a:cubicBezTo>
                <a:cubicBezTo>
                  <a:pt x="63" y="67"/>
                  <a:pt x="63" y="68"/>
                  <a:pt x="62" y="69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3"/>
                  <a:pt x="54" y="83"/>
                  <a:pt x="54" y="83"/>
                </a:cubicBezTo>
                <a:cubicBezTo>
                  <a:pt x="65" y="83"/>
                  <a:pt x="65" y="83"/>
                  <a:pt x="65" y="83"/>
                </a:cubicBezTo>
                <a:close/>
                <a:moveTo>
                  <a:pt x="81" y="80"/>
                </a:moveTo>
                <a:cubicBezTo>
                  <a:pt x="81" y="76"/>
                  <a:pt x="81" y="76"/>
                  <a:pt x="81" y="76"/>
                </a:cubicBezTo>
                <a:cubicBezTo>
                  <a:pt x="79" y="76"/>
                  <a:pt x="79" y="76"/>
                  <a:pt x="79" y="76"/>
                </a:cubicBezTo>
                <a:cubicBezTo>
                  <a:pt x="82" y="60"/>
                  <a:pt x="82" y="60"/>
                  <a:pt x="82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67" y="76"/>
                  <a:pt x="67" y="76"/>
                  <a:pt x="67" y="76"/>
                </a:cubicBezTo>
                <a:cubicBezTo>
                  <a:pt x="66" y="80"/>
                  <a:pt x="66" y="80"/>
                  <a:pt x="66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3"/>
                  <a:pt x="73" y="83"/>
                  <a:pt x="73" y="83"/>
                </a:cubicBezTo>
                <a:cubicBezTo>
                  <a:pt x="78" y="83"/>
                  <a:pt x="78" y="83"/>
                  <a:pt x="78" y="83"/>
                </a:cubicBezTo>
                <a:cubicBezTo>
                  <a:pt x="78" y="80"/>
                  <a:pt x="78" y="80"/>
                  <a:pt x="78" y="80"/>
                </a:cubicBezTo>
                <a:cubicBezTo>
                  <a:pt x="81" y="80"/>
                  <a:pt x="81" y="80"/>
                  <a:pt x="81" y="80"/>
                </a:cubicBezTo>
                <a:close/>
                <a:moveTo>
                  <a:pt x="74" y="76"/>
                </a:moveTo>
                <a:cubicBezTo>
                  <a:pt x="75" y="67"/>
                  <a:pt x="75" y="67"/>
                  <a:pt x="75" y="67"/>
                </a:cubicBezTo>
                <a:cubicBezTo>
                  <a:pt x="72" y="76"/>
                  <a:pt x="72" y="76"/>
                  <a:pt x="72" y="76"/>
                </a:cubicBezTo>
                <a:lnTo>
                  <a:pt x="7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8" tIns="45709" rIns="91418" bIns="45709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5" name="Freeform 105"/>
          <p:cNvSpPr>
            <a:spLocks noEditPoints="1"/>
          </p:cNvSpPr>
          <p:nvPr/>
        </p:nvSpPr>
        <p:spPr bwMode="auto">
          <a:xfrm>
            <a:off x="2514491" y="1772121"/>
            <a:ext cx="223435" cy="270083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8" tIns="45709" rIns="91418" bIns="45709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2428979" y="4147578"/>
            <a:ext cx="272541" cy="288501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8" tIns="45709" rIns="91418" bIns="45709" numCol="1" anchor="t" anchorCtr="0" compatLnSpc="1"/>
          <a:lstStyle/>
          <a:p>
            <a:pPr defTabSz="685165"/>
            <a:endParaRPr lang="zh-CN" altLang="en-US" sz="1400">
              <a:solidFill>
                <a:prstClr val="black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98169" y="34529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首页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14599" y="875975"/>
            <a:ext cx="7188203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Home Page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5" y="1336040"/>
            <a:ext cx="2587625" cy="4629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5485" y="1878330"/>
            <a:ext cx="2394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有多种风格推荐，用户可以点击喜欢的风格查看详情。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3264535" y="3089275"/>
            <a:ext cx="239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在这个页面你可以了解各种类衣服穿搭技巧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395345" y="4267200"/>
            <a:ext cx="2088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小程序为用户推荐不同风格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  <p:bldP spid="44" grpId="0" bldLvl="0" animBg="1"/>
      <p:bldP spid="45" grpId="0" bldLvl="0" animBg="1"/>
      <p:bldP spid="4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后台管理系统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8311515" y="3072765"/>
            <a:ext cx="3270250" cy="12801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后台管理系统主要有三部分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——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男生、女生穿搭和动态发布，这是一个管理员对小程序进行管理的页面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1935" y="1442720"/>
            <a:ext cx="7539990" cy="46139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C:\Users\sl\Desktop\QQ图片20201218091512.pngQQ图片20201218091512"/>
          <p:cNvPicPr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742950" y="361315"/>
            <a:ext cx="10576560" cy="362966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1933575" y="4895215"/>
            <a:ext cx="3272155" cy="11696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对小程序首页男女穿搭专区进行管理，让我们的穿搭追随潮流。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2371057" y="4190029"/>
            <a:ext cx="2834661" cy="5064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男生、女生穿搭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5"/>
            </p:custDataLst>
          </p:nvPr>
        </p:nvSpPr>
        <p:spPr>
          <a:xfrm>
            <a:off x="7435850" y="4895215"/>
            <a:ext cx="3301365" cy="11830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对小程序广场页面的动态发布进行管理，防止不良信息的产生。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7826375" y="4131945"/>
            <a:ext cx="2453005" cy="5067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动态发布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94969" y="345292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个性化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14599" y="875975"/>
            <a:ext cx="7188203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Personalization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2" name="任意多边形: 形状 3"/>
          <p:cNvSpPr/>
          <p:nvPr/>
        </p:nvSpPr>
        <p:spPr>
          <a:xfrm>
            <a:off x="4215041" y="2062064"/>
            <a:ext cx="3761917" cy="3761916"/>
          </a:xfrm>
          <a:custGeom>
            <a:avLst/>
            <a:gdLst>
              <a:gd name="connsiteX0" fmla="*/ 0 w 3005666"/>
              <a:gd name="connsiteY0" fmla="*/ 1502833 h 3005666"/>
              <a:gd name="connsiteX1" fmla="*/ 1502833 w 3005666"/>
              <a:gd name="connsiteY1" fmla="*/ 0 h 3005666"/>
              <a:gd name="connsiteX2" fmla="*/ 3005666 w 3005666"/>
              <a:gd name="connsiteY2" fmla="*/ 1502833 h 3005666"/>
              <a:gd name="connsiteX3" fmla="*/ 1502833 w 3005666"/>
              <a:gd name="connsiteY3" fmla="*/ 3005666 h 3005666"/>
              <a:gd name="connsiteX4" fmla="*/ 0 w 3005666"/>
              <a:gd name="connsiteY4" fmla="*/ 1502833 h 300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6" h="3005666">
                <a:moveTo>
                  <a:pt x="0" y="1502833"/>
                </a:moveTo>
                <a:cubicBezTo>
                  <a:pt x="0" y="672841"/>
                  <a:pt x="672841" y="0"/>
                  <a:pt x="1502833" y="0"/>
                </a:cubicBezTo>
                <a:cubicBezTo>
                  <a:pt x="2332825" y="0"/>
                  <a:pt x="3005666" y="672841"/>
                  <a:pt x="3005666" y="1502833"/>
                </a:cubicBezTo>
                <a:cubicBezTo>
                  <a:pt x="3005666" y="2332825"/>
                  <a:pt x="2332825" y="3005666"/>
                  <a:pt x="1502833" y="3005666"/>
                </a:cubicBezTo>
                <a:cubicBezTo>
                  <a:pt x="672841" y="3005666"/>
                  <a:pt x="0" y="2332825"/>
                  <a:pt x="0" y="15028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2225" cap="rnd">
            <a:solidFill>
              <a:srgbClr val="E3CAB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3" name="任意多边形: 形状 5"/>
          <p:cNvSpPr/>
          <p:nvPr/>
        </p:nvSpPr>
        <p:spPr>
          <a:xfrm>
            <a:off x="7010281" y="2212115"/>
            <a:ext cx="816628" cy="816629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1" name="任意多边形: 形状 6"/>
          <p:cNvSpPr/>
          <p:nvPr/>
        </p:nvSpPr>
        <p:spPr>
          <a:xfrm>
            <a:off x="7010111" y="4709458"/>
            <a:ext cx="816628" cy="816629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5" name="任意多边形: 形状 14"/>
          <p:cNvSpPr/>
          <p:nvPr/>
        </p:nvSpPr>
        <p:spPr>
          <a:xfrm>
            <a:off x="4365896" y="4709458"/>
            <a:ext cx="816628" cy="816629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6" name="任意多边形: 形状 15"/>
          <p:cNvSpPr/>
          <p:nvPr/>
        </p:nvSpPr>
        <p:spPr>
          <a:xfrm>
            <a:off x="4365093" y="2212115"/>
            <a:ext cx="816628" cy="816629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8" name="Freeform 16"/>
          <p:cNvSpPr/>
          <p:nvPr/>
        </p:nvSpPr>
        <p:spPr>
          <a:xfrm>
            <a:off x="7240440" y="2476448"/>
            <a:ext cx="356311" cy="287963"/>
          </a:xfrm>
          <a:custGeom>
            <a:avLst/>
            <a:gdLst>
              <a:gd name="connsiteX0" fmla="*/ 0 w 590140"/>
              <a:gd name="connsiteY0" fmla="*/ 455765 h 476939"/>
              <a:gd name="connsiteX1" fmla="*/ 590140 w 590140"/>
              <a:gd name="connsiteY1" fmla="*/ 455765 h 476939"/>
              <a:gd name="connsiteX2" fmla="*/ 590140 w 590140"/>
              <a:gd name="connsiteY2" fmla="*/ 476939 h 476939"/>
              <a:gd name="connsiteX3" fmla="*/ 0 w 590140"/>
              <a:gd name="connsiteY3" fmla="*/ 476939 h 476939"/>
              <a:gd name="connsiteX4" fmla="*/ 135090 w 590140"/>
              <a:gd name="connsiteY4" fmla="*/ 371068 h 476939"/>
              <a:gd name="connsiteX5" fmla="*/ 145702 w 590140"/>
              <a:gd name="connsiteY5" fmla="*/ 371068 h 476939"/>
              <a:gd name="connsiteX6" fmla="*/ 145702 w 590140"/>
              <a:gd name="connsiteY6" fmla="*/ 441920 h 476939"/>
              <a:gd name="connsiteX7" fmla="*/ 100022 w 590140"/>
              <a:gd name="connsiteY7" fmla="*/ 441920 h 476939"/>
              <a:gd name="connsiteX8" fmla="*/ 100022 w 590140"/>
              <a:gd name="connsiteY8" fmla="*/ 405574 h 476939"/>
              <a:gd name="connsiteX9" fmla="*/ 204265 w 590140"/>
              <a:gd name="connsiteY9" fmla="*/ 299697 h 476939"/>
              <a:gd name="connsiteX10" fmla="*/ 225456 w 590140"/>
              <a:gd name="connsiteY10" fmla="*/ 299697 h 476939"/>
              <a:gd name="connsiteX11" fmla="*/ 249871 w 590140"/>
              <a:gd name="connsiteY11" fmla="*/ 304760 h 476939"/>
              <a:gd name="connsiteX12" fmla="*/ 249871 w 590140"/>
              <a:gd name="connsiteY12" fmla="*/ 441920 h 476939"/>
              <a:gd name="connsiteX13" fmla="*/ 204265 w 590140"/>
              <a:gd name="connsiteY13" fmla="*/ 441920 h 476939"/>
              <a:gd name="connsiteX14" fmla="*/ 352707 w 590140"/>
              <a:gd name="connsiteY14" fmla="*/ 276672 h 476939"/>
              <a:gd name="connsiteX15" fmla="*/ 352707 w 590140"/>
              <a:gd name="connsiteY15" fmla="*/ 441920 h 476939"/>
              <a:gd name="connsiteX16" fmla="*/ 307027 w 590140"/>
              <a:gd name="connsiteY16" fmla="*/ 441920 h 476939"/>
              <a:gd name="connsiteX17" fmla="*/ 307027 w 590140"/>
              <a:gd name="connsiteY17" fmla="*/ 299687 h 476939"/>
              <a:gd name="connsiteX18" fmla="*/ 352707 w 590140"/>
              <a:gd name="connsiteY18" fmla="*/ 276672 h 476939"/>
              <a:gd name="connsiteX19" fmla="*/ 266083 w 590140"/>
              <a:gd name="connsiteY19" fmla="*/ 73306 h 476939"/>
              <a:gd name="connsiteX20" fmla="*/ 205636 w 590140"/>
              <a:gd name="connsiteY20" fmla="*/ 98510 h 476939"/>
              <a:gd name="connsiteX21" fmla="*/ 205636 w 590140"/>
              <a:gd name="connsiteY21" fmla="*/ 219584 h 476939"/>
              <a:gd name="connsiteX22" fmla="*/ 326876 w 590140"/>
              <a:gd name="connsiteY22" fmla="*/ 219584 h 476939"/>
              <a:gd name="connsiteX23" fmla="*/ 326876 w 590140"/>
              <a:gd name="connsiteY23" fmla="*/ 98510 h 476939"/>
              <a:gd name="connsiteX24" fmla="*/ 266083 w 590140"/>
              <a:gd name="connsiteY24" fmla="*/ 73306 h 476939"/>
              <a:gd name="connsiteX25" fmla="*/ 406161 w 590140"/>
              <a:gd name="connsiteY25" fmla="*/ 72259 h 476939"/>
              <a:gd name="connsiteX26" fmla="*/ 451841 w 590140"/>
              <a:gd name="connsiteY26" fmla="*/ 72259 h 476939"/>
              <a:gd name="connsiteX27" fmla="*/ 451841 w 590140"/>
              <a:gd name="connsiteY27" fmla="*/ 441920 h 476939"/>
              <a:gd name="connsiteX28" fmla="*/ 406161 w 590140"/>
              <a:gd name="connsiteY28" fmla="*/ 441920 h 476939"/>
              <a:gd name="connsiteX29" fmla="*/ 406161 w 590140"/>
              <a:gd name="connsiteY29" fmla="*/ 197014 h 476939"/>
              <a:gd name="connsiteX30" fmla="*/ 410775 w 590140"/>
              <a:gd name="connsiteY30" fmla="*/ 161107 h 476939"/>
              <a:gd name="connsiteX31" fmla="*/ 406161 w 590140"/>
              <a:gd name="connsiteY31" fmla="*/ 125199 h 476939"/>
              <a:gd name="connsiteX32" fmla="*/ 266256 w 590140"/>
              <a:gd name="connsiteY32" fmla="*/ 39239 h 476939"/>
              <a:gd name="connsiteX33" fmla="*/ 351308 w 590140"/>
              <a:gd name="connsiteY33" fmla="*/ 74111 h 476939"/>
              <a:gd name="connsiteX34" fmla="*/ 351308 w 590140"/>
              <a:gd name="connsiteY34" fmla="*/ 243983 h 476939"/>
              <a:gd name="connsiteX35" fmla="*/ 194111 w 590140"/>
              <a:gd name="connsiteY35" fmla="*/ 255031 h 476939"/>
              <a:gd name="connsiteX36" fmla="*/ 173367 w 590140"/>
              <a:gd name="connsiteY36" fmla="*/ 276208 h 476939"/>
              <a:gd name="connsiteX37" fmla="*/ 165069 w 590140"/>
              <a:gd name="connsiteY37" fmla="*/ 304289 h 476939"/>
              <a:gd name="connsiteX38" fmla="*/ 75637 w 590140"/>
              <a:gd name="connsiteY38" fmla="*/ 393599 h 476939"/>
              <a:gd name="connsiteX39" fmla="*/ 31383 w 590140"/>
              <a:gd name="connsiteY39" fmla="*/ 393599 h 476939"/>
              <a:gd name="connsiteX40" fmla="*/ 31383 w 590140"/>
              <a:gd name="connsiteY40" fmla="*/ 349404 h 476939"/>
              <a:gd name="connsiteX41" fmla="*/ 120814 w 590140"/>
              <a:gd name="connsiteY41" fmla="*/ 260095 h 476939"/>
              <a:gd name="connsiteX42" fmla="*/ 148935 w 590140"/>
              <a:gd name="connsiteY42" fmla="*/ 251809 h 476939"/>
              <a:gd name="connsiteX43" fmla="*/ 170140 w 590140"/>
              <a:gd name="connsiteY43" fmla="*/ 231093 h 476939"/>
              <a:gd name="connsiteX44" fmla="*/ 181204 w 590140"/>
              <a:gd name="connsiteY44" fmla="*/ 74111 h 476939"/>
              <a:gd name="connsiteX45" fmla="*/ 266256 w 590140"/>
              <a:gd name="connsiteY45" fmla="*/ 39239 h 476939"/>
              <a:gd name="connsiteX46" fmla="*/ 501149 w 590140"/>
              <a:gd name="connsiteY46" fmla="*/ 0 h 476939"/>
              <a:gd name="connsiteX47" fmla="*/ 546829 w 590140"/>
              <a:gd name="connsiteY47" fmla="*/ 0 h 476939"/>
              <a:gd name="connsiteX48" fmla="*/ 546829 w 590140"/>
              <a:gd name="connsiteY48" fmla="*/ 441920 h 476939"/>
              <a:gd name="connsiteX49" fmla="*/ 501149 w 590140"/>
              <a:gd name="connsiteY49" fmla="*/ 441920 h 47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90140" h="476939">
                <a:moveTo>
                  <a:pt x="0" y="455765"/>
                </a:moveTo>
                <a:lnTo>
                  <a:pt x="590140" y="455765"/>
                </a:lnTo>
                <a:lnTo>
                  <a:pt x="590140" y="476939"/>
                </a:lnTo>
                <a:lnTo>
                  <a:pt x="0" y="476939"/>
                </a:lnTo>
                <a:close/>
                <a:moveTo>
                  <a:pt x="135090" y="371068"/>
                </a:moveTo>
                <a:lnTo>
                  <a:pt x="145702" y="371068"/>
                </a:lnTo>
                <a:lnTo>
                  <a:pt x="145702" y="441920"/>
                </a:lnTo>
                <a:lnTo>
                  <a:pt x="100022" y="441920"/>
                </a:lnTo>
                <a:lnTo>
                  <a:pt x="100022" y="405574"/>
                </a:lnTo>
                <a:close/>
                <a:moveTo>
                  <a:pt x="204265" y="299697"/>
                </a:moveTo>
                <a:lnTo>
                  <a:pt x="225456" y="299697"/>
                </a:lnTo>
                <a:cubicBezTo>
                  <a:pt x="233748" y="301998"/>
                  <a:pt x="241579" y="303839"/>
                  <a:pt x="249871" y="304760"/>
                </a:cubicBezTo>
                <a:lnTo>
                  <a:pt x="249871" y="441920"/>
                </a:lnTo>
                <a:lnTo>
                  <a:pt x="204265" y="441920"/>
                </a:lnTo>
                <a:close/>
                <a:moveTo>
                  <a:pt x="352707" y="276672"/>
                </a:moveTo>
                <a:lnTo>
                  <a:pt x="352707" y="441920"/>
                </a:lnTo>
                <a:lnTo>
                  <a:pt x="307027" y="441920"/>
                </a:lnTo>
                <a:lnTo>
                  <a:pt x="307027" y="299687"/>
                </a:lnTo>
                <a:cubicBezTo>
                  <a:pt x="323638" y="295084"/>
                  <a:pt x="338865" y="287259"/>
                  <a:pt x="352707" y="276672"/>
                </a:cubicBezTo>
                <a:close/>
                <a:moveTo>
                  <a:pt x="266083" y="73306"/>
                </a:moveTo>
                <a:cubicBezTo>
                  <a:pt x="244129" y="73306"/>
                  <a:pt x="222232" y="81707"/>
                  <a:pt x="205636" y="98510"/>
                </a:cubicBezTo>
                <a:cubicBezTo>
                  <a:pt x="171984" y="132116"/>
                  <a:pt x="171984" y="186438"/>
                  <a:pt x="205636" y="219584"/>
                </a:cubicBezTo>
                <a:cubicBezTo>
                  <a:pt x="238827" y="253190"/>
                  <a:pt x="293224" y="253190"/>
                  <a:pt x="326876" y="219584"/>
                </a:cubicBezTo>
                <a:cubicBezTo>
                  <a:pt x="360528" y="186438"/>
                  <a:pt x="360528" y="132116"/>
                  <a:pt x="326876" y="98510"/>
                </a:cubicBezTo>
                <a:cubicBezTo>
                  <a:pt x="310050" y="81707"/>
                  <a:pt x="288038" y="73306"/>
                  <a:pt x="266083" y="73306"/>
                </a:cubicBezTo>
                <a:close/>
                <a:moveTo>
                  <a:pt x="406161" y="72259"/>
                </a:moveTo>
                <a:lnTo>
                  <a:pt x="451841" y="72259"/>
                </a:lnTo>
                <a:lnTo>
                  <a:pt x="451841" y="441920"/>
                </a:lnTo>
                <a:lnTo>
                  <a:pt x="406161" y="441920"/>
                </a:lnTo>
                <a:lnTo>
                  <a:pt x="406161" y="197014"/>
                </a:lnTo>
                <a:cubicBezTo>
                  <a:pt x="409391" y="185505"/>
                  <a:pt x="410775" y="173536"/>
                  <a:pt x="410775" y="161107"/>
                </a:cubicBezTo>
                <a:cubicBezTo>
                  <a:pt x="410775" y="148677"/>
                  <a:pt x="409391" y="136708"/>
                  <a:pt x="406161" y="125199"/>
                </a:cubicBezTo>
                <a:close/>
                <a:moveTo>
                  <a:pt x="266256" y="39239"/>
                </a:moveTo>
                <a:cubicBezTo>
                  <a:pt x="297027" y="39239"/>
                  <a:pt x="327798" y="50863"/>
                  <a:pt x="351308" y="74111"/>
                </a:cubicBezTo>
                <a:cubicBezTo>
                  <a:pt x="397868" y="121067"/>
                  <a:pt x="397868" y="197026"/>
                  <a:pt x="351308" y="243983"/>
                </a:cubicBezTo>
                <a:cubicBezTo>
                  <a:pt x="308436" y="286796"/>
                  <a:pt x="241132" y="290479"/>
                  <a:pt x="194111" y="255031"/>
                </a:cubicBezTo>
                <a:lnTo>
                  <a:pt x="173367" y="276208"/>
                </a:lnTo>
                <a:cubicBezTo>
                  <a:pt x="175211" y="285875"/>
                  <a:pt x="172445" y="296463"/>
                  <a:pt x="165069" y="304289"/>
                </a:cubicBezTo>
                <a:lnTo>
                  <a:pt x="75637" y="393599"/>
                </a:lnTo>
                <a:cubicBezTo>
                  <a:pt x="63191" y="405568"/>
                  <a:pt x="43368" y="405568"/>
                  <a:pt x="31383" y="393599"/>
                </a:cubicBezTo>
                <a:cubicBezTo>
                  <a:pt x="19397" y="381629"/>
                  <a:pt x="19397" y="361834"/>
                  <a:pt x="31383" y="349404"/>
                </a:cubicBezTo>
                <a:lnTo>
                  <a:pt x="120814" y="260095"/>
                </a:lnTo>
                <a:cubicBezTo>
                  <a:pt x="128651" y="252730"/>
                  <a:pt x="139254" y="249967"/>
                  <a:pt x="148935" y="251809"/>
                </a:cubicBezTo>
                <a:lnTo>
                  <a:pt x="170140" y="231093"/>
                </a:lnTo>
                <a:cubicBezTo>
                  <a:pt x="134644" y="184136"/>
                  <a:pt x="138332" y="116924"/>
                  <a:pt x="181204" y="74111"/>
                </a:cubicBezTo>
                <a:cubicBezTo>
                  <a:pt x="204714" y="50863"/>
                  <a:pt x="235485" y="39239"/>
                  <a:pt x="266256" y="39239"/>
                </a:cubicBezTo>
                <a:close/>
                <a:moveTo>
                  <a:pt x="501149" y="0"/>
                </a:moveTo>
                <a:lnTo>
                  <a:pt x="546829" y="0"/>
                </a:lnTo>
                <a:lnTo>
                  <a:pt x="546829" y="441920"/>
                </a:lnTo>
                <a:lnTo>
                  <a:pt x="501149" y="4419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4" tIns="261994" rIns="261994" bIns="261994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004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9" name="Freeform 17"/>
          <p:cNvSpPr/>
          <p:nvPr/>
        </p:nvSpPr>
        <p:spPr>
          <a:xfrm>
            <a:off x="7240270" y="5032165"/>
            <a:ext cx="356311" cy="262655"/>
          </a:xfrm>
          <a:custGeom>
            <a:avLst/>
            <a:gdLst>
              <a:gd name="connsiteX0" fmla="*/ 180979 w 609685"/>
              <a:gd name="connsiteY0" fmla="*/ 360377 h 449431"/>
              <a:gd name="connsiteX1" fmla="*/ 585044 w 609685"/>
              <a:gd name="connsiteY1" fmla="*/ 360377 h 449431"/>
              <a:gd name="connsiteX2" fmla="*/ 609685 w 609685"/>
              <a:gd name="connsiteY2" fmla="*/ 385093 h 449431"/>
              <a:gd name="connsiteX3" fmla="*/ 585044 w 609685"/>
              <a:gd name="connsiteY3" fmla="*/ 409702 h 449431"/>
              <a:gd name="connsiteX4" fmla="*/ 180979 w 609685"/>
              <a:gd name="connsiteY4" fmla="*/ 409702 h 449431"/>
              <a:gd name="connsiteX5" fmla="*/ 156232 w 609685"/>
              <a:gd name="connsiteY5" fmla="*/ 385093 h 449431"/>
              <a:gd name="connsiteX6" fmla="*/ 180979 w 609685"/>
              <a:gd name="connsiteY6" fmla="*/ 360377 h 449431"/>
              <a:gd name="connsiteX7" fmla="*/ 64426 w 609685"/>
              <a:gd name="connsiteY7" fmla="*/ 351779 h 449431"/>
              <a:gd name="connsiteX8" fmla="*/ 31040 w 609685"/>
              <a:gd name="connsiteY8" fmla="*/ 385111 h 449431"/>
              <a:gd name="connsiteX9" fmla="*/ 64426 w 609685"/>
              <a:gd name="connsiteY9" fmla="*/ 418336 h 449431"/>
              <a:gd name="connsiteX10" fmla="*/ 97706 w 609685"/>
              <a:gd name="connsiteY10" fmla="*/ 385111 h 449431"/>
              <a:gd name="connsiteX11" fmla="*/ 64426 w 609685"/>
              <a:gd name="connsiteY11" fmla="*/ 351779 h 449431"/>
              <a:gd name="connsiteX12" fmla="*/ 64426 w 609685"/>
              <a:gd name="connsiteY12" fmla="*/ 320790 h 449431"/>
              <a:gd name="connsiteX13" fmla="*/ 128852 w 609685"/>
              <a:gd name="connsiteY13" fmla="*/ 385111 h 449431"/>
              <a:gd name="connsiteX14" fmla="*/ 64426 w 609685"/>
              <a:gd name="connsiteY14" fmla="*/ 449431 h 449431"/>
              <a:gd name="connsiteX15" fmla="*/ 0 w 609685"/>
              <a:gd name="connsiteY15" fmla="*/ 385111 h 449431"/>
              <a:gd name="connsiteX16" fmla="*/ 64426 w 609685"/>
              <a:gd name="connsiteY16" fmla="*/ 320790 h 449431"/>
              <a:gd name="connsiteX17" fmla="*/ 180979 w 609685"/>
              <a:gd name="connsiteY17" fmla="*/ 200123 h 449431"/>
              <a:gd name="connsiteX18" fmla="*/ 585044 w 609685"/>
              <a:gd name="connsiteY18" fmla="*/ 200123 h 449431"/>
              <a:gd name="connsiteX19" fmla="*/ 609685 w 609685"/>
              <a:gd name="connsiteY19" fmla="*/ 224715 h 449431"/>
              <a:gd name="connsiteX20" fmla="*/ 585044 w 609685"/>
              <a:gd name="connsiteY20" fmla="*/ 249307 h 449431"/>
              <a:gd name="connsiteX21" fmla="*/ 180979 w 609685"/>
              <a:gd name="connsiteY21" fmla="*/ 249307 h 449431"/>
              <a:gd name="connsiteX22" fmla="*/ 156232 w 609685"/>
              <a:gd name="connsiteY22" fmla="*/ 224715 h 449431"/>
              <a:gd name="connsiteX23" fmla="*/ 180979 w 609685"/>
              <a:gd name="connsiteY23" fmla="*/ 200123 h 449431"/>
              <a:gd name="connsiteX24" fmla="*/ 64426 w 609685"/>
              <a:gd name="connsiteY24" fmla="*/ 191384 h 449431"/>
              <a:gd name="connsiteX25" fmla="*/ 31040 w 609685"/>
              <a:gd name="connsiteY25" fmla="*/ 224715 h 449431"/>
              <a:gd name="connsiteX26" fmla="*/ 64426 w 609685"/>
              <a:gd name="connsiteY26" fmla="*/ 258047 h 449431"/>
              <a:gd name="connsiteX27" fmla="*/ 97706 w 609685"/>
              <a:gd name="connsiteY27" fmla="*/ 224715 h 449431"/>
              <a:gd name="connsiteX28" fmla="*/ 64426 w 609685"/>
              <a:gd name="connsiteY28" fmla="*/ 191384 h 449431"/>
              <a:gd name="connsiteX29" fmla="*/ 64426 w 609685"/>
              <a:gd name="connsiteY29" fmla="*/ 160395 h 449431"/>
              <a:gd name="connsiteX30" fmla="*/ 128852 w 609685"/>
              <a:gd name="connsiteY30" fmla="*/ 224715 h 449431"/>
              <a:gd name="connsiteX31" fmla="*/ 64426 w 609685"/>
              <a:gd name="connsiteY31" fmla="*/ 289036 h 449431"/>
              <a:gd name="connsiteX32" fmla="*/ 0 w 609685"/>
              <a:gd name="connsiteY32" fmla="*/ 224715 h 449431"/>
              <a:gd name="connsiteX33" fmla="*/ 64426 w 609685"/>
              <a:gd name="connsiteY33" fmla="*/ 160395 h 449431"/>
              <a:gd name="connsiteX34" fmla="*/ 180979 w 609685"/>
              <a:gd name="connsiteY34" fmla="*/ 39728 h 449431"/>
              <a:gd name="connsiteX35" fmla="*/ 585044 w 609685"/>
              <a:gd name="connsiteY35" fmla="*/ 39728 h 449431"/>
              <a:gd name="connsiteX36" fmla="*/ 609685 w 609685"/>
              <a:gd name="connsiteY36" fmla="*/ 64337 h 449431"/>
              <a:gd name="connsiteX37" fmla="*/ 585044 w 609685"/>
              <a:gd name="connsiteY37" fmla="*/ 89053 h 449431"/>
              <a:gd name="connsiteX38" fmla="*/ 180979 w 609685"/>
              <a:gd name="connsiteY38" fmla="*/ 89053 h 449431"/>
              <a:gd name="connsiteX39" fmla="*/ 156232 w 609685"/>
              <a:gd name="connsiteY39" fmla="*/ 64337 h 449431"/>
              <a:gd name="connsiteX40" fmla="*/ 180979 w 609685"/>
              <a:gd name="connsiteY40" fmla="*/ 39728 h 449431"/>
              <a:gd name="connsiteX41" fmla="*/ 64426 w 609685"/>
              <a:gd name="connsiteY41" fmla="*/ 31095 h 449431"/>
              <a:gd name="connsiteX42" fmla="*/ 31040 w 609685"/>
              <a:gd name="connsiteY42" fmla="*/ 64320 h 449431"/>
              <a:gd name="connsiteX43" fmla="*/ 64426 w 609685"/>
              <a:gd name="connsiteY43" fmla="*/ 97652 h 449431"/>
              <a:gd name="connsiteX44" fmla="*/ 97706 w 609685"/>
              <a:gd name="connsiteY44" fmla="*/ 64320 h 449431"/>
              <a:gd name="connsiteX45" fmla="*/ 64426 w 609685"/>
              <a:gd name="connsiteY45" fmla="*/ 31095 h 449431"/>
              <a:gd name="connsiteX46" fmla="*/ 64426 w 609685"/>
              <a:gd name="connsiteY46" fmla="*/ 0 h 449431"/>
              <a:gd name="connsiteX47" fmla="*/ 128852 w 609685"/>
              <a:gd name="connsiteY47" fmla="*/ 64320 h 449431"/>
              <a:gd name="connsiteX48" fmla="*/ 64426 w 609685"/>
              <a:gd name="connsiteY48" fmla="*/ 128641 h 449431"/>
              <a:gd name="connsiteX49" fmla="*/ 0 w 609685"/>
              <a:gd name="connsiteY49" fmla="*/ 64320 h 449431"/>
              <a:gd name="connsiteX50" fmla="*/ 64426 w 609685"/>
              <a:gd name="connsiteY50" fmla="*/ 0 h 44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685" h="449431">
                <a:moveTo>
                  <a:pt x="180979" y="360377"/>
                </a:moveTo>
                <a:lnTo>
                  <a:pt x="585044" y="360377"/>
                </a:lnTo>
                <a:cubicBezTo>
                  <a:pt x="598698" y="360377"/>
                  <a:pt x="609685" y="371457"/>
                  <a:pt x="609685" y="385093"/>
                </a:cubicBezTo>
                <a:cubicBezTo>
                  <a:pt x="609685" y="398623"/>
                  <a:pt x="598698" y="409702"/>
                  <a:pt x="585044" y="409702"/>
                </a:cubicBezTo>
                <a:lnTo>
                  <a:pt x="180979" y="409702"/>
                </a:lnTo>
                <a:cubicBezTo>
                  <a:pt x="167326" y="409702"/>
                  <a:pt x="156232" y="398623"/>
                  <a:pt x="156232" y="385093"/>
                </a:cubicBezTo>
                <a:cubicBezTo>
                  <a:pt x="156232" y="371457"/>
                  <a:pt x="167326" y="360377"/>
                  <a:pt x="180979" y="360377"/>
                </a:cubicBezTo>
                <a:close/>
                <a:moveTo>
                  <a:pt x="64426" y="351779"/>
                </a:moveTo>
                <a:cubicBezTo>
                  <a:pt x="46080" y="351779"/>
                  <a:pt x="31040" y="366688"/>
                  <a:pt x="31040" y="385111"/>
                </a:cubicBezTo>
                <a:cubicBezTo>
                  <a:pt x="31040" y="403427"/>
                  <a:pt x="46080" y="418336"/>
                  <a:pt x="64426" y="418336"/>
                </a:cubicBezTo>
                <a:cubicBezTo>
                  <a:pt x="82772" y="418336"/>
                  <a:pt x="97706" y="403427"/>
                  <a:pt x="97706" y="385111"/>
                </a:cubicBezTo>
                <a:cubicBezTo>
                  <a:pt x="97706" y="366688"/>
                  <a:pt x="82772" y="351779"/>
                  <a:pt x="64426" y="351779"/>
                </a:cubicBezTo>
                <a:close/>
                <a:moveTo>
                  <a:pt x="64426" y="320790"/>
                </a:moveTo>
                <a:cubicBezTo>
                  <a:pt x="99946" y="320790"/>
                  <a:pt x="128852" y="349649"/>
                  <a:pt x="128852" y="385111"/>
                </a:cubicBezTo>
                <a:cubicBezTo>
                  <a:pt x="128852" y="420572"/>
                  <a:pt x="99946" y="449431"/>
                  <a:pt x="64426" y="449431"/>
                </a:cubicBezTo>
                <a:cubicBezTo>
                  <a:pt x="28906" y="449431"/>
                  <a:pt x="0" y="420572"/>
                  <a:pt x="0" y="385111"/>
                </a:cubicBezTo>
                <a:cubicBezTo>
                  <a:pt x="0" y="349649"/>
                  <a:pt x="28906" y="320790"/>
                  <a:pt x="64426" y="320790"/>
                </a:cubicBezTo>
                <a:close/>
                <a:moveTo>
                  <a:pt x="180979" y="200123"/>
                </a:moveTo>
                <a:lnTo>
                  <a:pt x="585044" y="200123"/>
                </a:lnTo>
                <a:cubicBezTo>
                  <a:pt x="598698" y="200123"/>
                  <a:pt x="609685" y="211088"/>
                  <a:pt x="609685" y="224715"/>
                </a:cubicBezTo>
                <a:cubicBezTo>
                  <a:pt x="609685" y="238342"/>
                  <a:pt x="598698" y="249307"/>
                  <a:pt x="585044" y="249307"/>
                </a:cubicBezTo>
                <a:lnTo>
                  <a:pt x="180979" y="249307"/>
                </a:lnTo>
                <a:cubicBezTo>
                  <a:pt x="167326" y="249307"/>
                  <a:pt x="156232" y="238342"/>
                  <a:pt x="156232" y="224715"/>
                </a:cubicBezTo>
                <a:cubicBezTo>
                  <a:pt x="156232" y="211088"/>
                  <a:pt x="167326" y="200123"/>
                  <a:pt x="180979" y="200123"/>
                </a:cubicBezTo>
                <a:close/>
                <a:moveTo>
                  <a:pt x="64426" y="191384"/>
                </a:moveTo>
                <a:cubicBezTo>
                  <a:pt x="46080" y="191384"/>
                  <a:pt x="31040" y="206399"/>
                  <a:pt x="31040" y="224715"/>
                </a:cubicBezTo>
                <a:cubicBezTo>
                  <a:pt x="31040" y="243032"/>
                  <a:pt x="46080" y="258047"/>
                  <a:pt x="64426" y="258047"/>
                </a:cubicBezTo>
                <a:cubicBezTo>
                  <a:pt x="82772" y="258047"/>
                  <a:pt x="97706" y="243032"/>
                  <a:pt x="97706" y="224715"/>
                </a:cubicBezTo>
                <a:cubicBezTo>
                  <a:pt x="97706" y="206399"/>
                  <a:pt x="82772" y="191384"/>
                  <a:pt x="64426" y="191384"/>
                </a:cubicBezTo>
                <a:close/>
                <a:moveTo>
                  <a:pt x="64426" y="160395"/>
                </a:moveTo>
                <a:cubicBezTo>
                  <a:pt x="99946" y="160395"/>
                  <a:pt x="128852" y="189254"/>
                  <a:pt x="128852" y="224715"/>
                </a:cubicBezTo>
                <a:cubicBezTo>
                  <a:pt x="128852" y="260177"/>
                  <a:pt x="99946" y="289036"/>
                  <a:pt x="64426" y="289036"/>
                </a:cubicBezTo>
                <a:cubicBezTo>
                  <a:pt x="28906" y="289036"/>
                  <a:pt x="0" y="260177"/>
                  <a:pt x="0" y="224715"/>
                </a:cubicBezTo>
                <a:cubicBezTo>
                  <a:pt x="0" y="189254"/>
                  <a:pt x="28906" y="160395"/>
                  <a:pt x="64426" y="160395"/>
                </a:cubicBezTo>
                <a:close/>
                <a:moveTo>
                  <a:pt x="180979" y="39728"/>
                </a:moveTo>
                <a:lnTo>
                  <a:pt x="585044" y="39728"/>
                </a:lnTo>
                <a:cubicBezTo>
                  <a:pt x="598698" y="39728"/>
                  <a:pt x="609685" y="50807"/>
                  <a:pt x="609685" y="64337"/>
                </a:cubicBezTo>
                <a:cubicBezTo>
                  <a:pt x="609685" y="77973"/>
                  <a:pt x="598698" y="89053"/>
                  <a:pt x="585044" y="89053"/>
                </a:cubicBezTo>
                <a:lnTo>
                  <a:pt x="180979" y="89053"/>
                </a:lnTo>
                <a:cubicBezTo>
                  <a:pt x="167326" y="89053"/>
                  <a:pt x="156232" y="77973"/>
                  <a:pt x="156232" y="64337"/>
                </a:cubicBezTo>
                <a:cubicBezTo>
                  <a:pt x="156232" y="50807"/>
                  <a:pt x="167326" y="39728"/>
                  <a:pt x="180979" y="39728"/>
                </a:cubicBezTo>
                <a:close/>
                <a:moveTo>
                  <a:pt x="64426" y="31095"/>
                </a:moveTo>
                <a:cubicBezTo>
                  <a:pt x="46080" y="31095"/>
                  <a:pt x="31040" y="46004"/>
                  <a:pt x="31040" y="64320"/>
                </a:cubicBezTo>
                <a:cubicBezTo>
                  <a:pt x="31040" y="82743"/>
                  <a:pt x="46080" y="97652"/>
                  <a:pt x="64426" y="97652"/>
                </a:cubicBezTo>
                <a:cubicBezTo>
                  <a:pt x="82772" y="97652"/>
                  <a:pt x="97706" y="82743"/>
                  <a:pt x="97706" y="64320"/>
                </a:cubicBezTo>
                <a:cubicBezTo>
                  <a:pt x="97706" y="46004"/>
                  <a:pt x="82772" y="31095"/>
                  <a:pt x="64426" y="31095"/>
                </a:cubicBezTo>
                <a:close/>
                <a:moveTo>
                  <a:pt x="64426" y="0"/>
                </a:moveTo>
                <a:cubicBezTo>
                  <a:pt x="99946" y="0"/>
                  <a:pt x="128852" y="28859"/>
                  <a:pt x="128852" y="64320"/>
                </a:cubicBezTo>
                <a:cubicBezTo>
                  <a:pt x="128852" y="99782"/>
                  <a:pt x="99946" y="128641"/>
                  <a:pt x="64426" y="128641"/>
                </a:cubicBezTo>
                <a:cubicBezTo>
                  <a:pt x="28906" y="128641"/>
                  <a:pt x="0" y="99782"/>
                  <a:pt x="0" y="64320"/>
                </a:cubicBezTo>
                <a:cubicBezTo>
                  <a:pt x="0" y="28859"/>
                  <a:pt x="28906" y="0"/>
                  <a:pt x="644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4" tIns="261994" rIns="261994" bIns="261994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004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3" name="Freeform 20"/>
          <p:cNvSpPr/>
          <p:nvPr/>
        </p:nvSpPr>
        <p:spPr>
          <a:xfrm>
            <a:off x="4651267" y="4938982"/>
            <a:ext cx="243347" cy="356311"/>
          </a:xfrm>
          <a:custGeom>
            <a:avLst/>
            <a:gdLst>
              <a:gd name="connsiteX0" fmla="*/ 207039 w 413937"/>
              <a:gd name="connsiteY0" fmla="*/ 408856 h 606087"/>
              <a:gd name="connsiteX1" fmla="*/ 229479 w 413937"/>
              <a:gd name="connsiteY1" fmla="*/ 431262 h 606087"/>
              <a:gd name="connsiteX2" fmla="*/ 229479 w 413937"/>
              <a:gd name="connsiteY2" fmla="*/ 497732 h 606087"/>
              <a:gd name="connsiteX3" fmla="*/ 207039 w 413937"/>
              <a:gd name="connsiteY3" fmla="*/ 520138 h 606087"/>
              <a:gd name="connsiteX4" fmla="*/ 184599 w 413937"/>
              <a:gd name="connsiteY4" fmla="*/ 497732 h 606087"/>
              <a:gd name="connsiteX5" fmla="*/ 184599 w 413937"/>
              <a:gd name="connsiteY5" fmla="*/ 431262 h 606087"/>
              <a:gd name="connsiteX6" fmla="*/ 207039 w 413937"/>
              <a:gd name="connsiteY6" fmla="*/ 408856 h 606087"/>
              <a:gd name="connsiteX7" fmla="*/ 66402 w 413937"/>
              <a:gd name="connsiteY7" fmla="*/ 277549 h 606087"/>
              <a:gd name="connsiteX8" fmla="*/ 44891 w 413937"/>
              <a:gd name="connsiteY8" fmla="*/ 299028 h 606087"/>
              <a:gd name="connsiteX9" fmla="*/ 44891 w 413937"/>
              <a:gd name="connsiteY9" fmla="*/ 561261 h 606087"/>
              <a:gd name="connsiteX10" fmla="*/ 369046 w 413937"/>
              <a:gd name="connsiteY10" fmla="*/ 561261 h 606087"/>
              <a:gd name="connsiteX11" fmla="*/ 369046 w 413937"/>
              <a:gd name="connsiteY11" fmla="*/ 299028 h 606087"/>
              <a:gd name="connsiteX12" fmla="*/ 347535 w 413937"/>
              <a:gd name="connsiteY12" fmla="*/ 277549 h 606087"/>
              <a:gd name="connsiteX13" fmla="*/ 207062 w 413937"/>
              <a:gd name="connsiteY13" fmla="*/ 0 h 606087"/>
              <a:gd name="connsiteX14" fmla="*/ 339118 w 413937"/>
              <a:gd name="connsiteY14" fmla="*/ 132050 h 606087"/>
              <a:gd name="connsiteX15" fmla="*/ 316672 w 413937"/>
              <a:gd name="connsiteY15" fmla="*/ 154463 h 606087"/>
              <a:gd name="connsiteX16" fmla="*/ 294226 w 413937"/>
              <a:gd name="connsiteY16" fmla="*/ 132050 h 606087"/>
              <a:gd name="connsiteX17" fmla="*/ 207062 w 413937"/>
              <a:gd name="connsiteY17" fmla="*/ 44826 h 606087"/>
              <a:gd name="connsiteX18" fmla="*/ 119711 w 413937"/>
              <a:gd name="connsiteY18" fmla="*/ 132050 h 606087"/>
              <a:gd name="connsiteX19" fmla="*/ 119711 w 413937"/>
              <a:gd name="connsiteY19" fmla="*/ 232722 h 606087"/>
              <a:gd name="connsiteX20" fmla="*/ 347535 w 413937"/>
              <a:gd name="connsiteY20" fmla="*/ 232722 h 606087"/>
              <a:gd name="connsiteX21" fmla="*/ 413937 w 413937"/>
              <a:gd name="connsiteY21" fmla="*/ 299028 h 606087"/>
              <a:gd name="connsiteX22" fmla="*/ 413937 w 413937"/>
              <a:gd name="connsiteY22" fmla="*/ 583674 h 606087"/>
              <a:gd name="connsiteX23" fmla="*/ 391491 w 413937"/>
              <a:gd name="connsiteY23" fmla="*/ 606087 h 606087"/>
              <a:gd name="connsiteX24" fmla="*/ 22446 w 413937"/>
              <a:gd name="connsiteY24" fmla="*/ 606087 h 606087"/>
              <a:gd name="connsiteX25" fmla="*/ 0 w 413937"/>
              <a:gd name="connsiteY25" fmla="*/ 583674 h 606087"/>
              <a:gd name="connsiteX26" fmla="*/ 0 w 413937"/>
              <a:gd name="connsiteY26" fmla="*/ 299028 h 606087"/>
              <a:gd name="connsiteX27" fmla="*/ 66402 w 413937"/>
              <a:gd name="connsiteY27" fmla="*/ 232722 h 606087"/>
              <a:gd name="connsiteX28" fmla="*/ 74819 w 413937"/>
              <a:gd name="connsiteY28" fmla="*/ 232722 h 606087"/>
              <a:gd name="connsiteX29" fmla="*/ 74819 w 413937"/>
              <a:gd name="connsiteY29" fmla="*/ 132050 h 606087"/>
              <a:gd name="connsiteX30" fmla="*/ 207062 w 413937"/>
              <a:gd name="connsiteY30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3937" h="606087">
                <a:moveTo>
                  <a:pt x="207039" y="408856"/>
                </a:moveTo>
                <a:cubicBezTo>
                  <a:pt x="219381" y="408856"/>
                  <a:pt x="229479" y="418939"/>
                  <a:pt x="229479" y="431262"/>
                </a:cubicBezTo>
                <a:lnTo>
                  <a:pt x="229479" y="497732"/>
                </a:lnTo>
                <a:cubicBezTo>
                  <a:pt x="229479" y="510055"/>
                  <a:pt x="219381" y="520138"/>
                  <a:pt x="207039" y="520138"/>
                </a:cubicBezTo>
                <a:cubicBezTo>
                  <a:pt x="194510" y="520138"/>
                  <a:pt x="184599" y="510055"/>
                  <a:pt x="184599" y="497732"/>
                </a:cubicBezTo>
                <a:lnTo>
                  <a:pt x="184599" y="431262"/>
                </a:lnTo>
                <a:cubicBezTo>
                  <a:pt x="184599" y="418939"/>
                  <a:pt x="194510" y="408856"/>
                  <a:pt x="207039" y="408856"/>
                </a:cubicBezTo>
                <a:close/>
                <a:moveTo>
                  <a:pt x="66402" y="277549"/>
                </a:moveTo>
                <a:cubicBezTo>
                  <a:pt x="54618" y="277549"/>
                  <a:pt x="44891" y="287074"/>
                  <a:pt x="44891" y="299028"/>
                </a:cubicBezTo>
                <a:lnTo>
                  <a:pt x="44891" y="561261"/>
                </a:lnTo>
                <a:lnTo>
                  <a:pt x="369046" y="561261"/>
                </a:lnTo>
                <a:lnTo>
                  <a:pt x="369046" y="299028"/>
                </a:lnTo>
                <a:cubicBezTo>
                  <a:pt x="369046" y="287074"/>
                  <a:pt x="359319" y="277549"/>
                  <a:pt x="347535" y="277549"/>
                </a:cubicBezTo>
                <a:close/>
                <a:moveTo>
                  <a:pt x="207062" y="0"/>
                </a:moveTo>
                <a:cubicBezTo>
                  <a:pt x="279824" y="0"/>
                  <a:pt x="339118" y="59208"/>
                  <a:pt x="339118" y="132050"/>
                </a:cubicBezTo>
                <a:cubicBezTo>
                  <a:pt x="339118" y="144378"/>
                  <a:pt x="329017" y="154463"/>
                  <a:pt x="316672" y="154463"/>
                </a:cubicBezTo>
                <a:cubicBezTo>
                  <a:pt x="304327" y="154463"/>
                  <a:pt x="294226" y="144378"/>
                  <a:pt x="294226" y="132050"/>
                </a:cubicBezTo>
                <a:cubicBezTo>
                  <a:pt x="294226" y="83862"/>
                  <a:pt x="255133" y="44826"/>
                  <a:pt x="207062" y="44826"/>
                </a:cubicBezTo>
                <a:cubicBezTo>
                  <a:pt x="158804" y="44826"/>
                  <a:pt x="119711" y="83862"/>
                  <a:pt x="119711" y="132050"/>
                </a:cubicBezTo>
                <a:lnTo>
                  <a:pt x="119711" y="232722"/>
                </a:lnTo>
                <a:lnTo>
                  <a:pt x="347535" y="232722"/>
                </a:lnTo>
                <a:cubicBezTo>
                  <a:pt x="384197" y="232722"/>
                  <a:pt x="413937" y="262420"/>
                  <a:pt x="413937" y="299028"/>
                </a:cubicBezTo>
                <a:lnTo>
                  <a:pt x="413937" y="583674"/>
                </a:lnTo>
                <a:cubicBezTo>
                  <a:pt x="413937" y="596001"/>
                  <a:pt x="403837" y="606087"/>
                  <a:pt x="391491" y="606087"/>
                </a:cubicBezTo>
                <a:lnTo>
                  <a:pt x="22446" y="606087"/>
                </a:lnTo>
                <a:cubicBezTo>
                  <a:pt x="10100" y="606087"/>
                  <a:pt x="0" y="596001"/>
                  <a:pt x="0" y="583674"/>
                </a:cubicBezTo>
                <a:lnTo>
                  <a:pt x="0" y="299028"/>
                </a:lnTo>
                <a:cubicBezTo>
                  <a:pt x="0" y="262420"/>
                  <a:pt x="29740" y="232722"/>
                  <a:pt x="66402" y="232722"/>
                </a:cubicBezTo>
                <a:lnTo>
                  <a:pt x="74819" y="232722"/>
                </a:lnTo>
                <a:lnTo>
                  <a:pt x="74819" y="132050"/>
                </a:lnTo>
                <a:cubicBezTo>
                  <a:pt x="74819" y="59208"/>
                  <a:pt x="134113" y="0"/>
                  <a:pt x="2070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2634" tIns="302634" rIns="302634" bIns="302634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167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4" name="Freeform 21"/>
          <p:cNvSpPr/>
          <p:nvPr/>
        </p:nvSpPr>
        <p:spPr>
          <a:xfrm>
            <a:off x="4599669" y="2442273"/>
            <a:ext cx="347476" cy="356311"/>
          </a:xfrm>
          <a:custGeom>
            <a:avLst/>
            <a:gdLst>
              <a:gd name="connsiteX0" fmla="*/ 289142 w 593263"/>
              <a:gd name="connsiteY0" fmla="*/ 515850 h 608344"/>
              <a:gd name="connsiteX1" fmla="*/ 227765 w 593263"/>
              <a:gd name="connsiteY1" fmla="*/ 563478 h 608344"/>
              <a:gd name="connsiteX2" fmla="*/ 365576 w 593263"/>
              <a:gd name="connsiteY2" fmla="*/ 563478 h 608344"/>
              <a:gd name="connsiteX3" fmla="*/ 304122 w 593263"/>
              <a:gd name="connsiteY3" fmla="*/ 515850 h 608344"/>
              <a:gd name="connsiteX4" fmla="*/ 289175 w 593263"/>
              <a:gd name="connsiteY4" fmla="*/ 515431 h 608344"/>
              <a:gd name="connsiteX5" fmla="*/ 304155 w 593263"/>
              <a:gd name="connsiteY5" fmla="*/ 515431 h 608344"/>
              <a:gd name="connsiteX6" fmla="*/ 366070 w 593263"/>
              <a:gd name="connsiteY6" fmla="*/ 564057 h 608344"/>
              <a:gd name="connsiteX7" fmla="*/ 227259 w 593263"/>
              <a:gd name="connsiteY7" fmla="*/ 564057 h 608344"/>
              <a:gd name="connsiteX8" fmla="*/ 289175 w 593263"/>
              <a:gd name="connsiteY8" fmla="*/ 515431 h 608344"/>
              <a:gd name="connsiteX9" fmla="*/ 289142 w 593263"/>
              <a:gd name="connsiteY9" fmla="*/ 514853 h 608344"/>
              <a:gd name="connsiteX10" fmla="*/ 226767 w 593263"/>
              <a:gd name="connsiteY10" fmla="*/ 564014 h 608344"/>
              <a:gd name="connsiteX11" fmla="*/ 226767 w 593263"/>
              <a:gd name="connsiteY11" fmla="*/ 564475 h 608344"/>
              <a:gd name="connsiteX12" fmla="*/ 366574 w 593263"/>
              <a:gd name="connsiteY12" fmla="*/ 564475 h 608344"/>
              <a:gd name="connsiteX13" fmla="*/ 366574 w 593263"/>
              <a:gd name="connsiteY13" fmla="*/ 564014 h 608344"/>
              <a:gd name="connsiteX14" fmla="*/ 304122 w 593263"/>
              <a:gd name="connsiteY14" fmla="*/ 514853 h 608344"/>
              <a:gd name="connsiteX15" fmla="*/ 530681 w 593263"/>
              <a:gd name="connsiteY15" fmla="*/ 143537 h 608344"/>
              <a:gd name="connsiteX16" fmla="*/ 530416 w 593263"/>
              <a:gd name="connsiteY16" fmla="*/ 144771 h 608344"/>
              <a:gd name="connsiteX17" fmla="*/ 530089 w 593263"/>
              <a:gd name="connsiteY17" fmla="*/ 145272 h 608344"/>
              <a:gd name="connsiteX18" fmla="*/ 62599 w 593263"/>
              <a:gd name="connsiteY18" fmla="*/ 143295 h 608344"/>
              <a:gd name="connsiteX19" fmla="*/ 63310 w 593263"/>
              <a:gd name="connsiteY19" fmla="*/ 145377 h 608344"/>
              <a:gd name="connsiteX20" fmla="*/ 62916 w 593263"/>
              <a:gd name="connsiteY20" fmla="*/ 144771 h 608344"/>
              <a:gd name="connsiteX21" fmla="*/ 151870 w 593263"/>
              <a:gd name="connsiteY21" fmla="*/ 44867 h 608344"/>
              <a:gd name="connsiteX22" fmla="*/ 151870 w 593263"/>
              <a:gd name="connsiteY22" fmla="*/ 247725 h 608344"/>
              <a:gd name="connsiteX23" fmla="*/ 151870 w 593263"/>
              <a:gd name="connsiteY23" fmla="*/ 248568 h 608344"/>
              <a:gd name="connsiteX24" fmla="*/ 163623 w 593263"/>
              <a:gd name="connsiteY24" fmla="*/ 303712 h 608344"/>
              <a:gd name="connsiteX25" fmla="*/ 290756 w 593263"/>
              <a:gd name="connsiteY25" fmla="*/ 386466 h 608344"/>
              <a:gd name="connsiteX26" fmla="*/ 302509 w 593263"/>
              <a:gd name="connsiteY26" fmla="*/ 386466 h 608344"/>
              <a:gd name="connsiteX27" fmla="*/ 429718 w 593263"/>
              <a:gd name="connsiteY27" fmla="*/ 303712 h 608344"/>
              <a:gd name="connsiteX28" fmla="*/ 441471 w 593263"/>
              <a:gd name="connsiteY28" fmla="*/ 248568 h 608344"/>
              <a:gd name="connsiteX29" fmla="*/ 441471 w 593263"/>
              <a:gd name="connsiteY29" fmla="*/ 247725 h 608344"/>
              <a:gd name="connsiteX30" fmla="*/ 441471 w 593263"/>
              <a:gd name="connsiteY30" fmla="*/ 44867 h 608344"/>
              <a:gd name="connsiteX31" fmla="*/ 485907 w 593263"/>
              <a:gd name="connsiteY31" fmla="*/ 44359 h 608344"/>
              <a:gd name="connsiteX32" fmla="*/ 533074 w 593263"/>
              <a:gd name="connsiteY32" fmla="*/ 44359 h 608344"/>
              <a:gd name="connsiteX33" fmla="*/ 548899 w 593263"/>
              <a:gd name="connsiteY33" fmla="*/ 60926 h 608344"/>
              <a:gd name="connsiteX34" fmla="*/ 547924 w 593263"/>
              <a:gd name="connsiteY34" fmla="*/ 67809 h 608344"/>
              <a:gd name="connsiteX35" fmla="*/ 533150 w 593263"/>
              <a:gd name="connsiteY35" fmla="*/ 136289 h 608344"/>
              <a:gd name="connsiteX36" fmla="*/ 530681 w 593263"/>
              <a:gd name="connsiteY36" fmla="*/ 143537 h 608344"/>
              <a:gd name="connsiteX37" fmla="*/ 548401 w 593263"/>
              <a:gd name="connsiteY37" fmla="*/ 60896 h 608344"/>
              <a:gd name="connsiteX38" fmla="*/ 544176 w 593263"/>
              <a:gd name="connsiteY38" fmla="*/ 49622 h 608344"/>
              <a:gd name="connsiteX39" fmla="*/ 533037 w 593263"/>
              <a:gd name="connsiteY39" fmla="*/ 44867 h 608344"/>
              <a:gd name="connsiteX40" fmla="*/ 486332 w 593263"/>
              <a:gd name="connsiteY40" fmla="*/ 44867 h 608344"/>
              <a:gd name="connsiteX41" fmla="*/ 486332 w 593263"/>
              <a:gd name="connsiteY41" fmla="*/ 212368 h 608344"/>
              <a:gd name="connsiteX42" fmla="*/ 530089 w 593263"/>
              <a:gd name="connsiteY42" fmla="*/ 145272 h 608344"/>
              <a:gd name="connsiteX43" fmla="*/ 528649 w 593263"/>
              <a:gd name="connsiteY43" fmla="*/ 149497 h 608344"/>
              <a:gd name="connsiteX44" fmla="*/ 502008 w 593263"/>
              <a:gd name="connsiteY44" fmla="*/ 190019 h 608344"/>
              <a:gd name="connsiteX45" fmla="*/ 485907 w 593263"/>
              <a:gd name="connsiteY45" fmla="*/ 213629 h 608344"/>
              <a:gd name="connsiteX46" fmla="*/ 151362 w 593263"/>
              <a:gd name="connsiteY46" fmla="*/ 44359 h 608344"/>
              <a:gd name="connsiteX47" fmla="*/ 220576 w 593263"/>
              <a:gd name="connsiteY47" fmla="*/ 44359 h 608344"/>
              <a:gd name="connsiteX48" fmla="*/ 264900 w 593263"/>
              <a:gd name="connsiteY48" fmla="*/ 44359 h 608344"/>
              <a:gd name="connsiteX49" fmla="*/ 328429 w 593263"/>
              <a:gd name="connsiteY49" fmla="*/ 44359 h 608344"/>
              <a:gd name="connsiteX50" fmla="*/ 372830 w 593263"/>
              <a:gd name="connsiteY50" fmla="*/ 44359 h 608344"/>
              <a:gd name="connsiteX51" fmla="*/ 442044 w 593263"/>
              <a:gd name="connsiteY51" fmla="*/ 44359 h 608344"/>
              <a:gd name="connsiteX52" fmla="*/ 442044 w 593263"/>
              <a:gd name="connsiteY52" fmla="*/ 247759 h 608344"/>
              <a:gd name="connsiteX53" fmla="*/ 441967 w 593263"/>
              <a:gd name="connsiteY53" fmla="*/ 248603 h 608344"/>
              <a:gd name="connsiteX54" fmla="*/ 430214 w 593263"/>
              <a:gd name="connsiteY54" fmla="*/ 303978 h 608344"/>
              <a:gd name="connsiteX55" fmla="*/ 302541 w 593263"/>
              <a:gd name="connsiteY55" fmla="*/ 386964 h 608344"/>
              <a:gd name="connsiteX56" fmla="*/ 290788 w 593263"/>
              <a:gd name="connsiteY56" fmla="*/ 386964 h 608344"/>
              <a:gd name="connsiteX57" fmla="*/ 163192 w 593263"/>
              <a:gd name="connsiteY57" fmla="*/ 303978 h 608344"/>
              <a:gd name="connsiteX58" fmla="*/ 151362 w 593263"/>
              <a:gd name="connsiteY58" fmla="*/ 248603 h 608344"/>
              <a:gd name="connsiteX59" fmla="*/ 151362 w 593263"/>
              <a:gd name="connsiteY59" fmla="*/ 247759 h 608344"/>
              <a:gd name="connsiteX60" fmla="*/ 60332 w 593263"/>
              <a:gd name="connsiteY60" fmla="*/ 44359 h 608344"/>
              <a:gd name="connsiteX61" fmla="*/ 107499 w 593263"/>
              <a:gd name="connsiteY61" fmla="*/ 44359 h 608344"/>
              <a:gd name="connsiteX62" fmla="*/ 107499 w 593263"/>
              <a:gd name="connsiteY62" fmla="*/ 213629 h 608344"/>
              <a:gd name="connsiteX63" fmla="*/ 89716 w 593263"/>
              <a:gd name="connsiteY63" fmla="*/ 187576 h 608344"/>
              <a:gd name="connsiteX64" fmla="*/ 64773 w 593263"/>
              <a:gd name="connsiteY64" fmla="*/ 149662 h 608344"/>
              <a:gd name="connsiteX65" fmla="*/ 63310 w 593263"/>
              <a:gd name="connsiteY65" fmla="*/ 145377 h 608344"/>
              <a:gd name="connsiteX66" fmla="*/ 106932 w 593263"/>
              <a:gd name="connsiteY66" fmla="*/ 212368 h 608344"/>
              <a:gd name="connsiteX67" fmla="*/ 106932 w 593263"/>
              <a:gd name="connsiteY67" fmla="*/ 44867 h 608344"/>
              <a:gd name="connsiteX68" fmla="*/ 60304 w 593263"/>
              <a:gd name="connsiteY68" fmla="*/ 44867 h 608344"/>
              <a:gd name="connsiteX69" fmla="*/ 49089 w 593263"/>
              <a:gd name="connsiteY69" fmla="*/ 49622 h 608344"/>
              <a:gd name="connsiteX70" fmla="*/ 44940 w 593263"/>
              <a:gd name="connsiteY70" fmla="*/ 60896 h 608344"/>
              <a:gd name="connsiteX71" fmla="*/ 62599 w 593263"/>
              <a:gd name="connsiteY71" fmla="*/ 143295 h 608344"/>
              <a:gd name="connsiteX72" fmla="*/ 60093 w 593263"/>
              <a:gd name="connsiteY72" fmla="*/ 135955 h 608344"/>
              <a:gd name="connsiteX73" fmla="*/ 45391 w 593263"/>
              <a:gd name="connsiteY73" fmla="*/ 67700 h 608344"/>
              <a:gd name="connsiteX74" fmla="*/ 44431 w 593263"/>
              <a:gd name="connsiteY74" fmla="*/ 60926 h 608344"/>
              <a:gd name="connsiteX75" fmla="*/ 60332 w 593263"/>
              <a:gd name="connsiteY75" fmla="*/ 44359 h 608344"/>
              <a:gd name="connsiteX76" fmla="*/ 485334 w 593263"/>
              <a:gd name="connsiteY76" fmla="*/ 43793 h 608344"/>
              <a:gd name="connsiteX77" fmla="*/ 485334 w 593263"/>
              <a:gd name="connsiteY77" fmla="*/ 214899 h 608344"/>
              <a:gd name="connsiteX78" fmla="*/ 486256 w 593263"/>
              <a:gd name="connsiteY78" fmla="*/ 213979 h 608344"/>
              <a:gd name="connsiteX79" fmla="*/ 502008 w 593263"/>
              <a:gd name="connsiteY79" fmla="*/ 190019 h 608344"/>
              <a:gd name="connsiteX80" fmla="*/ 527658 w 593263"/>
              <a:gd name="connsiteY80" fmla="*/ 152406 h 608344"/>
              <a:gd name="connsiteX81" fmla="*/ 528649 w 593263"/>
              <a:gd name="connsiteY81" fmla="*/ 149497 h 608344"/>
              <a:gd name="connsiteX82" fmla="*/ 531107 w 593263"/>
              <a:gd name="connsiteY82" fmla="*/ 145759 h 608344"/>
              <a:gd name="connsiteX83" fmla="*/ 533150 w 593263"/>
              <a:gd name="connsiteY83" fmla="*/ 136289 h 608344"/>
              <a:gd name="connsiteX84" fmla="*/ 541843 w 593263"/>
              <a:gd name="connsiteY84" fmla="*/ 110778 h 608344"/>
              <a:gd name="connsiteX85" fmla="*/ 547924 w 593263"/>
              <a:gd name="connsiteY85" fmla="*/ 67809 h 608344"/>
              <a:gd name="connsiteX86" fmla="*/ 549399 w 593263"/>
              <a:gd name="connsiteY86" fmla="*/ 60973 h 608344"/>
              <a:gd name="connsiteX87" fmla="*/ 544944 w 593263"/>
              <a:gd name="connsiteY87" fmla="*/ 48931 h 608344"/>
              <a:gd name="connsiteX88" fmla="*/ 533037 w 593263"/>
              <a:gd name="connsiteY88" fmla="*/ 43793 h 608344"/>
              <a:gd name="connsiteX89" fmla="*/ 150795 w 593263"/>
              <a:gd name="connsiteY89" fmla="*/ 43793 h 608344"/>
              <a:gd name="connsiteX90" fmla="*/ 150795 w 593263"/>
              <a:gd name="connsiteY90" fmla="*/ 247725 h 608344"/>
              <a:gd name="connsiteX91" fmla="*/ 150871 w 593263"/>
              <a:gd name="connsiteY91" fmla="*/ 248568 h 608344"/>
              <a:gd name="connsiteX92" fmla="*/ 162701 w 593263"/>
              <a:gd name="connsiteY92" fmla="*/ 304095 h 608344"/>
              <a:gd name="connsiteX93" fmla="*/ 290756 w 593263"/>
              <a:gd name="connsiteY93" fmla="*/ 387463 h 608344"/>
              <a:gd name="connsiteX94" fmla="*/ 302509 w 593263"/>
              <a:gd name="connsiteY94" fmla="*/ 387463 h 608344"/>
              <a:gd name="connsiteX95" fmla="*/ 430640 w 593263"/>
              <a:gd name="connsiteY95" fmla="*/ 304095 h 608344"/>
              <a:gd name="connsiteX96" fmla="*/ 442470 w 593263"/>
              <a:gd name="connsiteY96" fmla="*/ 248568 h 608344"/>
              <a:gd name="connsiteX97" fmla="*/ 442470 w 593263"/>
              <a:gd name="connsiteY97" fmla="*/ 43793 h 608344"/>
              <a:gd name="connsiteX98" fmla="*/ 60304 w 593263"/>
              <a:gd name="connsiteY98" fmla="*/ 43793 h 608344"/>
              <a:gd name="connsiteX99" fmla="*/ 48397 w 593263"/>
              <a:gd name="connsiteY99" fmla="*/ 48931 h 608344"/>
              <a:gd name="connsiteX100" fmla="*/ 43942 w 593263"/>
              <a:gd name="connsiteY100" fmla="*/ 60973 h 608344"/>
              <a:gd name="connsiteX101" fmla="*/ 45391 w 593263"/>
              <a:gd name="connsiteY101" fmla="*/ 67700 h 608344"/>
              <a:gd name="connsiteX102" fmla="*/ 51498 w 593263"/>
              <a:gd name="connsiteY102" fmla="*/ 110778 h 608344"/>
              <a:gd name="connsiteX103" fmla="*/ 60093 w 593263"/>
              <a:gd name="connsiteY103" fmla="*/ 135955 h 608344"/>
              <a:gd name="connsiteX104" fmla="*/ 62205 w 593263"/>
              <a:gd name="connsiteY104" fmla="*/ 145759 h 608344"/>
              <a:gd name="connsiteX105" fmla="*/ 64773 w 593263"/>
              <a:gd name="connsiteY105" fmla="*/ 149662 h 608344"/>
              <a:gd name="connsiteX106" fmla="*/ 65710 w 593263"/>
              <a:gd name="connsiteY106" fmla="*/ 152406 h 608344"/>
              <a:gd name="connsiteX107" fmla="*/ 89716 w 593263"/>
              <a:gd name="connsiteY107" fmla="*/ 187576 h 608344"/>
              <a:gd name="connsiteX108" fmla="*/ 107086 w 593263"/>
              <a:gd name="connsiteY108" fmla="*/ 213979 h 608344"/>
              <a:gd name="connsiteX109" fmla="*/ 108007 w 593263"/>
              <a:gd name="connsiteY109" fmla="*/ 214899 h 608344"/>
              <a:gd name="connsiteX110" fmla="*/ 108007 w 593263"/>
              <a:gd name="connsiteY110" fmla="*/ 43793 h 608344"/>
              <a:gd name="connsiteX111" fmla="*/ 60304 w 593263"/>
              <a:gd name="connsiteY111" fmla="*/ 997 h 608344"/>
              <a:gd name="connsiteX112" fmla="*/ 533037 w 593263"/>
              <a:gd name="connsiteY112" fmla="*/ 997 h 608344"/>
              <a:gd name="connsiteX113" fmla="*/ 575978 w 593263"/>
              <a:gd name="connsiteY113" fmla="*/ 19481 h 608344"/>
              <a:gd name="connsiteX114" fmla="*/ 592187 w 593263"/>
              <a:gd name="connsiteY114" fmla="*/ 63197 h 608344"/>
              <a:gd name="connsiteX115" fmla="*/ 559539 w 593263"/>
              <a:gd name="connsiteY115" fmla="*/ 185678 h 608344"/>
              <a:gd name="connsiteX116" fmla="*/ 496933 w 593263"/>
              <a:gd name="connsiteY116" fmla="*/ 262297 h 608344"/>
              <a:gd name="connsiteX117" fmla="*/ 483797 w 593263"/>
              <a:gd name="connsiteY117" fmla="*/ 272650 h 608344"/>
              <a:gd name="connsiteX118" fmla="*/ 483644 w 593263"/>
              <a:gd name="connsiteY118" fmla="*/ 272727 h 608344"/>
              <a:gd name="connsiteX119" fmla="*/ 483567 w 593263"/>
              <a:gd name="connsiteY119" fmla="*/ 272957 h 608344"/>
              <a:gd name="connsiteX120" fmla="*/ 470969 w 593263"/>
              <a:gd name="connsiteY120" fmla="*/ 318821 h 608344"/>
              <a:gd name="connsiteX121" fmla="*/ 431792 w 593263"/>
              <a:gd name="connsiteY121" fmla="*/ 376802 h 608344"/>
              <a:gd name="connsiteX122" fmla="*/ 373718 w 593263"/>
              <a:gd name="connsiteY122" fmla="*/ 415917 h 608344"/>
              <a:gd name="connsiteX123" fmla="*/ 318563 w 593263"/>
              <a:gd name="connsiteY123" fmla="*/ 429568 h 608344"/>
              <a:gd name="connsiteX124" fmla="*/ 318103 w 593263"/>
              <a:gd name="connsiteY124" fmla="*/ 429568 h 608344"/>
              <a:gd name="connsiteX125" fmla="*/ 318103 w 593263"/>
              <a:gd name="connsiteY125" fmla="*/ 473438 h 608344"/>
              <a:gd name="connsiteX126" fmla="*/ 318487 w 593263"/>
              <a:gd name="connsiteY126" fmla="*/ 473438 h 608344"/>
              <a:gd name="connsiteX127" fmla="*/ 370722 w 593263"/>
              <a:gd name="connsiteY127" fmla="*/ 494069 h 608344"/>
              <a:gd name="connsiteX128" fmla="*/ 409438 w 593263"/>
              <a:gd name="connsiteY128" fmla="*/ 564014 h 608344"/>
              <a:gd name="connsiteX129" fmla="*/ 409438 w 593263"/>
              <a:gd name="connsiteY129" fmla="*/ 607270 h 608344"/>
              <a:gd name="connsiteX130" fmla="*/ 183903 w 593263"/>
              <a:gd name="connsiteY130" fmla="*/ 607270 h 608344"/>
              <a:gd name="connsiteX131" fmla="*/ 183903 w 593263"/>
              <a:gd name="connsiteY131" fmla="*/ 564014 h 608344"/>
              <a:gd name="connsiteX132" fmla="*/ 222542 w 593263"/>
              <a:gd name="connsiteY132" fmla="*/ 494069 h 608344"/>
              <a:gd name="connsiteX133" fmla="*/ 274778 w 593263"/>
              <a:gd name="connsiteY133" fmla="*/ 473438 h 608344"/>
              <a:gd name="connsiteX134" fmla="*/ 275239 w 593263"/>
              <a:gd name="connsiteY134" fmla="*/ 473438 h 608344"/>
              <a:gd name="connsiteX135" fmla="*/ 275239 w 593263"/>
              <a:gd name="connsiteY135" fmla="*/ 429568 h 608344"/>
              <a:gd name="connsiteX136" fmla="*/ 274778 w 593263"/>
              <a:gd name="connsiteY136" fmla="*/ 429568 h 608344"/>
              <a:gd name="connsiteX137" fmla="*/ 219623 w 593263"/>
              <a:gd name="connsiteY137" fmla="*/ 415917 h 608344"/>
              <a:gd name="connsiteX138" fmla="*/ 161549 w 593263"/>
              <a:gd name="connsiteY138" fmla="*/ 376802 h 608344"/>
              <a:gd name="connsiteX139" fmla="*/ 122372 w 593263"/>
              <a:gd name="connsiteY139" fmla="*/ 318821 h 608344"/>
              <a:gd name="connsiteX140" fmla="*/ 109697 w 593263"/>
              <a:gd name="connsiteY140" fmla="*/ 272957 h 608344"/>
              <a:gd name="connsiteX141" fmla="*/ 109697 w 593263"/>
              <a:gd name="connsiteY141" fmla="*/ 272727 h 608344"/>
              <a:gd name="connsiteX142" fmla="*/ 109544 w 593263"/>
              <a:gd name="connsiteY142" fmla="*/ 272650 h 608344"/>
              <a:gd name="connsiteX143" fmla="*/ 96331 w 593263"/>
              <a:gd name="connsiteY143" fmla="*/ 262297 h 608344"/>
              <a:gd name="connsiteX144" fmla="*/ 33802 w 593263"/>
              <a:gd name="connsiteY144" fmla="*/ 185678 h 608344"/>
              <a:gd name="connsiteX145" fmla="*/ 1155 w 593263"/>
              <a:gd name="connsiteY145" fmla="*/ 63197 h 608344"/>
              <a:gd name="connsiteX146" fmla="*/ 17286 w 593263"/>
              <a:gd name="connsiteY146" fmla="*/ 19481 h 608344"/>
              <a:gd name="connsiteX147" fmla="*/ 60304 w 593263"/>
              <a:gd name="connsiteY147" fmla="*/ 997 h 608344"/>
              <a:gd name="connsiteX148" fmla="*/ 60332 w 593263"/>
              <a:gd name="connsiteY148" fmla="*/ 565 h 608344"/>
              <a:gd name="connsiteX149" fmla="*/ 16930 w 593263"/>
              <a:gd name="connsiteY149" fmla="*/ 19126 h 608344"/>
              <a:gd name="connsiteX150" fmla="*/ 644 w 593263"/>
              <a:gd name="connsiteY150" fmla="*/ 63226 h 608344"/>
              <a:gd name="connsiteX151" fmla="*/ 33369 w 593263"/>
              <a:gd name="connsiteY151" fmla="*/ 185941 h 608344"/>
              <a:gd name="connsiteX152" fmla="*/ 96053 w 593263"/>
              <a:gd name="connsiteY152" fmla="*/ 262715 h 608344"/>
              <a:gd name="connsiteX153" fmla="*/ 109266 w 593263"/>
              <a:gd name="connsiteY153" fmla="*/ 273069 h 608344"/>
              <a:gd name="connsiteX154" fmla="*/ 121941 w 593263"/>
              <a:gd name="connsiteY154" fmla="*/ 319011 h 608344"/>
              <a:gd name="connsiteX155" fmla="*/ 161195 w 593263"/>
              <a:gd name="connsiteY155" fmla="*/ 377224 h 608344"/>
              <a:gd name="connsiteX156" fmla="*/ 219424 w 593263"/>
              <a:gd name="connsiteY156" fmla="*/ 416416 h 608344"/>
              <a:gd name="connsiteX157" fmla="*/ 274733 w 593263"/>
              <a:gd name="connsiteY157" fmla="*/ 430068 h 608344"/>
              <a:gd name="connsiteX158" fmla="*/ 274733 w 593263"/>
              <a:gd name="connsiteY158" fmla="*/ 473018 h 608344"/>
              <a:gd name="connsiteX159" fmla="*/ 222343 w 593263"/>
              <a:gd name="connsiteY159" fmla="*/ 493649 h 608344"/>
              <a:gd name="connsiteX160" fmla="*/ 183396 w 593263"/>
              <a:gd name="connsiteY160" fmla="*/ 564057 h 608344"/>
              <a:gd name="connsiteX161" fmla="*/ 183396 w 593263"/>
              <a:gd name="connsiteY161" fmla="*/ 607851 h 608344"/>
              <a:gd name="connsiteX162" fmla="*/ 227259 w 593263"/>
              <a:gd name="connsiteY162" fmla="*/ 607851 h 608344"/>
              <a:gd name="connsiteX163" fmla="*/ 366070 w 593263"/>
              <a:gd name="connsiteY163" fmla="*/ 607851 h 608344"/>
              <a:gd name="connsiteX164" fmla="*/ 409934 w 593263"/>
              <a:gd name="connsiteY164" fmla="*/ 607851 h 608344"/>
              <a:gd name="connsiteX165" fmla="*/ 409934 w 593263"/>
              <a:gd name="connsiteY165" fmla="*/ 564057 h 608344"/>
              <a:gd name="connsiteX166" fmla="*/ 371064 w 593263"/>
              <a:gd name="connsiteY166" fmla="*/ 493649 h 608344"/>
              <a:gd name="connsiteX167" fmla="*/ 318596 w 593263"/>
              <a:gd name="connsiteY167" fmla="*/ 473018 h 608344"/>
              <a:gd name="connsiteX168" fmla="*/ 318596 w 593263"/>
              <a:gd name="connsiteY168" fmla="*/ 430068 h 608344"/>
              <a:gd name="connsiteX169" fmla="*/ 373906 w 593263"/>
              <a:gd name="connsiteY169" fmla="*/ 416416 h 608344"/>
              <a:gd name="connsiteX170" fmla="*/ 432211 w 593263"/>
              <a:gd name="connsiteY170" fmla="*/ 377224 h 608344"/>
              <a:gd name="connsiteX171" fmla="*/ 471466 w 593263"/>
              <a:gd name="connsiteY171" fmla="*/ 319011 h 608344"/>
              <a:gd name="connsiteX172" fmla="*/ 484141 w 593263"/>
              <a:gd name="connsiteY172" fmla="*/ 273069 h 608344"/>
              <a:gd name="connsiteX173" fmla="*/ 497353 w 593263"/>
              <a:gd name="connsiteY173" fmla="*/ 262715 h 608344"/>
              <a:gd name="connsiteX174" fmla="*/ 560037 w 593263"/>
              <a:gd name="connsiteY174" fmla="*/ 185941 h 608344"/>
              <a:gd name="connsiteX175" fmla="*/ 592762 w 593263"/>
              <a:gd name="connsiteY175" fmla="*/ 63226 h 608344"/>
              <a:gd name="connsiteX176" fmla="*/ 576400 w 593263"/>
              <a:gd name="connsiteY176" fmla="*/ 19126 h 608344"/>
              <a:gd name="connsiteX177" fmla="*/ 533074 w 593263"/>
              <a:gd name="connsiteY177" fmla="*/ 565 h 608344"/>
              <a:gd name="connsiteX178" fmla="*/ 485907 w 593263"/>
              <a:gd name="connsiteY178" fmla="*/ 565 h 608344"/>
              <a:gd name="connsiteX179" fmla="*/ 442044 w 593263"/>
              <a:gd name="connsiteY179" fmla="*/ 565 h 608344"/>
              <a:gd name="connsiteX180" fmla="*/ 372830 w 593263"/>
              <a:gd name="connsiteY180" fmla="*/ 565 h 608344"/>
              <a:gd name="connsiteX181" fmla="*/ 335036 w 593263"/>
              <a:gd name="connsiteY181" fmla="*/ 565 h 608344"/>
              <a:gd name="connsiteX182" fmla="*/ 258294 w 593263"/>
              <a:gd name="connsiteY182" fmla="*/ 565 h 608344"/>
              <a:gd name="connsiteX183" fmla="*/ 220576 w 593263"/>
              <a:gd name="connsiteY183" fmla="*/ 565 h 608344"/>
              <a:gd name="connsiteX184" fmla="*/ 151362 w 593263"/>
              <a:gd name="connsiteY184" fmla="*/ 565 h 608344"/>
              <a:gd name="connsiteX185" fmla="*/ 107499 w 593263"/>
              <a:gd name="connsiteY185" fmla="*/ 565 h 608344"/>
              <a:gd name="connsiteX186" fmla="*/ 60304 w 593263"/>
              <a:gd name="connsiteY186" fmla="*/ 0 h 608344"/>
              <a:gd name="connsiteX187" fmla="*/ 533037 w 593263"/>
              <a:gd name="connsiteY187" fmla="*/ 0 h 608344"/>
              <a:gd name="connsiteX188" fmla="*/ 576746 w 593263"/>
              <a:gd name="connsiteY188" fmla="*/ 18790 h 608344"/>
              <a:gd name="connsiteX189" fmla="*/ 593185 w 593263"/>
              <a:gd name="connsiteY189" fmla="*/ 63273 h 608344"/>
              <a:gd name="connsiteX190" fmla="*/ 560384 w 593263"/>
              <a:gd name="connsiteY190" fmla="*/ 186139 h 608344"/>
              <a:gd name="connsiteX191" fmla="*/ 497624 w 593263"/>
              <a:gd name="connsiteY191" fmla="*/ 263064 h 608344"/>
              <a:gd name="connsiteX192" fmla="*/ 484566 w 593263"/>
              <a:gd name="connsiteY192" fmla="*/ 273341 h 608344"/>
              <a:gd name="connsiteX193" fmla="*/ 471891 w 593263"/>
              <a:gd name="connsiteY193" fmla="*/ 319204 h 608344"/>
              <a:gd name="connsiteX194" fmla="*/ 432560 w 593263"/>
              <a:gd name="connsiteY194" fmla="*/ 377492 h 608344"/>
              <a:gd name="connsiteX195" fmla="*/ 374102 w 593263"/>
              <a:gd name="connsiteY195" fmla="*/ 416837 h 608344"/>
              <a:gd name="connsiteX196" fmla="*/ 319101 w 593263"/>
              <a:gd name="connsiteY196" fmla="*/ 430565 h 608344"/>
              <a:gd name="connsiteX197" fmla="*/ 319101 w 593263"/>
              <a:gd name="connsiteY197" fmla="*/ 472517 h 608344"/>
              <a:gd name="connsiteX198" fmla="*/ 371337 w 593263"/>
              <a:gd name="connsiteY198" fmla="*/ 493225 h 608344"/>
              <a:gd name="connsiteX199" fmla="*/ 410437 w 593263"/>
              <a:gd name="connsiteY199" fmla="*/ 564014 h 608344"/>
              <a:gd name="connsiteX200" fmla="*/ 410437 w 593263"/>
              <a:gd name="connsiteY200" fmla="*/ 608344 h 608344"/>
              <a:gd name="connsiteX201" fmla="*/ 182904 w 593263"/>
              <a:gd name="connsiteY201" fmla="*/ 608344 h 608344"/>
              <a:gd name="connsiteX202" fmla="*/ 182904 w 593263"/>
              <a:gd name="connsiteY202" fmla="*/ 564014 h 608344"/>
              <a:gd name="connsiteX203" fmla="*/ 222004 w 593263"/>
              <a:gd name="connsiteY203" fmla="*/ 493225 h 608344"/>
              <a:gd name="connsiteX204" fmla="*/ 274240 w 593263"/>
              <a:gd name="connsiteY204" fmla="*/ 472517 h 608344"/>
              <a:gd name="connsiteX205" fmla="*/ 274240 w 593263"/>
              <a:gd name="connsiteY205" fmla="*/ 430565 h 608344"/>
              <a:gd name="connsiteX206" fmla="*/ 219239 w 593263"/>
              <a:gd name="connsiteY206" fmla="*/ 416837 h 608344"/>
              <a:gd name="connsiteX207" fmla="*/ 160781 w 593263"/>
              <a:gd name="connsiteY207" fmla="*/ 377492 h 608344"/>
              <a:gd name="connsiteX208" fmla="*/ 121450 w 593263"/>
              <a:gd name="connsiteY208" fmla="*/ 319204 h 608344"/>
              <a:gd name="connsiteX209" fmla="*/ 108699 w 593263"/>
              <a:gd name="connsiteY209" fmla="*/ 273341 h 608344"/>
              <a:gd name="connsiteX210" fmla="*/ 95717 w 593263"/>
              <a:gd name="connsiteY210" fmla="*/ 263064 h 608344"/>
              <a:gd name="connsiteX211" fmla="*/ 32880 w 593263"/>
              <a:gd name="connsiteY211" fmla="*/ 186139 h 608344"/>
              <a:gd name="connsiteX212" fmla="*/ 79 w 593263"/>
              <a:gd name="connsiteY212" fmla="*/ 63273 h 608344"/>
              <a:gd name="connsiteX213" fmla="*/ 16595 w 593263"/>
              <a:gd name="connsiteY213" fmla="*/ 18790 h 608344"/>
              <a:gd name="connsiteX214" fmla="*/ 60304 w 593263"/>
              <a:gd name="connsiteY214" fmla="*/ 0 h 6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593263" h="608344">
                <a:moveTo>
                  <a:pt x="289142" y="515850"/>
                </a:moveTo>
                <a:cubicBezTo>
                  <a:pt x="254421" y="518458"/>
                  <a:pt x="228150" y="538935"/>
                  <a:pt x="227765" y="563478"/>
                </a:cubicBezTo>
                <a:lnTo>
                  <a:pt x="365576" y="563478"/>
                </a:lnTo>
                <a:cubicBezTo>
                  <a:pt x="365192" y="538935"/>
                  <a:pt x="338920" y="518458"/>
                  <a:pt x="304122" y="515850"/>
                </a:cubicBezTo>
                <a:close/>
                <a:moveTo>
                  <a:pt x="289175" y="515431"/>
                </a:moveTo>
                <a:lnTo>
                  <a:pt x="304155" y="515431"/>
                </a:lnTo>
                <a:cubicBezTo>
                  <a:pt x="338953" y="518039"/>
                  <a:pt x="366070" y="538824"/>
                  <a:pt x="366070" y="564057"/>
                </a:cubicBezTo>
                <a:lnTo>
                  <a:pt x="227259" y="564057"/>
                </a:lnTo>
                <a:cubicBezTo>
                  <a:pt x="227259" y="538824"/>
                  <a:pt x="254376" y="518039"/>
                  <a:pt x="289175" y="515431"/>
                </a:cubicBezTo>
                <a:close/>
                <a:moveTo>
                  <a:pt x="289142" y="514853"/>
                </a:moveTo>
                <a:cubicBezTo>
                  <a:pt x="253576" y="517537"/>
                  <a:pt x="226767" y="538705"/>
                  <a:pt x="226767" y="564014"/>
                </a:cubicBezTo>
                <a:lnTo>
                  <a:pt x="226767" y="564475"/>
                </a:lnTo>
                <a:lnTo>
                  <a:pt x="366574" y="564475"/>
                </a:lnTo>
                <a:lnTo>
                  <a:pt x="366574" y="564014"/>
                </a:lnTo>
                <a:cubicBezTo>
                  <a:pt x="366574" y="538705"/>
                  <a:pt x="339765" y="517537"/>
                  <a:pt x="304122" y="514853"/>
                </a:cubicBezTo>
                <a:close/>
                <a:moveTo>
                  <a:pt x="530681" y="143537"/>
                </a:moveTo>
                <a:lnTo>
                  <a:pt x="530416" y="144771"/>
                </a:lnTo>
                <a:lnTo>
                  <a:pt x="530089" y="145272"/>
                </a:lnTo>
                <a:close/>
                <a:moveTo>
                  <a:pt x="62599" y="143295"/>
                </a:moveTo>
                <a:lnTo>
                  <a:pt x="63310" y="145377"/>
                </a:lnTo>
                <a:lnTo>
                  <a:pt x="62916" y="144771"/>
                </a:lnTo>
                <a:close/>
                <a:moveTo>
                  <a:pt x="151870" y="44867"/>
                </a:moveTo>
                <a:lnTo>
                  <a:pt x="151870" y="247725"/>
                </a:lnTo>
                <a:lnTo>
                  <a:pt x="151870" y="248568"/>
                </a:lnTo>
                <a:cubicBezTo>
                  <a:pt x="151947" y="267742"/>
                  <a:pt x="155941" y="286302"/>
                  <a:pt x="163623" y="303712"/>
                </a:cubicBezTo>
                <a:cubicBezTo>
                  <a:pt x="185900" y="353947"/>
                  <a:pt x="235754" y="386466"/>
                  <a:pt x="290756" y="386466"/>
                </a:cubicBezTo>
                <a:lnTo>
                  <a:pt x="302509" y="386466"/>
                </a:lnTo>
                <a:cubicBezTo>
                  <a:pt x="357510" y="386466"/>
                  <a:pt x="407441" y="353947"/>
                  <a:pt x="429718" y="303712"/>
                </a:cubicBezTo>
                <a:cubicBezTo>
                  <a:pt x="437400" y="286302"/>
                  <a:pt x="441317" y="267742"/>
                  <a:pt x="441471" y="248568"/>
                </a:cubicBezTo>
                <a:lnTo>
                  <a:pt x="441471" y="247725"/>
                </a:lnTo>
                <a:lnTo>
                  <a:pt x="441471" y="44867"/>
                </a:lnTo>
                <a:close/>
                <a:moveTo>
                  <a:pt x="485907" y="44359"/>
                </a:moveTo>
                <a:lnTo>
                  <a:pt x="533074" y="44359"/>
                </a:lnTo>
                <a:cubicBezTo>
                  <a:pt x="542139" y="44359"/>
                  <a:pt x="549360" y="51952"/>
                  <a:pt x="548899" y="60926"/>
                </a:cubicBezTo>
                <a:lnTo>
                  <a:pt x="547924" y="67809"/>
                </a:lnTo>
                <a:lnTo>
                  <a:pt x="533150" y="136289"/>
                </a:lnTo>
                <a:lnTo>
                  <a:pt x="530681" y="143537"/>
                </a:lnTo>
                <a:lnTo>
                  <a:pt x="548401" y="60896"/>
                </a:lnTo>
                <a:cubicBezTo>
                  <a:pt x="548554" y="56678"/>
                  <a:pt x="547095" y="52689"/>
                  <a:pt x="544176" y="49622"/>
                </a:cubicBezTo>
                <a:cubicBezTo>
                  <a:pt x="541257" y="46554"/>
                  <a:pt x="537262" y="44867"/>
                  <a:pt x="533037" y="44867"/>
                </a:cubicBezTo>
                <a:lnTo>
                  <a:pt x="486332" y="44867"/>
                </a:lnTo>
                <a:lnTo>
                  <a:pt x="486332" y="212368"/>
                </a:lnTo>
                <a:lnTo>
                  <a:pt x="530089" y="145272"/>
                </a:lnTo>
                <a:lnTo>
                  <a:pt x="528649" y="149497"/>
                </a:lnTo>
                <a:lnTo>
                  <a:pt x="502008" y="190019"/>
                </a:lnTo>
                <a:lnTo>
                  <a:pt x="485907" y="213629"/>
                </a:lnTo>
                <a:close/>
                <a:moveTo>
                  <a:pt x="151362" y="44359"/>
                </a:moveTo>
                <a:lnTo>
                  <a:pt x="220576" y="44359"/>
                </a:lnTo>
                <a:lnTo>
                  <a:pt x="264900" y="44359"/>
                </a:lnTo>
                <a:lnTo>
                  <a:pt x="328429" y="44359"/>
                </a:lnTo>
                <a:lnTo>
                  <a:pt x="372830" y="44359"/>
                </a:lnTo>
                <a:lnTo>
                  <a:pt x="442044" y="44359"/>
                </a:lnTo>
                <a:lnTo>
                  <a:pt x="442044" y="247759"/>
                </a:lnTo>
                <a:cubicBezTo>
                  <a:pt x="442044" y="248066"/>
                  <a:pt x="441967" y="248373"/>
                  <a:pt x="441967" y="248603"/>
                </a:cubicBezTo>
                <a:cubicBezTo>
                  <a:pt x="441890" y="268314"/>
                  <a:pt x="437665" y="287028"/>
                  <a:pt x="430214" y="303978"/>
                </a:cubicBezTo>
                <a:cubicBezTo>
                  <a:pt x="408551" y="352834"/>
                  <a:pt x="359541" y="386964"/>
                  <a:pt x="302541" y="386964"/>
                </a:cubicBezTo>
                <a:lnTo>
                  <a:pt x="290788" y="386964"/>
                </a:lnTo>
                <a:cubicBezTo>
                  <a:pt x="233789" y="386964"/>
                  <a:pt x="184855" y="352834"/>
                  <a:pt x="163192" y="303978"/>
                </a:cubicBezTo>
                <a:cubicBezTo>
                  <a:pt x="155741" y="287028"/>
                  <a:pt x="151516" y="268314"/>
                  <a:pt x="151362" y="248603"/>
                </a:cubicBezTo>
                <a:cubicBezTo>
                  <a:pt x="151362" y="248373"/>
                  <a:pt x="151362" y="248066"/>
                  <a:pt x="151362" y="247759"/>
                </a:cubicBezTo>
                <a:close/>
                <a:moveTo>
                  <a:pt x="60332" y="44359"/>
                </a:moveTo>
                <a:lnTo>
                  <a:pt x="107499" y="44359"/>
                </a:lnTo>
                <a:lnTo>
                  <a:pt x="107499" y="213629"/>
                </a:lnTo>
                <a:lnTo>
                  <a:pt x="89716" y="187576"/>
                </a:lnTo>
                <a:lnTo>
                  <a:pt x="64773" y="149662"/>
                </a:lnTo>
                <a:lnTo>
                  <a:pt x="63310" y="145377"/>
                </a:lnTo>
                <a:lnTo>
                  <a:pt x="106932" y="212368"/>
                </a:lnTo>
                <a:lnTo>
                  <a:pt x="106932" y="44867"/>
                </a:lnTo>
                <a:lnTo>
                  <a:pt x="60304" y="44867"/>
                </a:lnTo>
                <a:cubicBezTo>
                  <a:pt x="56002" y="44867"/>
                  <a:pt x="52084" y="46554"/>
                  <a:pt x="49089" y="49622"/>
                </a:cubicBezTo>
                <a:cubicBezTo>
                  <a:pt x="46246" y="52689"/>
                  <a:pt x="44710" y="56678"/>
                  <a:pt x="44940" y="60896"/>
                </a:cubicBezTo>
                <a:lnTo>
                  <a:pt x="62599" y="143295"/>
                </a:lnTo>
                <a:lnTo>
                  <a:pt x="60093" y="135955"/>
                </a:lnTo>
                <a:lnTo>
                  <a:pt x="45391" y="67700"/>
                </a:lnTo>
                <a:lnTo>
                  <a:pt x="44431" y="60926"/>
                </a:lnTo>
                <a:cubicBezTo>
                  <a:pt x="43970" y="51952"/>
                  <a:pt x="51268" y="44359"/>
                  <a:pt x="60332" y="44359"/>
                </a:cubicBezTo>
                <a:close/>
                <a:moveTo>
                  <a:pt x="485334" y="43793"/>
                </a:moveTo>
                <a:lnTo>
                  <a:pt x="485334" y="214899"/>
                </a:lnTo>
                <a:lnTo>
                  <a:pt x="486256" y="213979"/>
                </a:lnTo>
                <a:lnTo>
                  <a:pt x="502008" y="190019"/>
                </a:lnTo>
                <a:lnTo>
                  <a:pt x="527658" y="152406"/>
                </a:lnTo>
                <a:lnTo>
                  <a:pt x="528649" y="149497"/>
                </a:lnTo>
                <a:lnTo>
                  <a:pt x="531107" y="145759"/>
                </a:lnTo>
                <a:lnTo>
                  <a:pt x="533150" y="136289"/>
                </a:lnTo>
                <a:lnTo>
                  <a:pt x="541843" y="110778"/>
                </a:lnTo>
                <a:lnTo>
                  <a:pt x="547924" y="67809"/>
                </a:lnTo>
                <a:lnTo>
                  <a:pt x="549399" y="60973"/>
                </a:lnTo>
                <a:cubicBezTo>
                  <a:pt x="549630" y="56448"/>
                  <a:pt x="548017" y="52229"/>
                  <a:pt x="544944" y="48931"/>
                </a:cubicBezTo>
                <a:cubicBezTo>
                  <a:pt x="541794" y="45634"/>
                  <a:pt x="537569" y="43793"/>
                  <a:pt x="533037" y="43793"/>
                </a:cubicBezTo>
                <a:close/>
                <a:moveTo>
                  <a:pt x="150795" y="43793"/>
                </a:moveTo>
                <a:lnTo>
                  <a:pt x="150795" y="247725"/>
                </a:lnTo>
                <a:lnTo>
                  <a:pt x="150871" y="248568"/>
                </a:lnTo>
                <a:cubicBezTo>
                  <a:pt x="150948" y="267895"/>
                  <a:pt x="154943" y="286609"/>
                  <a:pt x="162701" y="304095"/>
                </a:cubicBezTo>
                <a:cubicBezTo>
                  <a:pt x="185055" y="354714"/>
                  <a:pt x="235370" y="387463"/>
                  <a:pt x="290756" y="387463"/>
                </a:cubicBezTo>
                <a:lnTo>
                  <a:pt x="302509" y="387463"/>
                </a:lnTo>
                <a:cubicBezTo>
                  <a:pt x="357971" y="387463"/>
                  <a:pt x="408209" y="354714"/>
                  <a:pt x="430640" y="304095"/>
                </a:cubicBezTo>
                <a:cubicBezTo>
                  <a:pt x="438398" y="286609"/>
                  <a:pt x="442393" y="267895"/>
                  <a:pt x="442470" y="248568"/>
                </a:cubicBezTo>
                <a:lnTo>
                  <a:pt x="442470" y="43793"/>
                </a:lnTo>
                <a:close/>
                <a:moveTo>
                  <a:pt x="60304" y="43793"/>
                </a:moveTo>
                <a:cubicBezTo>
                  <a:pt x="55772" y="43793"/>
                  <a:pt x="51547" y="45634"/>
                  <a:pt x="48397" y="48931"/>
                </a:cubicBezTo>
                <a:cubicBezTo>
                  <a:pt x="45248" y="52229"/>
                  <a:pt x="43711" y="56448"/>
                  <a:pt x="43942" y="60973"/>
                </a:cubicBezTo>
                <a:lnTo>
                  <a:pt x="45391" y="67700"/>
                </a:lnTo>
                <a:lnTo>
                  <a:pt x="51498" y="110778"/>
                </a:lnTo>
                <a:lnTo>
                  <a:pt x="60093" y="135955"/>
                </a:lnTo>
                <a:lnTo>
                  <a:pt x="62205" y="145759"/>
                </a:lnTo>
                <a:lnTo>
                  <a:pt x="64773" y="149662"/>
                </a:lnTo>
                <a:lnTo>
                  <a:pt x="65710" y="152406"/>
                </a:lnTo>
                <a:lnTo>
                  <a:pt x="89716" y="187576"/>
                </a:lnTo>
                <a:lnTo>
                  <a:pt x="107086" y="213979"/>
                </a:lnTo>
                <a:lnTo>
                  <a:pt x="108007" y="214899"/>
                </a:lnTo>
                <a:lnTo>
                  <a:pt x="108007" y="43793"/>
                </a:lnTo>
                <a:close/>
                <a:moveTo>
                  <a:pt x="60304" y="997"/>
                </a:moveTo>
                <a:lnTo>
                  <a:pt x="533037" y="997"/>
                </a:lnTo>
                <a:cubicBezTo>
                  <a:pt x="549169" y="997"/>
                  <a:pt x="564840" y="7746"/>
                  <a:pt x="575978" y="19481"/>
                </a:cubicBezTo>
                <a:cubicBezTo>
                  <a:pt x="587117" y="31138"/>
                  <a:pt x="593032" y="47091"/>
                  <a:pt x="592187" y="63197"/>
                </a:cubicBezTo>
                <a:cubicBezTo>
                  <a:pt x="589805" y="108370"/>
                  <a:pt x="578820" y="149555"/>
                  <a:pt x="559539" y="185678"/>
                </a:cubicBezTo>
                <a:cubicBezTo>
                  <a:pt x="543868" y="214976"/>
                  <a:pt x="522821" y="240745"/>
                  <a:pt x="496933" y="262297"/>
                </a:cubicBezTo>
                <a:cubicBezTo>
                  <a:pt x="492708" y="265825"/>
                  <a:pt x="488330" y="269353"/>
                  <a:pt x="483797" y="272650"/>
                </a:cubicBezTo>
                <a:lnTo>
                  <a:pt x="483644" y="272727"/>
                </a:lnTo>
                <a:lnTo>
                  <a:pt x="483567" y="272957"/>
                </a:lnTo>
                <a:cubicBezTo>
                  <a:pt x="481416" y="288680"/>
                  <a:pt x="477191" y="304172"/>
                  <a:pt x="470969" y="318821"/>
                </a:cubicBezTo>
                <a:cubicBezTo>
                  <a:pt x="461751" y="340525"/>
                  <a:pt x="448538" y="360083"/>
                  <a:pt x="431792" y="376802"/>
                </a:cubicBezTo>
                <a:cubicBezTo>
                  <a:pt x="415046" y="393522"/>
                  <a:pt x="395458" y="406713"/>
                  <a:pt x="373718" y="415917"/>
                </a:cubicBezTo>
                <a:cubicBezTo>
                  <a:pt x="356127" y="423279"/>
                  <a:pt x="337614" y="427881"/>
                  <a:pt x="318563" y="429568"/>
                </a:cubicBezTo>
                <a:lnTo>
                  <a:pt x="318103" y="429568"/>
                </a:lnTo>
                <a:lnTo>
                  <a:pt x="318103" y="473438"/>
                </a:lnTo>
                <a:lnTo>
                  <a:pt x="318487" y="473438"/>
                </a:lnTo>
                <a:cubicBezTo>
                  <a:pt x="337921" y="476506"/>
                  <a:pt x="355973" y="483638"/>
                  <a:pt x="370722" y="494069"/>
                </a:cubicBezTo>
                <a:cubicBezTo>
                  <a:pt x="395304" y="511325"/>
                  <a:pt x="409438" y="536864"/>
                  <a:pt x="409438" y="564014"/>
                </a:cubicBezTo>
                <a:lnTo>
                  <a:pt x="409438" y="607270"/>
                </a:lnTo>
                <a:lnTo>
                  <a:pt x="183903" y="607270"/>
                </a:lnTo>
                <a:lnTo>
                  <a:pt x="183903" y="564014"/>
                </a:lnTo>
                <a:cubicBezTo>
                  <a:pt x="183903" y="536864"/>
                  <a:pt x="197960" y="511325"/>
                  <a:pt x="222542" y="494069"/>
                </a:cubicBezTo>
                <a:cubicBezTo>
                  <a:pt x="237291" y="483638"/>
                  <a:pt x="255343" y="476506"/>
                  <a:pt x="274778" y="473438"/>
                </a:cubicBezTo>
                <a:lnTo>
                  <a:pt x="275239" y="473438"/>
                </a:lnTo>
                <a:lnTo>
                  <a:pt x="275239" y="429568"/>
                </a:lnTo>
                <a:lnTo>
                  <a:pt x="274778" y="429568"/>
                </a:lnTo>
                <a:cubicBezTo>
                  <a:pt x="255727" y="427881"/>
                  <a:pt x="237214" y="423279"/>
                  <a:pt x="219623" y="415917"/>
                </a:cubicBezTo>
                <a:cubicBezTo>
                  <a:pt x="197807" y="406713"/>
                  <a:pt x="178295" y="393522"/>
                  <a:pt x="161549" y="376802"/>
                </a:cubicBezTo>
                <a:cubicBezTo>
                  <a:pt x="144726" y="360083"/>
                  <a:pt x="131590" y="340525"/>
                  <a:pt x="122372" y="318821"/>
                </a:cubicBezTo>
                <a:cubicBezTo>
                  <a:pt x="116150" y="304095"/>
                  <a:pt x="111925" y="288680"/>
                  <a:pt x="109697" y="272957"/>
                </a:cubicBezTo>
                <a:lnTo>
                  <a:pt x="109697" y="272727"/>
                </a:lnTo>
                <a:lnTo>
                  <a:pt x="109544" y="272650"/>
                </a:lnTo>
                <a:cubicBezTo>
                  <a:pt x="105011" y="269353"/>
                  <a:pt x="100556" y="265825"/>
                  <a:pt x="96331" y="262297"/>
                </a:cubicBezTo>
                <a:cubicBezTo>
                  <a:pt x="70521" y="240745"/>
                  <a:pt x="49473" y="214976"/>
                  <a:pt x="33802" y="185678"/>
                </a:cubicBezTo>
                <a:cubicBezTo>
                  <a:pt x="14444" y="149555"/>
                  <a:pt x="3459" y="108370"/>
                  <a:pt x="1155" y="63197"/>
                </a:cubicBezTo>
                <a:cubicBezTo>
                  <a:pt x="310" y="47091"/>
                  <a:pt x="6148" y="31138"/>
                  <a:pt x="17286" y="19481"/>
                </a:cubicBezTo>
                <a:cubicBezTo>
                  <a:pt x="28425" y="7746"/>
                  <a:pt x="44095" y="997"/>
                  <a:pt x="60304" y="997"/>
                </a:cubicBezTo>
                <a:close/>
                <a:moveTo>
                  <a:pt x="60332" y="565"/>
                </a:moveTo>
                <a:cubicBezTo>
                  <a:pt x="43970" y="565"/>
                  <a:pt x="28222" y="7314"/>
                  <a:pt x="16930" y="19126"/>
                </a:cubicBezTo>
                <a:cubicBezTo>
                  <a:pt x="5714" y="30937"/>
                  <a:pt x="-201" y="47043"/>
                  <a:pt x="644" y="63226"/>
                </a:cubicBezTo>
                <a:cubicBezTo>
                  <a:pt x="3026" y="108478"/>
                  <a:pt x="14011" y="149741"/>
                  <a:pt x="33369" y="185941"/>
                </a:cubicBezTo>
                <a:cubicBezTo>
                  <a:pt x="49117" y="215316"/>
                  <a:pt x="70165" y="241163"/>
                  <a:pt x="96053" y="262715"/>
                </a:cubicBezTo>
                <a:cubicBezTo>
                  <a:pt x="100508" y="266397"/>
                  <a:pt x="104887" y="269848"/>
                  <a:pt x="109266" y="273069"/>
                </a:cubicBezTo>
                <a:cubicBezTo>
                  <a:pt x="111417" y="288869"/>
                  <a:pt x="115642" y="304208"/>
                  <a:pt x="121941" y="319011"/>
                </a:cubicBezTo>
                <a:cubicBezTo>
                  <a:pt x="131159" y="340792"/>
                  <a:pt x="144372" y="360427"/>
                  <a:pt x="161195" y="377224"/>
                </a:cubicBezTo>
                <a:cubicBezTo>
                  <a:pt x="178018" y="394020"/>
                  <a:pt x="197607" y="407212"/>
                  <a:pt x="219424" y="416416"/>
                </a:cubicBezTo>
                <a:cubicBezTo>
                  <a:pt x="237169" y="423855"/>
                  <a:pt x="255682" y="428457"/>
                  <a:pt x="274733" y="430068"/>
                </a:cubicBezTo>
                <a:lnTo>
                  <a:pt x="274733" y="473018"/>
                </a:lnTo>
                <a:cubicBezTo>
                  <a:pt x="255375" y="476086"/>
                  <a:pt x="237246" y="483142"/>
                  <a:pt x="222343" y="493649"/>
                </a:cubicBezTo>
                <a:cubicBezTo>
                  <a:pt x="197607" y="511060"/>
                  <a:pt x="183396" y="536753"/>
                  <a:pt x="183396" y="564057"/>
                </a:cubicBezTo>
                <a:lnTo>
                  <a:pt x="183396" y="607851"/>
                </a:lnTo>
                <a:lnTo>
                  <a:pt x="227259" y="607851"/>
                </a:lnTo>
                <a:lnTo>
                  <a:pt x="366070" y="607851"/>
                </a:lnTo>
                <a:lnTo>
                  <a:pt x="409934" y="607851"/>
                </a:lnTo>
                <a:lnTo>
                  <a:pt x="409934" y="564057"/>
                </a:lnTo>
                <a:cubicBezTo>
                  <a:pt x="409934" y="536753"/>
                  <a:pt x="395799" y="511060"/>
                  <a:pt x="371064" y="493649"/>
                </a:cubicBezTo>
                <a:cubicBezTo>
                  <a:pt x="356161" y="483142"/>
                  <a:pt x="338032" y="476086"/>
                  <a:pt x="318596" y="473018"/>
                </a:cubicBezTo>
                <a:lnTo>
                  <a:pt x="318596" y="430068"/>
                </a:lnTo>
                <a:cubicBezTo>
                  <a:pt x="337724" y="428457"/>
                  <a:pt x="356238" y="423855"/>
                  <a:pt x="373906" y="416416"/>
                </a:cubicBezTo>
                <a:cubicBezTo>
                  <a:pt x="395799" y="407212"/>
                  <a:pt x="415388" y="394020"/>
                  <a:pt x="432211" y="377224"/>
                </a:cubicBezTo>
                <a:cubicBezTo>
                  <a:pt x="449034" y="360427"/>
                  <a:pt x="462247" y="340792"/>
                  <a:pt x="471466" y="319011"/>
                </a:cubicBezTo>
                <a:cubicBezTo>
                  <a:pt x="477765" y="304208"/>
                  <a:pt x="481990" y="288869"/>
                  <a:pt x="484141" y="273069"/>
                </a:cubicBezTo>
                <a:cubicBezTo>
                  <a:pt x="488519" y="269848"/>
                  <a:pt x="492898" y="266397"/>
                  <a:pt x="497353" y="262715"/>
                </a:cubicBezTo>
                <a:cubicBezTo>
                  <a:pt x="523241" y="241163"/>
                  <a:pt x="544290" y="215316"/>
                  <a:pt x="560037" y="185941"/>
                </a:cubicBezTo>
                <a:cubicBezTo>
                  <a:pt x="579396" y="149741"/>
                  <a:pt x="590381" y="108478"/>
                  <a:pt x="592762" y="63226"/>
                </a:cubicBezTo>
                <a:cubicBezTo>
                  <a:pt x="593607" y="47043"/>
                  <a:pt x="587615" y="30937"/>
                  <a:pt x="576400" y="19126"/>
                </a:cubicBezTo>
                <a:cubicBezTo>
                  <a:pt x="565184" y="7314"/>
                  <a:pt x="549360" y="565"/>
                  <a:pt x="533074" y="565"/>
                </a:cubicBezTo>
                <a:lnTo>
                  <a:pt x="485907" y="565"/>
                </a:lnTo>
                <a:lnTo>
                  <a:pt x="442044" y="565"/>
                </a:lnTo>
                <a:lnTo>
                  <a:pt x="372830" y="565"/>
                </a:lnTo>
                <a:lnTo>
                  <a:pt x="335036" y="565"/>
                </a:lnTo>
                <a:lnTo>
                  <a:pt x="258294" y="565"/>
                </a:lnTo>
                <a:lnTo>
                  <a:pt x="220576" y="565"/>
                </a:lnTo>
                <a:lnTo>
                  <a:pt x="151362" y="565"/>
                </a:lnTo>
                <a:lnTo>
                  <a:pt x="107499" y="565"/>
                </a:lnTo>
                <a:close/>
                <a:moveTo>
                  <a:pt x="60304" y="0"/>
                </a:moveTo>
                <a:lnTo>
                  <a:pt x="533037" y="0"/>
                </a:lnTo>
                <a:cubicBezTo>
                  <a:pt x="549476" y="0"/>
                  <a:pt x="565454" y="6826"/>
                  <a:pt x="576746" y="18790"/>
                </a:cubicBezTo>
                <a:cubicBezTo>
                  <a:pt x="588038" y="30678"/>
                  <a:pt x="594030" y="46861"/>
                  <a:pt x="593185" y="63273"/>
                </a:cubicBezTo>
                <a:cubicBezTo>
                  <a:pt x="590881" y="108523"/>
                  <a:pt x="579819" y="149939"/>
                  <a:pt x="560384" y="186139"/>
                </a:cubicBezTo>
                <a:cubicBezTo>
                  <a:pt x="544637" y="215589"/>
                  <a:pt x="523512" y="241436"/>
                  <a:pt x="497624" y="263064"/>
                </a:cubicBezTo>
                <a:cubicBezTo>
                  <a:pt x="493400" y="266592"/>
                  <a:pt x="489021" y="270043"/>
                  <a:pt x="484566" y="273341"/>
                </a:cubicBezTo>
                <a:cubicBezTo>
                  <a:pt x="482415" y="289063"/>
                  <a:pt x="478113" y="304556"/>
                  <a:pt x="471891" y="319204"/>
                </a:cubicBezTo>
                <a:cubicBezTo>
                  <a:pt x="462673" y="341062"/>
                  <a:pt x="449383" y="360696"/>
                  <a:pt x="432560" y="377492"/>
                </a:cubicBezTo>
                <a:cubicBezTo>
                  <a:pt x="415660" y="394365"/>
                  <a:pt x="395995" y="407557"/>
                  <a:pt x="374102" y="416837"/>
                </a:cubicBezTo>
                <a:cubicBezTo>
                  <a:pt x="356588" y="424200"/>
                  <a:pt x="338075" y="428801"/>
                  <a:pt x="319101" y="430565"/>
                </a:cubicBezTo>
                <a:lnTo>
                  <a:pt x="319101" y="472517"/>
                </a:lnTo>
                <a:cubicBezTo>
                  <a:pt x="338536" y="475662"/>
                  <a:pt x="356588" y="482795"/>
                  <a:pt x="371337" y="493225"/>
                </a:cubicBezTo>
                <a:cubicBezTo>
                  <a:pt x="396226" y="510711"/>
                  <a:pt x="410437" y="536558"/>
                  <a:pt x="410437" y="564014"/>
                </a:cubicBezTo>
                <a:lnTo>
                  <a:pt x="410437" y="608344"/>
                </a:lnTo>
                <a:lnTo>
                  <a:pt x="182904" y="608344"/>
                </a:lnTo>
                <a:lnTo>
                  <a:pt x="182904" y="564014"/>
                </a:lnTo>
                <a:cubicBezTo>
                  <a:pt x="182904" y="536558"/>
                  <a:pt x="197115" y="510711"/>
                  <a:pt x="222004" y="493225"/>
                </a:cubicBezTo>
                <a:cubicBezTo>
                  <a:pt x="236753" y="482795"/>
                  <a:pt x="254805" y="475662"/>
                  <a:pt x="274240" y="472517"/>
                </a:cubicBezTo>
                <a:lnTo>
                  <a:pt x="274240" y="430565"/>
                </a:lnTo>
                <a:cubicBezTo>
                  <a:pt x="255266" y="428801"/>
                  <a:pt x="236753" y="424200"/>
                  <a:pt x="219239" y="416837"/>
                </a:cubicBezTo>
                <a:cubicBezTo>
                  <a:pt x="197346" y="407557"/>
                  <a:pt x="177681" y="394365"/>
                  <a:pt x="160781" y="377492"/>
                </a:cubicBezTo>
                <a:cubicBezTo>
                  <a:pt x="143958" y="360696"/>
                  <a:pt x="130668" y="341062"/>
                  <a:pt x="121450" y="319204"/>
                </a:cubicBezTo>
                <a:cubicBezTo>
                  <a:pt x="115228" y="304479"/>
                  <a:pt x="110926" y="289063"/>
                  <a:pt x="108699" y="273341"/>
                </a:cubicBezTo>
                <a:cubicBezTo>
                  <a:pt x="104243" y="270043"/>
                  <a:pt x="99865" y="266592"/>
                  <a:pt x="95717" y="263064"/>
                </a:cubicBezTo>
                <a:cubicBezTo>
                  <a:pt x="69752" y="241436"/>
                  <a:pt x="48628" y="215589"/>
                  <a:pt x="32880" y="186139"/>
                </a:cubicBezTo>
                <a:cubicBezTo>
                  <a:pt x="13522" y="149939"/>
                  <a:pt x="2460" y="108523"/>
                  <a:pt x="79" y="63273"/>
                </a:cubicBezTo>
                <a:cubicBezTo>
                  <a:pt x="-766" y="46861"/>
                  <a:pt x="5226" y="30678"/>
                  <a:pt x="16595" y="18790"/>
                </a:cubicBezTo>
                <a:cubicBezTo>
                  <a:pt x="27887" y="6826"/>
                  <a:pt x="43865" y="0"/>
                  <a:pt x="603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2634" tIns="302634" rIns="302634" bIns="302634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167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5" name="任意多边形: 形状 22"/>
          <p:cNvSpPr/>
          <p:nvPr/>
        </p:nvSpPr>
        <p:spPr>
          <a:xfrm>
            <a:off x="5045541" y="2878692"/>
            <a:ext cx="2128663" cy="2128660"/>
          </a:xfrm>
          <a:custGeom>
            <a:avLst/>
            <a:gdLst>
              <a:gd name="connsiteX0" fmla="*/ 0 w 3005666"/>
              <a:gd name="connsiteY0" fmla="*/ 1502833 h 3005666"/>
              <a:gd name="connsiteX1" fmla="*/ 1502833 w 3005666"/>
              <a:gd name="connsiteY1" fmla="*/ 0 h 3005666"/>
              <a:gd name="connsiteX2" fmla="*/ 3005666 w 3005666"/>
              <a:gd name="connsiteY2" fmla="*/ 1502833 h 3005666"/>
              <a:gd name="connsiteX3" fmla="*/ 1502833 w 3005666"/>
              <a:gd name="connsiteY3" fmla="*/ 3005666 h 3005666"/>
              <a:gd name="connsiteX4" fmla="*/ 0 w 3005666"/>
              <a:gd name="connsiteY4" fmla="*/ 1502833 h 300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6" h="3005666">
                <a:moveTo>
                  <a:pt x="0" y="1502833"/>
                </a:moveTo>
                <a:cubicBezTo>
                  <a:pt x="0" y="672841"/>
                  <a:pt x="672841" y="0"/>
                  <a:pt x="1502833" y="0"/>
                </a:cubicBezTo>
                <a:cubicBezTo>
                  <a:pt x="2332825" y="0"/>
                  <a:pt x="3005666" y="672841"/>
                  <a:pt x="3005666" y="1502833"/>
                </a:cubicBezTo>
                <a:cubicBezTo>
                  <a:pt x="3005666" y="2332825"/>
                  <a:pt x="2332825" y="3005666"/>
                  <a:pt x="1502833" y="3005666"/>
                </a:cubicBezTo>
                <a:cubicBezTo>
                  <a:pt x="672841" y="3005666"/>
                  <a:pt x="0" y="2332825"/>
                  <a:pt x="0" y="1502833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22225" cap="rnd">
            <a:noFill/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6" name="组合 6"/>
          <p:cNvGrpSpPr/>
          <p:nvPr/>
        </p:nvGrpSpPr>
        <p:grpSpPr bwMode="auto">
          <a:xfrm>
            <a:off x="1072434" y="2023469"/>
            <a:ext cx="2414387" cy="818818"/>
            <a:chOff x="1647579" y="2387372"/>
            <a:chExt cx="2888240" cy="819362"/>
          </a:xfrm>
        </p:grpSpPr>
        <p:sp>
          <p:nvSpPr>
            <p:cNvPr id="47" name="文本框 46"/>
            <p:cNvSpPr txBox="1"/>
            <p:nvPr/>
          </p:nvSpPr>
          <p:spPr>
            <a:xfrm>
              <a:off x="3041938" y="2387372"/>
              <a:ext cx="1493881" cy="30055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zh-CN" altLang="en-US" sz="13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输入数据</a:t>
              </a:r>
              <a:endParaRPr lang="zh-CN" altLang="en-US" sz="135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7579" y="2709834"/>
              <a:ext cx="2888240" cy="4969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用户根据自身情况输入小程序中呈现的各种数据，以便后续操作。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49" name="组合 6"/>
          <p:cNvGrpSpPr/>
          <p:nvPr/>
        </p:nvGrpSpPr>
        <p:grpSpPr bwMode="auto">
          <a:xfrm>
            <a:off x="1072434" y="4684699"/>
            <a:ext cx="2414387" cy="1021383"/>
            <a:chOff x="1647579" y="2387372"/>
            <a:chExt cx="2888240" cy="1022062"/>
          </a:xfrm>
        </p:grpSpPr>
        <p:sp>
          <p:nvSpPr>
            <p:cNvPr id="50" name="文本框 49"/>
            <p:cNvSpPr txBox="1"/>
            <p:nvPr/>
          </p:nvSpPr>
          <p:spPr>
            <a:xfrm>
              <a:off x="3041938" y="2387372"/>
              <a:ext cx="1493881" cy="30055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zh-CN" altLang="en-US" sz="13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判断身型</a:t>
              </a:r>
              <a:endParaRPr lang="zh-CN" altLang="en-US" sz="135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47579" y="2709834"/>
              <a:ext cx="2888240" cy="6996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用户输入自己各项身体维度后，小程序会帮助用户判断体型，方便选择最适合自己身型的服装。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55" name="组合 6"/>
          <p:cNvGrpSpPr/>
          <p:nvPr/>
        </p:nvGrpSpPr>
        <p:grpSpPr bwMode="auto">
          <a:xfrm>
            <a:off x="8713874" y="2023469"/>
            <a:ext cx="2414387" cy="1021383"/>
            <a:chOff x="1647579" y="2387372"/>
            <a:chExt cx="2888240" cy="1022062"/>
          </a:xfrm>
        </p:grpSpPr>
        <p:sp>
          <p:nvSpPr>
            <p:cNvPr id="56" name="文本框 55"/>
            <p:cNvSpPr txBox="1"/>
            <p:nvPr/>
          </p:nvSpPr>
          <p:spPr>
            <a:xfrm>
              <a:off x="1647579" y="2387372"/>
              <a:ext cx="1493881" cy="30055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zh-CN" altLang="en-US" sz="13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色彩选择</a:t>
              </a:r>
              <a:endParaRPr lang="zh-CN" altLang="en-US" sz="135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647579" y="2709834"/>
              <a:ext cx="2888240" cy="6996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对服装得色彩进行介绍，选择喜欢并且适合服装色系，学习该色系服装搭配技巧。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1" name="组合 6"/>
          <p:cNvGrpSpPr/>
          <p:nvPr/>
        </p:nvGrpSpPr>
        <p:grpSpPr bwMode="auto">
          <a:xfrm>
            <a:off x="8704349" y="4736079"/>
            <a:ext cx="2414387" cy="1021383"/>
            <a:chOff x="1647579" y="2387372"/>
            <a:chExt cx="2888240" cy="1022062"/>
          </a:xfrm>
        </p:grpSpPr>
        <p:sp>
          <p:nvSpPr>
            <p:cNvPr id="62" name="文本框 61"/>
            <p:cNvSpPr txBox="1"/>
            <p:nvPr/>
          </p:nvSpPr>
          <p:spPr>
            <a:xfrm>
              <a:off x="1647579" y="2387372"/>
              <a:ext cx="1493881" cy="30055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zh-CN" altLang="en-US" sz="13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设计师选择</a:t>
              </a:r>
              <a:endParaRPr lang="zh-CN" altLang="en-US" sz="135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47579" y="2709834"/>
              <a:ext cx="2888240" cy="6996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预约设计师，对服装进行一次私人订制，拒绝同款穿搭，做最美的自己。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3" name="图片 2" descr="Screenshot_20201218_085337_com.huawei.phot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15" y="2561590"/>
            <a:ext cx="2670810" cy="265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31" grpId="0" bldLvl="0" animBg="1"/>
      <p:bldP spid="35" grpId="0" bldLvl="0" animBg="1"/>
      <p:bldP spid="36" grpId="0" bldLvl="0" animBg="1"/>
      <p:bldP spid="38" grpId="0" bldLvl="0" animBg="1"/>
      <p:bldP spid="39" grpId="0" bldLvl="0" animBg="1"/>
      <p:bldP spid="43" grpId="0" bldLvl="0" animBg="1"/>
      <p:bldP spid="44" grpId="0" bldLvl="0" animBg="1"/>
      <p:bldP spid="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92075" y="28221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6102986" y="777241"/>
            <a:ext cx="54762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486535" y="2067560"/>
            <a:ext cx="3893185" cy="3547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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查看动态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用户可以查看其他用户的搭配，并进行点赞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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发布动态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15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用户可以发布自己的穿搭法则，可以发布搭配类型、图片、地址等</a:t>
            </a:r>
            <a:endParaRPr lang="zh-CN" altLang="en-US" sz="178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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顶部、聊天等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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charset="0"/>
              <a:buChar char="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612775" y="431800"/>
            <a:ext cx="4876800" cy="1183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广场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169" y="34529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主页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14599" y="875975"/>
            <a:ext cx="7188203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Principal Sheet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1044961" y="2601393"/>
            <a:ext cx="2414387" cy="818818"/>
            <a:chOff x="1647579" y="2387372"/>
            <a:chExt cx="2888240" cy="819362"/>
          </a:xfrm>
        </p:grpSpPr>
        <p:sp>
          <p:nvSpPr>
            <p:cNvPr id="46" name="文本框 45"/>
            <p:cNvSpPr txBox="1"/>
            <p:nvPr/>
          </p:nvSpPr>
          <p:spPr>
            <a:xfrm>
              <a:off x="3041938" y="2387372"/>
              <a:ext cx="1493881" cy="30055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zh-CN" altLang="en-US" sz="13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登录</a:t>
              </a:r>
              <a:endParaRPr lang="zh-CN" altLang="en-US" sz="135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47579" y="2709834"/>
              <a:ext cx="2888240" cy="4969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用户点击头像进行微信授权登录，获取用户微信头像和昵称。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48" name="组合 6"/>
          <p:cNvGrpSpPr/>
          <p:nvPr/>
        </p:nvGrpSpPr>
        <p:grpSpPr bwMode="auto">
          <a:xfrm>
            <a:off x="985271" y="4639379"/>
            <a:ext cx="2474077" cy="818515"/>
            <a:chOff x="1576174" y="2387372"/>
            <a:chExt cx="2959645" cy="819059"/>
          </a:xfrm>
        </p:grpSpPr>
        <p:sp>
          <p:nvSpPr>
            <p:cNvPr id="49" name="文本框 48"/>
            <p:cNvSpPr txBox="1"/>
            <p:nvPr/>
          </p:nvSpPr>
          <p:spPr>
            <a:xfrm>
              <a:off x="3041938" y="2387372"/>
              <a:ext cx="1493881" cy="30055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zh-CN" altLang="en-US" sz="13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编辑资料</a:t>
              </a:r>
              <a:endParaRPr lang="zh-CN" altLang="en-US" sz="135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6174" y="2709531"/>
              <a:ext cx="2959505" cy="4969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选择自己喜欢的穿衣风格，给设计师提供用户数据，以便于进行私人订制。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51" name="组合 6"/>
          <p:cNvGrpSpPr/>
          <p:nvPr/>
        </p:nvGrpSpPr>
        <p:grpSpPr bwMode="auto">
          <a:xfrm>
            <a:off x="8800701" y="2601393"/>
            <a:ext cx="2414387" cy="1021383"/>
            <a:chOff x="1647579" y="2387372"/>
            <a:chExt cx="2888240" cy="1022062"/>
          </a:xfrm>
        </p:grpSpPr>
        <p:sp>
          <p:nvSpPr>
            <p:cNvPr id="52" name="文本框 51"/>
            <p:cNvSpPr txBox="1"/>
            <p:nvPr/>
          </p:nvSpPr>
          <p:spPr>
            <a:xfrm>
              <a:off x="1647579" y="2387372"/>
              <a:ext cx="1493881" cy="30055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zh-CN" altLang="en-US" sz="13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点赞</a:t>
              </a:r>
              <a:endParaRPr lang="zh-CN" altLang="en-US" sz="135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47579" y="2709834"/>
              <a:ext cx="2888240" cy="6996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保留用户点赞的其他用户的发布的穿搭作品，以便于后续学习该作品穿搭技巧。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54" name="组合 6"/>
          <p:cNvGrpSpPr/>
          <p:nvPr/>
        </p:nvGrpSpPr>
        <p:grpSpPr bwMode="auto">
          <a:xfrm>
            <a:off x="8800701" y="4639379"/>
            <a:ext cx="2414387" cy="616252"/>
            <a:chOff x="1647579" y="2387372"/>
            <a:chExt cx="2888240" cy="616662"/>
          </a:xfrm>
        </p:grpSpPr>
        <p:sp>
          <p:nvSpPr>
            <p:cNvPr id="55" name="文本框 54"/>
            <p:cNvSpPr txBox="1"/>
            <p:nvPr/>
          </p:nvSpPr>
          <p:spPr>
            <a:xfrm>
              <a:off x="1647579" y="2387372"/>
              <a:ext cx="1493881" cy="30055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zh-CN" altLang="en-US" sz="135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发布</a:t>
              </a:r>
              <a:endParaRPr lang="zh-CN" altLang="en-US" sz="1355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47579" y="2709834"/>
              <a:ext cx="2888240" cy="2942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保留用户发布的穿搭作品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39892" y="1844696"/>
            <a:ext cx="4552521" cy="4558297"/>
            <a:chOff x="3819740" y="1653250"/>
            <a:chExt cx="4552521" cy="4558297"/>
          </a:xfrm>
        </p:grpSpPr>
        <p:sp>
          <p:nvSpPr>
            <p:cNvPr id="58" name="箭头: 右 29"/>
            <p:cNvSpPr/>
            <p:nvPr/>
          </p:nvSpPr>
          <p:spPr>
            <a:xfrm rot="18893478">
              <a:off x="5106972" y="4348509"/>
              <a:ext cx="1915886" cy="1810189"/>
            </a:xfrm>
            <a:prstGeom prst="rightArrow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3819740" y="1653250"/>
              <a:ext cx="4552521" cy="3807189"/>
              <a:chOff x="3819740" y="1653250"/>
              <a:chExt cx="4552521" cy="3807189"/>
            </a:xfrm>
          </p:grpSpPr>
          <p:sp>
            <p:nvSpPr>
              <p:cNvPr id="64" name="箭头: 右 1"/>
              <p:cNvSpPr/>
              <p:nvPr/>
            </p:nvSpPr>
            <p:spPr>
              <a:xfrm rot="2693478">
                <a:off x="3819740" y="2991555"/>
                <a:ext cx="1915886" cy="1810189"/>
              </a:xfrm>
              <a:prstGeom prst="rightArrow">
                <a:avLst/>
              </a:prstGeom>
              <a:solidFill>
                <a:srgbClr val="E3CA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5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5" name="箭头: 右 30"/>
              <p:cNvSpPr/>
              <p:nvPr/>
            </p:nvSpPr>
            <p:spPr>
              <a:xfrm rot="13493478">
                <a:off x="6456375" y="3063052"/>
                <a:ext cx="1915886" cy="1810189"/>
              </a:xfrm>
              <a:prstGeom prst="rightArrow">
                <a:avLst/>
              </a:prstGeom>
              <a:solidFill>
                <a:srgbClr val="E3CA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5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7" name="箭头: 右 31"/>
              <p:cNvSpPr/>
              <p:nvPr/>
            </p:nvSpPr>
            <p:spPr>
              <a:xfrm rot="8093478">
                <a:off x="5169143" y="1706098"/>
                <a:ext cx="1915886" cy="1810189"/>
              </a:xfrm>
              <a:prstGeom prst="rightArrow">
                <a:avLst/>
              </a:prstGeom>
              <a:solidFill>
                <a:srgbClr val="E3CA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5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8" name="Oval 4"/>
              <p:cNvSpPr/>
              <p:nvPr/>
            </p:nvSpPr>
            <p:spPr>
              <a:xfrm>
                <a:off x="4608004" y="3628865"/>
                <a:ext cx="336698" cy="492994"/>
              </a:xfrm>
              <a:custGeom>
                <a:avLst/>
                <a:gdLst>
                  <a:gd name="connsiteX0" fmla="*/ 207039 w 413937"/>
                  <a:gd name="connsiteY0" fmla="*/ 408856 h 606087"/>
                  <a:gd name="connsiteX1" fmla="*/ 229479 w 413937"/>
                  <a:gd name="connsiteY1" fmla="*/ 431262 h 606087"/>
                  <a:gd name="connsiteX2" fmla="*/ 229479 w 413937"/>
                  <a:gd name="connsiteY2" fmla="*/ 497732 h 606087"/>
                  <a:gd name="connsiteX3" fmla="*/ 207039 w 413937"/>
                  <a:gd name="connsiteY3" fmla="*/ 520138 h 606087"/>
                  <a:gd name="connsiteX4" fmla="*/ 184599 w 413937"/>
                  <a:gd name="connsiteY4" fmla="*/ 497732 h 606087"/>
                  <a:gd name="connsiteX5" fmla="*/ 184599 w 413937"/>
                  <a:gd name="connsiteY5" fmla="*/ 431262 h 606087"/>
                  <a:gd name="connsiteX6" fmla="*/ 207039 w 413937"/>
                  <a:gd name="connsiteY6" fmla="*/ 408856 h 606087"/>
                  <a:gd name="connsiteX7" fmla="*/ 66402 w 413937"/>
                  <a:gd name="connsiteY7" fmla="*/ 277549 h 606087"/>
                  <a:gd name="connsiteX8" fmla="*/ 44891 w 413937"/>
                  <a:gd name="connsiteY8" fmla="*/ 299028 h 606087"/>
                  <a:gd name="connsiteX9" fmla="*/ 44891 w 413937"/>
                  <a:gd name="connsiteY9" fmla="*/ 561261 h 606087"/>
                  <a:gd name="connsiteX10" fmla="*/ 369046 w 413937"/>
                  <a:gd name="connsiteY10" fmla="*/ 561261 h 606087"/>
                  <a:gd name="connsiteX11" fmla="*/ 369046 w 413937"/>
                  <a:gd name="connsiteY11" fmla="*/ 299028 h 606087"/>
                  <a:gd name="connsiteX12" fmla="*/ 347535 w 413937"/>
                  <a:gd name="connsiteY12" fmla="*/ 277549 h 606087"/>
                  <a:gd name="connsiteX13" fmla="*/ 207062 w 413937"/>
                  <a:gd name="connsiteY13" fmla="*/ 0 h 606087"/>
                  <a:gd name="connsiteX14" fmla="*/ 339118 w 413937"/>
                  <a:gd name="connsiteY14" fmla="*/ 132050 h 606087"/>
                  <a:gd name="connsiteX15" fmla="*/ 316672 w 413937"/>
                  <a:gd name="connsiteY15" fmla="*/ 154463 h 606087"/>
                  <a:gd name="connsiteX16" fmla="*/ 294226 w 413937"/>
                  <a:gd name="connsiteY16" fmla="*/ 132050 h 606087"/>
                  <a:gd name="connsiteX17" fmla="*/ 207062 w 413937"/>
                  <a:gd name="connsiteY17" fmla="*/ 44826 h 606087"/>
                  <a:gd name="connsiteX18" fmla="*/ 119711 w 413937"/>
                  <a:gd name="connsiteY18" fmla="*/ 132050 h 606087"/>
                  <a:gd name="connsiteX19" fmla="*/ 119711 w 413937"/>
                  <a:gd name="connsiteY19" fmla="*/ 232722 h 606087"/>
                  <a:gd name="connsiteX20" fmla="*/ 347535 w 413937"/>
                  <a:gd name="connsiteY20" fmla="*/ 232722 h 606087"/>
                  <a:gd name="connsiteX21" fmla="*/ 413937 w 413937"/>
                  <a:gd name="connsiteY21" fmla="*/ 299028 h 606087"/>
                  <a:gd name="connsiteX22" fmla="*/ 413937 w 413937"/>
                  <a:gd name="connsiteY22" fmla="*/ 583674 h 606087"/>
                  <a:gd name="connsiteX23" fmla="*/ 391491 w 413937"/>
                  <a:gd name="connsiteY23" fmla="*/ 606087 h 606087"/>
                  <a:gd name="connsiteX24" fmla="*/ 22446 w 413937"/>
                  <a:gd name="connsiteY24" fmla="*/ 606087 h 606087"/>
                  <a:gd name="connsiteX25" fmla="*/ 0 w 413937"/>
                  <a:gd name="connsiteY25" fmla="*/ 583674 h 606087"/>
                  <a:gd name="connsiteX26" fmla="*/ 0 w 413937"/>
                  <a:gd name="connsiteY26" fmla="*/ 299028 h 606087"/>
                  <a:gd name="connsiteX27" fmla="*/ 66402 w 413937"/>
                  <a:gd name="connsiteY27" fmla="*/ 232722 h 606087"/>
                  <a:gd name="connsiteX28" fmla="*/ 74819 w 413937"/>
                  <a:gd name="connsiteY28" fmla="*/ 232722 h 606087"/>
                  <a:gd name="connsiteX29" fmla="*/ 74819 w 413937"/>
                  <a:gd name="connsiteY29" fmla="*/ 132050 h 606087"/>
                  <a:gd name="connsiteX30" fmla="*/ 207062 w 413937"/>
                  <a:gd name="connsiteY30" fmla="*/ 0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13937" h="606087">
                    <a:moveTo>
                      <a:pt x="207039" y="408856"/>
                    </a:moveTo>
                    <a:cubicBezTo>
                      <a:pt x="219381" y="408856"/>
                      <a:pt x="229479" y="418939"/>
                      <a:pt x="229479" y="431262"/>
                    </a:cubicBezTo>
                    <a:lnTo>
                      <a:pt x="229479" y="497732"/>
                    </a:lnTo>
                    <a:cubicBezTo>
                      <a:pt x="229479" y="510055"/>
                      <a:pt x="219381" y="520138"/>
                      <a:pt x="207039" y="520138"/>
                    </a:cubicBezTo>
                    <a:cubicBezTo>
                      <a:pt x="194510" y="520138"/>
                      <a:pt x="184599" y="510055"/>
                      <a:pt x="184599" y="497732"/>
                    </a:cubicBezTo>
                    <a:lnTo>
                      <a:pt x="184599" y="431262"/>
                    </a:lnTo>
                    <a:cubicBezTo>
                      <a:pt x="184599" y="418939"/>
                      <a:pt x="194510" y="408856"/>
                      <a:pt x="207039" y="408856"/>
                    </a:cubicBezTo>
                    <a:close/>
                    <a:moveTo>
                      <a:pt x="66402" y="277549"/>
                    </a:moveTo>
                    <a:cubicBezTo>
                      <a:pt x="54618" y="277549"/>
                      <a:pt x="44891" y="287074"/>
                      <a:pt x="44891" y="299028"/>
                    </a:cubicBezTo>
                    <a:lnTo>
                      <a:pt x="44891" y="561261"/>
                    </a:lnTo>
                    <a:lnTo>
                      <a:pt x="369046" y="561261"/>
                    </a:lnTo>
                    <a:lnTo>
                      <a:pt x="369046" y="299028"/>
                    </a:lnTo>
                    <a:cubicBezTo>
                      <a:pt x="369046" y="287074"/>
                      <a:pt x="359319" y="277549"/>
                      <a:pt x="347535" y="277549"/>
                    </a:cubicBezTo>
                    <a:close/>
                    <a:moveTo>
                      <a:pt x="207062" y="0"/>
                    </a:moveTo>
                    <a:cubicBezTo>
                      <a:pt x="279824" y="0"/>
                      <a:pt x="339118" y="59208"/>
                      <a:pt x="339118" y="132050"/>
                    </a:cubicBezTo>
                    <a:cubicBezTo>
                      <a:pt x="339118" y="144378"/>
                      <a:pt x="329017" y="154463"/>
                      <a:pt x="316672" y="154463"/>
                    </a:cubicBezTo>
                    <a:cubicBezTo>
                      <a:pt x="304327" y="154463"/>
                      <a:pt x="294226" y="144378"/>
                      <a:pt x="294226" y="132050"/>
                    </a:cubicBezTo>
                    <a:cubicBezTo>
                      <a:pt x="294226" y="83862"/>
                      <a:pt x="255133" y="44826"/>
                      <a:pt x="207062" y="44826"/>
                    </a:cubicBezTo>
                    <a:cubicBezTo>
                      <a:pt x="158804" y="44826"/>
                      <a:pt x="119711" y="83862"/>
                      <a:pt x="119711" y="132050"/>
                    </a:cubicBezTo>
                    <a:lnTo>
                      <a:pt x="119711" y="232722"/>
                    </a:lnTo>
                    <a:lnTo>
                      <a:pt x="347535" y="232722"/>
                    </a:lnTo>
                    <a:cubicBezTo>
                      <a:pt x="384197" y="232722"/>
                      <a:pt x="413937" y="262420"/>
                      <a:pt x="413937" y="299028"/>
                    </a:cubicBezTo>
                    <a:lnTo>
                      <a:pt x="413937" y="583674"/>
                    </a:lnTo>
                    <a:cubicBezTo>
                      <a:pt x="413937" y="596001"/>
                      <a:pt x="403837" y="606087"/>
                      <a:pt x="391491" y="606087"/>
                    </a:cubicBezTo>
                    <a:lnTo>
                      <a:pt x="22446" y="606087"/>
                    </a:lnTo>
                    <a:cubicBezTo>
                      <a:pt x="10100" y="606087"/>
                      <a:pt x="0" y="596001"/>
                      <a:pt x="0" y="583674"/>
                    </a:cubicBezTo>
                    <a:lnTo>
                      <a:pt x="0" y="299028"/>
                    </a:lnTo>
                    <a:cubicBezTo>
                      <a:pt x="0" y="262420"/>
                      <a:pt x="29740" y="232722"/>
                      <a:pt x="66402" y="232722"/>
                    </a:cubicBezTo>
                    <a:lnTo>
                      <a:pt x="74819" y="232722"/>
                    </a:lnTo>
                    <a:lnTo>
                      <a:pt x="74819" y="132050"/>
                    </a:lnTo>
                    <a:cubicBezTo>
                      <a:pt x="74819" y="59208"/>
                      <a:pt x="134113" y="0"/>
                      <a:pt x="2070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9" name="Oval 32"/>
              <p:cNvSpPr/>
              <p:nvPr/>
            </p:nvSpPr>
            <p:spPr>
              <a:xfrm>
                <a:off x="7159584" y="3705437"/>
                <a:ext cx="492994" cy="492250"/>
              </a:xfrm>
              <a:custGeom>
                <a:avLst/>
                <a:gdLst>
                  <a:gd name="connsiteX0" fmla="*/ 302086 w 607639"/>
                  <a:gd name="connsiteY0" fmla="*/ 162018 h 606722"/>
                  <a:gd name="connsiteX1" fmla="*/ 359395 w 607639"/>
                  <a:gd name="connsiteY1" fmla="*/ 162018 h 606722"/>
                  <a:gd name="connsiteX2" fmla="*/ 359395 w 607639"/>
                  <a:gd name="connsiteY2" fmla="*/ 247868 h 606722"/>
                  <a:gd name="connsiteX3" fmla="*/ 445268 w 607639"/>
                  <a:gd name="connsiteY3" fmla="*/ 247868 h 606722"/>
                  <a:gd name="connsiteX4" fmla="*/ 445268 w 607639"/>
                  <a:gd name="connsiteY4" fmla="*/ 305012 h 606722"/>
                  <a:gd name="connsiteX5" fmla="*/ 359395 w 607639"/>
                  <a:gd name="connsiteY5" fmla="*/ 305012 h 606722"/>
                  <a:gd name="connsiteX6" fmla="*/ 359395 w 607639"/>
                  <a:gd name="connsiteY6" fmla="*/ 390862 h 606722"/>
                  <a:gd name="connsiteX7" fmla="*/ 302086 w 607639"/>
                  <a:gd name="connsiteY7" fmla="*/ 390862 h 606722"/>
                  <a:gd name="connsiteX8" fmla="*/ 302086 w 607639"/>
                  <a:gd name="connsiteY8" fmla="*/ 305012 h 606722"/>
                  <a:gd name="connsiteX9" fmla="*/ 216213 w 607639"/>
                  <a:gd name="connsiteY9" fmla="*/ 305012 h 606722"/>
                  <a:gd name="connsiteX10" fmla="*/ 216213 w 607639"/>
                  <a:gd name="connsiteY10" fmla="*/ 247868 h 606722"/>
                  <a:gd name="connsiteX11" fmla="*/ 302086 w 607639"/>
                  <a:gd name="connsiteY11" fmla="*/ 247868 h 606722"/>
                  <a:gd name="connsiteX12" fmla="*/ 330744 w 607639"/>
                  <a:gd name="connsiteY12" fmla="*/ 57233 h 606722"/>
                  <a:gd name="connsiteX13" fmla="*/ 111168 w 607639"/>
                  <a:gd name="connsiteY13" fmla="*/ 276389 h 606722"/>
                  <a:gd name="connsiteX14" fmla="*/ 330744 w 607639"/>
                  <a:gd name="connsiteY14" fmla="*/ 495634 h 606722"/>
                  <a:gd name="connsiteX15" fmla="*/ 550320 w 607639"/>
                  <a:gd name="connsiteY15" fmla="*/ 276389 h 606722"/>
                  <a:gd name="connsiteX16" fmla="*/ 330744 w 607639"/>
                  <a:gd name="connsiteY16" fmla="*/ 57233 h 606722"/>
                  <a:gd name="connsiteX17" fmla="*/ 330744 w 607639"/>
                  <a:gd name="connsiteY17" fmla="*/ 0 h 606722"/>
                  <a:gd name="connsiteX18" fmla="*/ 607639 w 607639"/>
                  <a:gd name="connsiteY18" fmla="*/ 276389 h 606722"/>
                  <a:gd name="connsiteX19" fmla="*/ 330744 w 607639"/>
                  <a:gd name="connsiteY19" fmla="*/ 552866 h 606722"/>
                  <a:gd name="connsiteX20" fmla="*/ 156382 w 607639"/>
                  <a:gd name="connsiteY20" fmla="*/ 490923 h 606722"/>
                  <a:gd name="connsiteX21" fmla="*/ 40497 w 607639"/>
                  <a:gd name="connsiteY21" fmla="*/ 606722 h 606722"/>
                  <a:gd name="connsiteX22" fmla="*/ 0 w 607639"/>
                  <a:gd name="connsiteY22" fmla="*/ 566286 h 606722"/>
                  <a:gd name="connsiteX23" fmla="*/ 115885 w 607639"/>
                  <a:gd name="connsiteY23" fmla="*/ 450487 h 606722"/>
                  <a:gd name="connsiteX24" fmla="*/ 53937 w 607639"/>
                  <a:gd name="connsiteY24" fmla="*/ 276389 h 606722"/>
                  <a:gd name="connsiteX25" fmla="*/ 330744 w 607639"/>
                  <a:gd name="connsiteY2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7639" h="606722">
                    <a:moveTo>
                      <a:pt x="302086" y="162018"/>
                    </a:moveTo>
                    <a:lnTo>
                      <a:pt x="359395" y="162018"/>
                    </a:lnTo>
                    <a:lnTo>
                      <a:pt x="359395" y="247868"/>
                    </a:lnTo>
                    <a:lnTo>
                      <a:pt x="445268" y="247868"/>
                    </a:lnTo>
                    <a:lnTo>
                      <a:pt x="445268" y="305012"/>
                    </a:lnTo>
                    <a:lnTo>
                      <a:pt x="359395" y="305012"/>
                    </a:lnTo>
                    <a:lnTo>
                      <a:pt x="359395" y="390862"/>
                    </a:lnTo>
                    <a:lnTo>
                      <a:pt x="302086" y="390862"/>
                    </a:lnTo>
                    <a:lnTo>
                      <a:pt x="302086" y="305012"/>
                    </a:lnTo>
                    <a:lnTo>
                      <a:pt x="216213" y="305012"/>
                    </a:lnTo>
                    <a:lnTo>
                      <a:pt x="216213" y="247868"/>
                    </a:lnTo>
                    <a:lnTo>
                      <a:pt x="302086" y="247868"/>
                    </a:lnTo>
                    <a:close/>
                    <a:moveTo>
                      <a:pt x="330744" y="57233"/>
                    </a:moveTo>
                    <a:cubicBezTo>
                      <a:pt x="209696" y="57233"/>
                      <a:pt x="111168" y="155524"/>
                      <a:pt x="111168" y="276389"/>
                    </a:cubicBezTo>
                    <a:cubicBezTo>
                      <a:pt x="111168" y="397342"/>
                      <a:pt x="209696" y="495634"/>
                      <a:pt x="330744" y="495634"/>
                    </a:cubicBezTo>
                    <a:cubicBezTo>
                      <a:pt x="451791" y="495634"/>
                      <a:pt x="550320" y="397342"/>
                      <a:pt x="550320" y="276389"/>
                    </a:cubicBezTo>
                    <a:cubicBezTo>
                      <a:pt x="550320" y="155524"/>
                      <a:pt x="451791" y="57233"/>
                      <a:pt x="330744" y="57233"/>
                    </a:cubicBezTo>
                    <a:close/>
                    <a:moveTo>
                      <a:pt x="330744" y="0"/>
                    </a:moveTo>
                    <a:cubicBezTo>
                      <a:pt x="483388" y="0"/>
                      <a:pt x="607639" y="123975"/>
                      <a:pt x="607639" y="276389"/>
                    </a:cubicBezTo>
                    <a:cubicBezTo>
                      <a:pt x="607639" y="428891"/>
                      <a:pt x="483388" y="552866"/>
                      <a:pt x="330744" y="552866"/>
                    </a:cubicBezTo>
                    <a:cubicBezTo>
                      <a:pt x="264702" y="552866"/>
                      <a:pt x="204000" y="529671"/>
                      <a:pt x="156382" y="490923"/>
                    </a:cubicBezTo>
                    <a:lnTo>
                      <a:pt x="40497" y="606722"/>
                    </a:lnTo>
                    <a:lnTo>
                      <a:pt x="0" y="566286"/>
                    </a:lnTo>
                    <a:lnTo>
                      <a:pt x="115885" y="450487"/>
                    </a:lnTo>
                    <a:cubicBezTo>
                      <a:pt x="77168" y="402941"/>
                      <a:pt x="53937" y="342331"/>
                      <a:pt x="53937" y="276389"/>
                    </a:cubicBezTo>
                    <a:cubicBezTo>
                      <a:pt x="53937" y="123975"/>
                      <a:pt x="178099" y="0"/>
                      <a:pt x="3307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0" name="Oval 33"/>
              <p:cNvSpPr/>
              <p:nvPr/>
            </p:nvSpPr>
            <p:spPr>
              <a:xfrm>
                <a:off x="5886084" y="4967446"/>
                <a:ext cx="413702" cy="492993"/>
              </a:xfrm>
              <a:custGeom>
                <a:avLst/>
                <a:gdLst>
                  <a:gd name="T0" fmla="*/ 481 w 481"/>
                  <a:gd name="T1" fmla="*/ 453 h 574"/>
                  <a:gd name="T2" fmla="*/ 480 w 481"/>
                  <a:gd name="T3" fmla="*/ 455 h 574"/>
                  <a:gd name="T4" fmla="*/ 241 w 481"/>
                  <a:gd name="T5" fmla="*/ 574 h 574"/>
                  <a:gd name="T6" fmla="*/ 2 w 481"/>
                  <a:gd name="T7" fmla="*/ 455 h 574"/>
                  <a:gd name="T8" fmla="*/ 0 w 481"/>
                  <a:gd name="T9" fmla="*/ 453 h 574"/>
                  <a:gd name="T10" fmla="*/ 1 w 481"/>
                  <a:gd name="T11" fmla="*/ 450 h 574"/>
                  <a:gd name="T12" fmla="*/ 119 w 481"/>
                  <a:gd name="T13" fmla="*/ 269 h 574"/>
                  <a:gd name="T14" fmla="*/ 123 w 481"/>
                  <a:gd name="T15" fmla="*/ 266 h 574"/>
                  <a:gd name="T16" fmla="*/ 127 w 481"/>
                  <a:gd name="T17" fmla="*/ 270 h 574"/>
                  <a:gd name="T18" fmla="*/ 241 w 481"/>
                  <a:gd name="T19" fmla="*/ 319 h 574"/>
                  <a:gd name="T20" fmla="*/ 355 w 481"/>
                  <a:gd name="T21" fmla="*/ 270 h 574"/>
                  <a:gd name="T22" fmla="*/ 359 w 481"/>
                  <a:gd name="T23" fmla="*/ 266 h 574"/>
                  <a:gd name="T24" fmla="*/ 363 w 481"/>
                  <a:gd name="T25" fmla="*/ 269 h 574"/>
                  <a:gd name="T26" fmla="*/ 481 w 481"/>
                  <a:gd name="T27" fmla="*/ 450 h 574"/>
                  <a:gd name="T28" fmla="*/ 481 w 481"/>
                  <a:gd name="T29" fmla="*/ 453 h 574"/>
                  <a:gd name="T30" fmla="*/ 241 w 481"/>
                  <a:gd name="T31" fmla="*/ 287 h 574"/>
                  <a:gd name="T32" fmla="*/ 384 w 481"/>
                  <a:gd name="T33" fmla="*/ 143 h 574"/>
                  <a:gd name="T34" fmla="*/ 241 w 481"/>
                  <a:gd name="T35" fmla="*/ 0 h 574"/>
                  <a:gd name="T36" fmla="*/ 98 w 481"/>
                  <a:gd name="T37" fmla="*/ 143 h 574"/>
                  <a:gd name="T38" fmla="*/ 241 w 481"/>
                  <a:gd name="T39" fmla="*/ 287 h 574"/>
                  <a:gd name="T40" fmla="*/ 340 w 481"/>
                  <a:gd name="T41" fmla="*/ 478 h 574"/>
                  <a:gd name="T42" fmla="*/ 414 w 481"/>
                  <a:gd name="T43" fmla="*/ 405 h 574"/>
                  <a:gd name="T44" fmla="*/ 414 w 481"/>
                  <a:gd name="T45" fmla="*/ 375 h 574"/>
                  <a:gd name="T46" fmla="*/ 384 w 481"/>
                  <a:gd name="T47" fmla="*/ 375 h 574"/>
                  <a:gd name="T48" fmla="*/ 325 w 481"/>
                  <a:gd name="T49" fmla="*/ 433 h 574"/>
                  <a:gd name="T50" fmla="*/ 289 w 481"/>
                  <a:gd name="T51" fmla="*/ 397 h 574"/>
                  <a:gd name="T52" fmla="*/ 259 w 481"/>
                  <a:gd name="T53" fmla="*/ 397 h 574"/>
                  <a:gd name="T54" fmla="*/ 259 w 481"/>
                  <a:gd name="T55" fmla="*/ 427 h 574"/>
                  <a:gd name="T56" fmla="*/ 311 w 481"/>
                  <a:gd name="T57" fmla="*/ 478 h 574"/>
                  <a:gd name="T58" fmla="*/ 325 w 481"/>
                  <a:gd name="T59" fmla="*/ 484 h 574"/>
                  <a:gd name="T60" fmla="*/ 340 w 481"/>
                  <a:gd name="T61" fmla="*/ 478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1" h="574">
                    <a:moveTo>
                      <a:pt x="481" y="453"/>
                    </a:moveTo>
                    <a:lnTo>
                      <a:pt x="480" y="455"/>
                    </a:lnTo>
                    <a:cubicBezTo>
                      <a:pt x="416" y="532"/>
                      <a:pt x="331" y="574"/>
                      <a:pt x="241" y="574"/>
                    </a:cubicBezTo>
                    <a:cubicBezTo>
                      <a:pt x="151" y="574"/>
                      <a:pt x="66" y="532"/>
                      <a:pt x="2" y="455"/>
                    </a:cubicBezTo>
                    <a:lnTo>
                      <a:pt x="0" y="453"/>
                    </a:lnTo>
                    <a:lnTo>
                      <a:pt x="1" y="450"/>
                    </a:lnTo>
                    <a:cubicBezTo>
                      <a:pt x="13" y="370"/>
                      <a:pt x="55" y="305"/>
                      <a:pt x="119" y="269"/>
                    </a:cubicBezTo>
                    <a:lnTo>
                      <a:pt x="123" y="266"/>
                    </a:lnTo>
                    <a:lnTo>
                      <a:pt x="127" y="270"/>
                    </a:lnTo>
                    <a:cubicBezTo>
                      <a:pt x="157" y="301"/>
                      <a:pt x="197" y="319"/>
                      <a:pt x="241" y="319"/>
                    </a:cubicBezTo>
                    <a:cubicBezTo>
                      <a:pt x="284" y="319"/>
                      <a:pt x="325" y="301"/>
                      <a:pt x="355" y="270"/>
                    </a:cubicBezTo>
                    <a:lnTo>
                      <a:pt x="359" y="266"/>
                    </a:lnTo>
                    <a:lnTo>
                      <a:pt x="363" y="269"/>
                    </a:lnTo>
                    <a:cubicBezTo>
                      <a:pt x="427" y="305"/>
                      <a:pt x="469" y="370"/>
                      <a:pt x="481" y="450"/>
                    </a:cubicBezTo>
                    <a:lnTo>
                      <a:pt x="481" y="453"/>
                    </a:lnTo>
                    <a:close/>
                    <a:moveTo>
                      <a:pt x="241" y="287"/>
                    </a:moveTo>
                    <a:cubicBezTo>
                      <a:pt x="320" y="287"/>
                      <a:pt x="384" y="222"/>
                      <a:pt x="384" y="143"/>
                    </a:cubicBezTo>
                    <a:cubicBezTo>
                      <a:pt x="384" y="64"/>
                      <a:pt x="320" y="0"/>
                      <a:pt x="241" y="0"/>
                    </a:cubicBezTo>
                    <a:cubicBezTo>
                      <a:pt x="162" y="0"/>
                      <a:pt x="98" y="64"/>
                      <a:pt x="98" y="143"/>
                    </a:cubicBezTo>
                    <a:cubicBezTo>
                      <a:pt x="98" y="222"/>
                      <a:pt x="162" y="287"/>
                      <a:pt x="241" y="287"/>
                    </a:cubicBezTo>
                    <a:close/>
                    <a:moveTo>
                      <a:pt x="340" y="478"/>
                    </a:moveTo>
                    <a:lnTo>
                      <a:pt x="414" y="405"/>
                    </a:lnTo>
                    <a:cubicBezTo>
                      <a:pt x="422" y="396"/>
                      <a:pt x="422" y="383"/>
                      <a:pt x="414" y="375"/>
                    </a:cubicBezTo>
                    <a:cubicBezTo>
                      <a:pt x="406" y="367"/>
                      <a:pt x="392" y="367"/>
                      <a:pt x="384" y="375"/>
                    </a:cubicBezTo>
                    <a:lnTo>
                      <a:pt x="325" y="433"/>
                    </a:lnTo>
                    <a:lnTo>
                      <a:pt x="289" y="397"/>
                    </a:lnTo>
                    <a:cubicBezTo>
                      <a:pt x="281" y="389"/>
                      <a:pt x="267" y="389"/>
                      <a:pt x="259" y="397"/>
                    </a:cubicBezTo>
                    <a:cubicBezTo>
                      <a:pt x="251" y="405"/>
                      <a:pt x="251" y="418"/>
                      <a:pt x="259" y="427"/>
                    </a:cubicBezTo>
                    <a:lnTo>
                      <a:pt x="311" y="478"/>
                    </a:lnTo>
                    <a:cubicBezTo>
                      <a:pt x="315" y="482"/>
                      <a:pt x="320" y="484"/>
                      <a:pt x="325" y="484"/>
                    </a:cubicBezTo>
                    <a:cubicBezTo>
                      <a:pt x="331" y="484"/>
                      <a:pt x="336" y="482"/>
                      <a:pt x="340" y="4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1" name="Oval 34"/>
              <p:cNvSpPr/>
              <p:nvPr/>
            </p:nvSpPr>
            <p:spPr>
              <a:xfrm>
                <a:off x="5903588" y="2348422"/>
                <a:ext cx="492994" cy="492130"/>
              </a:xfrm>
              <a:custGeom>
                <a:avLst/>
                <a:gdLst>
                  <a:gd name="connsiteX0" fmla="*/ 384436 w 604110"/>
                  <a:gd name="connsiteY0" fmla="*/ 301482 h 603052"/>
                  <a:gd name="connsiteX1" fmla="*/ 403795 w 604110"/>
                  <a:gd name="connsiteY1" fmla="*/ 309604 h 603052"/>
                  <a:gd name="connsiteX2" fmla="*/ 403795 w 604110"/>
                  <a:gd name="connsiteY2" fmla="*/ 348261 h 603052"/>
                  <a:gd name="connsiteX3" fmla="*/ 293954 w 604110"/>
                  <a:gd name="connsiteY3" fmla="*/ 457926 h 603052"/>
                  <a:gd name="connsiteX4" fmla="*/ 274595 w 604110"/>
                  <a:gd name="connsiteY4" fmla="*/ 466014 h 603052"/>
                  <a:gd name="connsiteX5" fmla="*/ 255235 w 604110"/>
                  <a:gd name="connsiteY5" fmla="*/ 457926 h 603052"/>
                  <a:gd name="connsiteX6" fmla="*/ 200315 w 604110"/>
                  <a:gd name="connsiteY6" fmla="*/ 403094 h 603052"/>
                  <a:gd name="connsiteX7" fmla="*/ 200315 w 604110"/>
                  <a:gd name="connsiteY7" fmla="*/ 364437 h 603052"/>
                  <a:gd name="connsiteX8" fmla="*/ 239034 w 604110"/>
                  <a:gd name="connsiteY8" fmla="*/ 364437 h 603052"/>
                  <a:gd name="connsiteX9" fmla="*/ 274595 w 604110"/>
                  <a:gd name="connsiteY9" fmla="*/ 399804 h 603052"/>
                  <a:gd name="connsiteX10" fmla="*/ 365076 w 604110"/>
                  <a:gd name="connsiteY10" fmla="*/ 309604 h 603052"/>
                  <a:gd name="connsiteX11" fmla="*/ 384436 w 604110"/>
                  <a:gd name="connsiteY11" fmla="*/ 301482 h 603052"/>
                  <a:gd name="connsiteX12" fmla="*/ 54919 w 604110"/>
                  <a:gd name="connsiteY12" fmla="*/ 219291 h 603052"/>
                  <a:gd name="connsiteX13" fmla="*/ 54919 w 604110"/>
                  <a:gd name="connsiteY13" fmla="*/ 548229 h 603052"/>
                  <a:gd name="connsiteX14" fmla="*/ 549191 w 604110"/>
                  <a:gd name="connsiteY14" fmla="*/ 548229 h 603052"/>
                  <a:gd name="connsiteX15" fmla="*/ 549191 w 604110"/>
                  <a:gd name="connsiteY15" fmla="*/ 219291 h 603052"/>
                  <a:gd name="connsiteX16" fmla="*/ 54919 w 604110"/>
                  <a:gd name="connsiteY16" fmla="*/ 109646 h 603052"/>
                  <a:gd name="connsiteX17" fmla="*/ 54919 w 604110"/>
                  <a:gd name="connsiteY17" fmla="*/ 164468 h 603052"/>
                  <a:gd name="connsiteX18" fmla="*/ 549191 w 604110"/>
                  <a:gd name="connsiteY18" fmla="*/ 164468 h 603052"/>
                  <a:gd name="connsiteX19" fmla="*/ 549191 w 604110"/>
                  <a:gd name="connsiteY19" fmla="*/ 109646 h 603052"/>
                  <a:gd name="connsiteX20" fmla="*/ 210477 w 604110"/>
                  <a:gd name="connsiteY20" fmla="*/ 0 h 603052"/>
                  <a:gd name="connsiteX21" fmla="*/ 237937 w 604110"/>
                  <a:gd name="connsiteY21" fmla="*/ 27411 h 603052"/>
                  <a:gd name="connsiteX22" fmla="*/ 237937 w 604110"/>
                  <a:gd name="connsiteY22" fmla="*/ 54823 h 603052"/>
                  <a:gd name="connsiteX23" fmla="*/ 366173 w 604110"/>
                  <a:gd name="connsiteY23" fmla="*/ 54823 h 603052"/>
                  <a:gd name="connsiteX24" fmla="*/ 366173 w 604110"/>
                  <a:gd name="connsiteY24" fmla="*/ 27411 h 603052"/>
                  <a:gd name="connsiteX25" fmla="*/ 393633 w 604110"/>
                  <a:gd name="connsiteY25" fmla="*/ 0 h 603052"/>
                  <a:gd name="connsiteX26" fmla="*/ 421092 w 604110"/>
                  <a:gd name="connsiteY26" fmla="*/ 27411 h 603052"/>
                  <a:gd name="connsiteX27" fmla="*/ 421092 w 604110"/>
                  <a:gd name="connsiteY27" fmla="*/ 54823 h 603052"/>
                  <a:gd name="connsiteX28" fmla="*/ 576650 w 604110"/>
                  <a:gd name="connsiteY28" fmla="*/ 54823 h 603052"/>
                  <a:gd name="connsiteX29" fmla="*/ 604110 w 604110"/>
                  <a:gd name="connsiteY29" fmla="*/ 82234 h 603052"/>
                  <a:gd name="connsiteX30" fmla="*/ 604110 w 604110"/>
                  <a:gd name="connsiteY30" fmla="*/ 575641 h 603052"/>
                  <a:gd name="connsiteX31" fmla="*/ 576650 w 604110"/>
                  <a:gd name="connsiteY31" fmla="*/ 603052 h 603052"/>
                  <a:gd name="connsiteX32" fmla="*/ 27460 w 604110"/>
                  <a:gd name="connsiteY32" fmla="*/ 603052 h 603052"/>
                  <a:gd name="connsiteX33" fmla="*/ 0 w 604110"/>
                  <a:gd name="connsiteY33" fmla="*/ 575641 h 603052"/>
                  <a:gd name="connsiteX34" fmla="*/ 0 w 604110"/>
                  <a:gd name="connsiteY34" fmla="*/ 82234 h 603052"/>
                  <a:gd name="connsiteX35" fmla="*/ 27460 w 604110"/>
                  <a:gd name="connsiteY35" fmla="*/ 54823 h 603052"/>
                  <a:gd name="connsiteX36" fmla="*/ 183018 w 604110"/>
                  <a:gd name="connsiteY36" fmla="*/ 54823 h 603052"/>
                  <a:gd name="connsiteX37" fmla="*/ 183018 w 604110"/>
                  <a:gd name="connsiteY37" fmla="*/ 27411 h 603052"/>
                  <a:gd name="connsiteX38" fmla="*/ 210477 w 604110"/>
                  <a:gd name="connsiteY38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4110" h="603052">
                    <a:moveTo>
                      <a:pt x="384436" y="301482"/>
                    </a:moveTo>
                    <a:cubicBezTo>
                      <a:pt x="391438" y="301482"/>
                      <a:pt x="398440" y="304189"/>
                      <a:pt x="403795" y="309604"/>
                    </a:cubicBezTo>
                    <a:cubicBezTo>
                      <a:pt x="414642" y="320296"/>
                      <a:pt x="414642" y="337568"/>
                      <a:pt x="403795" y="348261"/>
                    </a:cubicBezTo>
                    <a:lnTo>
                      <a:pt x="293954" y="457926"/>
                    </a:lnTo>
                    <a:cubicBezTo>
                      <a:pt x="288599" y="463273"/>
                      <a:pt x="281597" y="466014"/>
                      <a:pt x="274595" y="466014"/>
                    </a:cubicBezTo>
                    <a:cubicBezTo>
                      <a:pt x="267592" y="466014"/>
                      <a:pt x="260590" y="463273"/>
                      <a:pt x="255235" y="457926"/>
                    </a:cubicBezTo>
                    <a:lnTo>
                      <a:pt x="200315" y="403094"/>
                    </a:lnTo>
                    <a:cubicBezTo>
                      <a:pt x="189468" y="392401"/>
                      <a:pt x="189468" y="375129"/>
                      <a:pt x="200315" y="364437"/>
                    </a:cubicBezTo>
                    <a:cubicBezTo>
                      <a:pt x="211024" y="353607"/>
                      <a:pt x="228324" y="353607"/>
                      <a:pt x="239034" y="364437"/>
                    </a:cubicBezTo>
                    <a:lnTo>
                      <a:pt x="274595" y="399804"/>
                    </a:lnTo>
                    <a:lnTo>
                      <a:pt x="365076" y="309604"/>
                    </a:lnTo>
                    <a:cubicBezTo>
                      <a:pt x="370431" y="304189"/>
                      <a:pt x="377434" y="301482"/>
                      <a:pt x="384436" y="301482"/>
                    </a:cubicBezTo>
                    <a:close/>
                    <a:moveTo>
                      <a:pt x="54919" y="219291"/>
                    </a:moveTo>
                    <a:lnTo>
                      <a:pt x="54919" y="548229"/>
                    </a:lnTo>
                    <a:lnTo>
                      <a:pt x="549191" y="548229"/>
                    </a:lnTo>
                    <a:lnTo>
                      <a:pt x="549191" y="219291"/>
                    </a:lnTo>
                    <a:close/>
                    <a:moveTo>
                      <a:pt x="54919" y="109646"/>
                    </a:moveTo>
                    <a:lnTo>
                      <a:pt x="54919" y="164468"/>
                    </a:lnTo>
                    <a:lnTo>
                      <a:pt x="549191" y="164468"/>
                    </a:lnTo>
                    <a:lnTo>
                      <a:pt x="549191" y="109646"/>
                    </a:lnTo>
                    <a:close/>
                    <a:moveTo>
                      <a:pt x="210477" y="0"/>
                    </a:moveTo>
                    <a:cubicBezTo>
                      <a:pt x="225717" y="0"/>
                      <a:pt x="237937" y="12335"/>
                      <a:pt x="237937" y="27411"/>
                    </a:cubicBezTo>
                    <a:lnTo>
                      <a:pt x="237937" y="54823"/>
                    </a:lnTo>
                    <a:lnTo>
                      <a:pt x="366173" y="54823"/>
                    </a:lnTo>
                    <a:lnTo>
                      <a:pt x="366173" y="27411"/>
                    </a:lnTo>
                    <a:cubicBezTo>
                      <a:pt x="366173" y="12335"/>
                      <a:pt x="378393" y="0"/>
                      <a:pt x="393633" y="0"/>
                    </a:cubicBezTo>
                    <a:cubicBezTo>
                      <a:pt x="408735" y="0"/>
                      <a:pt x="421092" y="12335"/>
                      <a:pt x="421092" y="27411"/>
                    </a:cubicBezTo>
                    <a:lnTo>
                      <a:pt x="421092" y="54823"/>
                    </a:lnTo>
                    <a:lnTo>
                      <a:pt x="576650" y="54823"/>
                    </a:lnTo>
                    <a:cubicBezTo>
                      <a:pt x="591753" y="54823"/>
                      <a:pt x="604110" y="67158"/>
                      <a:pt x="604110" y="82234"/>
                    </a:cubicBezTo>
                    <a:lnTo>
                      <a:pt x="604110" y="575641"/>
                    </a:lnTo>
                    <a:cubicBezTo>
                      <a:pt x="604110" y="590717"/>
                      <a:pt x="591753" y="603052"/>
                      <a:pt x="576650" y="603052"/>
                    </a:cubicBezTo>
                    <a:lnTo>
                      <a:pt x="27460" y="603052"/>
                    </a:lnTo>
                    <a:cubicBezTo>
                      <a:pt x="12357" y="603052"/>
                      <a:pt x="0" y="590717"/>
                      <a:pt x="0" y="575641"/>
                    </a:cubicBezTo>
                    <a:lnTo>
                      <a:pt x="0" y="82234"/>
                    </a:lnTo>
                    <a:cubicBezTo>
                      <a:pt x="0" y="67158"/>
                      <a:pt x="12357" y="54823"/>
                      <a:pt x="27460" y="54823"/>
                    </a:cubicBezTo>
                    <a:lnTo>
                      <a:pt x="183018" y="54823"/>
                    </a:lnTo>
                    <a:lnTo>
                      <a:pt x="183018" y="27411"/>
                    </a:lnTo>
                    <a:cubicBezTo>
                      <a:pt x="183018" y="12335"/>
                      <a:pt x="195375" y="0"/>
                      <a:pt x="2104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89222" y="1593137"/>
            <a:ext cx="74923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>
                <a:solidFill>
                  <a:srgbClr val="7E7182"/>
                </a:solidFill>
              </a:rPr>
              <a:t>THANKS FOR YOUR</a:t>
            </a:r>
            <a:endParaRPr kumimoji="1" lang="en-US" altLang="zh-CN" sz="6000">
              <a:solidFill>
                <a:srgbClr val="7E7182"/>
              </a:solidFill>
            </a:endParaRPr>
          </a:p>
          <a:p>
            <a:pPr algn="ctr"/>
            <a:r>
              <a:rPr kumimoji="1" lang="en-US" altLang="zh-CN" sz="6000">
                <a:solidFill>
                  <a:srgbClr val="7E7182"/>
                </a:solidFill>
              </a:rPr>
              <a:t>WATCHING</a:t>
            </a:r>
            <a:endParaRPr kumimoji="1" lang="en-US" altLang="zh-CN" sz="6000">
              <a:solidFill>
                <a:srgbClr val="7E71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6807" y="4911647"/>
            <a:ext cx="2793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000">
                <a:solidFill>
                  <a:srgbClr val="7E7182"/>
                </a:solidFill>
              </a:rPr>
              <a:t>汇报人：李欣雨 方誉蔓</a:t>
            </a:r>
            <a:endParaRPr kumimoji="1" lang="zh-CN" altLang="en-US" sz="200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" grpId="0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7669421" flipV="1">
            <a:off x="-2913889" y="1427018"/>
            <a:ext cx="5406735" cy="3664518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ea"/>
              <a:ea typeface="+mj-ea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167" y="205408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solidFill>
                  <a:srgbClr val="7E7182"/>
                </a:solidFill>
                <a:latin typeface="+mj-ea"/>
                <a:ea typeface="+mj-ea"/>
              </a:rPr>
              <a:t>目录</a:t>
            </a:r>
            <a:endParaRPr kumimoji="1" lang="zh-CN" altLang="en-US" sz="54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074" y="287146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E7182"/>
                </a:solidFill>
                <a:latin typeface="+mj-ea"/>
                <a:ea typeface="+mj-ea"/>
                <a:cs typeface="+mn-lt"/>
              </a:rPr>
              <a:t>CONTENTS</a:t>
            </a:r>
            <a:endParaRPr kumimoji="1" lang="en-US" altLang="zh-CN" sz="24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47030" y="1148259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1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47030" y="2361870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2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47030" y="3575481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3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47030" y="4789092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4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79198" y="1148259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项目背景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9197" y="234824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项目介绍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79196" y="357548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项目成员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9195" y="477546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7E7182"/>
                </a:solidFill>
                <a:latin typeface="+mj-ea"/>
                <a:ea typeface="+mj-ea"/>
              </a:rPr>
              <a:t>项目展示</a:t>
            </a:r>
            <a:endParaRPr kumimoji="1" lang="zh-CN" altLang="en-US" sz="28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6831" y="1669873"/>
            <a:ext cx="1783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Project background</a:t>
            </a:r>
            <a:endParaRPr lang="en-GB" altLang="zh-CN" sz="14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6665" y="2870223"/>
            <a:ext cx="1960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Project introduction</a:t>
            </a:r>
            <a:endParaRPr lang="en-GB" altLang="zh-CN" sz="14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79195" y="4062772"/>
            <a:ext cx="1516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1400">
                <a:solidFill>
                  <a:srgbClr val="7E7182"/>
                </a:solidFill>
                <a:latin typeface="+mj-ea"/>
                <a:ea typeface="+mj-ea"/>
                <a:cs typeface="+mn-lt"/>
              </a:rPr>
              <a:t>Project members</a:t>
            </a:r>
            <a:endParaRPr lang="en-GB" altLang="zh-CN" sz="14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79195" y="5226825"/>
            <a:ext cx="1960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1400">
                <a:solidFill>
                  <a:srgbClr val="7E7182"/>
                </a:solidFill>
                <a:latin typeface="+mj-ea"/>
                <a:ea typeface="+mj-ea"/>
                <a:cs typeface="+mn-lt"/>
              </a:rPr>
              <a:t>Project presentation</a:t>
            </a:r>
            <a:endParaRPr lang="en-GB" altLang="zh-CN" sz="14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49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PART 01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项目背景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59909" y="3731960"/>
            <a:ext cx="62580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Project background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19" grpId="0"/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6139940" y="4771097"/>
            <a:ext cx="1406525" cy="140493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6279332" y="4949845"/>
            <a:ext cx="1073151" cy="1073151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7300000" y="3460912"/>
            <a:ext cx="1406525" cy="140493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7466688" y="3626012"/>
            <a:ext cx="1073151" cy="1073151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6481136" y="1795885"/>
            <a:ext cx="1406525" cy="140493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6647823" y="1960985"/>
            <a:ext cx="1073151" cy="1073151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8" name="Content Placeholder 2"/>
          <p:cNvSpPr txBox="1"/>
          <p:nvPr/>
        </p:nvSpPr>
        <p:spPr>
          <a:xfrm>
            <a:off x="8821420" y="2229485"/>
            <a:ext cx="2055495" cy="486410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字魂58号-创中黑" panose="00000500000000000000" pitchFamily="2" charset="-122"/>
              </a:rPr>
              <a:t>网络的快速发展</a:t>
            </a:r>
            <a:endParaRPr lang="zh-CN" altLang="en-US" sz="1800" dirty="0">
              <a:solidFill>
                <a:prstClr val="white">
                  <a:lumMod val="50000"/>
                </a:prstClr>
              </a:solidFill>
              <a:latin typeface="等线" panose="02010600030101010101" charset="-122"/>
              <a:ea typeface="等线" panose="02010600030101010101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8487410" y="5478780"/>
            <a:ext cx="2961005" cy="486410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字魂58号-创中黑" panose="00000500000000000000" pitchFamily="2" charset="-122"/>
              </a:rPr>
              <a:t>人们的生活水平不断提高</a:t>
            </a:r>
            <a:endParaRPr lang="zh-CN" altLang="en-US" sz="1800" dirty="0">
              <a:solidFill>
                <a:prstClr val="white">
                  <a:lumMod val="50000"/>
                </a:prstClr>
              </a:solidFill>
              <a:latin typeface="等线" panose="02010600030101010101" charset="-122"/>
              <a:ea typeface="等线" panose="02010600030101010101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5026541" y="3800987"/>
            <a:ext cx="1505647" cy="486277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8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字魂58号-创中黑" panose="00000500000000000000" pitchFamily="2" charset="-122"/>
              </a:rPr>
              <a:t>穿搭</a:t>
            </a:r>
            <a:r>
              <a:rPr lang="en-US" altLang="zh-CN" sz="18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字魂58号-创中黑" panose="00000500000000000000" pitchFamily="2" charset="-122"/>
              </a:rPr>
              <a:t>APP</a:t>
            </a:r>
            <a:r>
              <a:rPr lang="zh-CN" altLang="en-US" sz="1800" dirty="0">
                <a:solidFill>
                  <a:prstClr val="white">
                    <a:lumMod val="50000"/>
                  </a:prst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字魂58号-创中黑" panose="00000500000000000000" pitchFamily="2" charset="-122"/>
              </a:rPr>
              <a:t>应运而生</a:t>
            </a:r>
            <a:endParaRPr lang="zh-CN" altLang="en-US" sz="1800" dirty="0">
              <a:solidFill>
                <a:prstClr val="white">
                  <a:lumMod val="50000"/>
                </a:prst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字魂58号-创中黑" panose="00000500000000000000" pitchFamily="2" charset="-122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6494919" y="5158480"/>
            <a:ext cx="656509" cy="656509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0" tIns="50004" rIns="100010" bIns="50004" numCol="1" anchor="t" anchorCtr="0" compatLnSpc="1"/>
            <a:lstStyle/>
            <a:p>
              <a:pPr algn="just">
                <a:lnSpc>
                  <a:spcPct val="120000"/>
                </a:lnSpc>
                <a:defRPr/>
              </a:pPr>
              <a:endParaRPr lang="en-US" sz="855" dirty="0">
                <a:solidFill>
                  <a:prstClr val="white">
                    <a:lumMod val="65000"/>
                  </a:prst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0" tIns="50004" rIns="100010" bIns="50004" numCol="1" anchor="t" anchorCtr="0" compatLnSpc="1"/>
            <a:lstStyle/>
            <a:p>
              <a:pPr algn="just">
                <a:lnSpc>
                  <a:spcPct val="120000"/>
                </a:lnSpc>
                <a:defRPr/>
              </a:pPr>
              <a:endParaRPr lang="en-US" sz="855" dirty="0">
                <a:solidFill>
                  <a:prstClr val="white">
                    <a:lumMod val="65000"/>
                  </a:prst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24" name="Group 20"/>
          <p:cNvGrpSpPr/>
          <p:nvPr/>
        </p:nvGrpSpPr>
        <p:grpSpPr>
          <a:xfrm>
            <a:off x="6902381" y="2194357"/>
            <a:ext cx="594687" cy="594687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0" tIns="50004" rIns="100010" bIns="50004" numCol="1" anchor="t" anchorCtr="0" compatLnSpc="1"/>
            <a:lstStyle/>
            <a:p>
              <a:pPr algn="just">
                <a:lnSpc>
                  <a:spcPct val="120000"/>
                </a:lnSpc>
                <a:defRPr/>
              </a:pPr>
              <a:endParaRPr lang="en-US" sz="855" dirty="0">
                <a:solidFill>
                  <a:prstClr val="white">
                    <a:lumMod val="65000"/>
                  </a:prst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0" tIns="50004" rIns="100010" bIns="50004" numCol="1" anchor="t" anchorCtr="0" compatLnSpc="1"/>
            <a:lstStyle/>
            <a:p>
              <a:pPr algn="just">
                <a:lnSpc>
                  <a:spcPct val="120000"/>
                </a:lnSpc>
                <a:defRPr/>
              </a:pPr>
              <a:endParaRPr lang="en-US" sz="855" dirty="0">
                <a:solidFill>
                  <a:prstClr val="white">
                    <a:lumMod val="65000"/>
                  </a:prst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27" name="Group 23"/>
          <p:cNvGrpSpPr/>
          <p:nvPr/>
        </p:nvGrpSpPr>
        <p:grpSpPr>
          <a:xfrm>
            <a:off x="7665040" y="3804785"/>
            <a:ext cx="673743" cy="673743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0" tIns="50004" rIns="100010" bIns="50004" numCol="1" anchor="t" anchorCtr="0" compatLnSpc="1"/>
            <a:lstStyle/>
            <a:p>
              <a:pPr algn="just">
                <a:lnSpc>
                  <a:spcPct val="120000"/>
                </a:lnSpc>
                <a:defRPr/>
              </a:pPr>
              <a:endParaRPr lang="en-US" sz="855" dirty="0">
                <a:solidFill>
                  <a:prstClr val="white">
                    <a:lumMod val="65000"/>
                  </a:prst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010" tIns="50004" rIns="100010" bIns="50004" numCol="1" anchor="t" anchorCtr="0" compatLnSpc="1"/>
            <a:lstStyle/>
            <a:p>
              <a:pPr algn="just">
                <a:lnSpc>
                  <a:spcPct val="120000"/>
                </a:lnSpc>
                <a:defRPr/>
              </a:pPr>
              <a:endParaRPr lang="en-US" sz="855" dirty="0">
                <a:solidFill>
                  <a:prstClr val="white">
                    <a:lumMod val="65000"/>
                  </a:prst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36" name="Arc 682"/>
          <p:cNvSpPr/>
          <p:nvPr/>
        </p:nvSpPr>
        <p:spPr bwMode="auto">
          <a:xfrm rot="1497518">
            <a:off x="8301893" y="2823817"/>
            <a:ext cx="641559" cy="634531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just" defTabSz="749935" latinLnBrk="1">
              <a:lnSpc>
                <a:spcPct val="120000"/>
              </a:lnSpc>
              <a:defRPr/>
            </a:pPr>
            <a:endParaRPr kumimoji="1" lang="zh-CN" altLang="en-US" sz="855" kern="0">
              <a:solidFill>
                <a:prstClr val="white">
                  <a:lumMod val="65000"/>
                </a:prst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7" name="Arc 681"/>
          <p:cNvSpPr/>
          <p:nvPr/>
        </p:nvSpPr>
        <p:spPr bwMode="auto">
          <a:xfrm rot="11852799">
            <a:off x="6249575" y="3608263"/>
            <a:ext cx="1205808" cy="979908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just" defTabSz="749935" latinLnBrk="1">
              <a:lnSpc>
                <a:spcPct val="120000"/>
              </a:lnSpc>
              <a:defRPr/>
            </a:pPr>
            <a:endParaRPr kumimoji="1" lang="zh-CN" altLang="en-US" sz="855" kern="0">
              <a:solidFill>
                <a:prstClr val="white">
                  <a:lumMod val="65000"/>
                </a:prst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8" name="Arc 683"/>
          <p:cNvSpPr/>
          <p:nvPr/>
        </p:nvSpPr>
        <p:spPr bwMode="auto">
          <a:xfrm rot="4608058">
            <a:off x="8235172" y="5031437"/>
            <a:ext cx="392565" cy="568267"/>
          </a:xfrm>
          <a:custGeom>
            <a:avLst/>
            <a:gdLst>
              <a:gd name="T0" fmla="*/ 2147483647 w 21600"/>
              <a:gd name="T1" fmla="*/ 0 h 31203"/>
              <a:gd name="T2" fmla="*/ 2147483647 w 21600"/>
              <a:gd name="T3" fmla="*/ 2147483647 h 31203"/>
              <a:gd name="T4" fmla="*/ 0 w 21600"/>
              <a:gd name="T5" fmla="*/ 2147483647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just" defTabSz="749935" latinLnBrk="1">
              <a:lnSpc>
                <a:spcPct val="120000"/>
              </a:lnSpc>
              <a:defRPr/>
            </a:pPr>
            <a:endParaRPr kumimoji="1" lang="zh-CN" altLang="en-US" sz="855" kern="0">
              <a:solidFill>
                <a:prstClr val="white">
                  <a:lumMod val="65000"/>
                </a:prst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191761" y="34529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项目背景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01899" y="865180"/>
            <a:ext cx="7188203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Project background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9475" y="1689735"/>
            <a:ext cx="40424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“人靠衣装”，衣服搭配是人们见面的第一印象，在生活中有着极大的作用。在快速发展的生活中，人们没有很多的时间关注自己的衣服搭配问题。我们这个小程序就为大家提供了一个这样的平台！</a:t>
            </a:r>
            <a:endParaRPr lang="zh-CN" altLang="en-US" sz="28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41" grpId="0" bldLvl="0" animBg="1"/>
      <p:bldP spid="42" grpId="0" bldLvl="0" animBg="1"/>
      <p:bldP spid="39" grpId="0" bldLvl="0" animBg="1"/>
      <p:bldP spid="40" grpId="0" bldLvl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49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PART 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项目介绍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59909" y="3731960"/>
            <a:ext cx="62580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Project introduction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19" grpId="0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任意多边形: 形状 8"/>
          <p:cNvSpPr/>
          <p:nvPr>
            <p:custDataLst>
              <p:tags r:id="rId1"/>
            </p:custDataLst>
          </p:nvPr>
        </p:nvSpPr>
        <p:spPr>
          <a:xfrm rot="21405341">
            <a:off x="1033266" y="4084468"/>
            <a:ext cx="10335897" cy="772674"/>
          </a:xfrm>
          <a:custGeom>
            <a:avLst/>
            <a:gdLst>
              <a:gd name="connsiteX0" fmla="*/ 0 w 10039350"/>
              <a:gd name="connsiteY0" fmla="*/ 704850 h 772674"/>
              <a:gd name="connsiteX1" fmla="*/ 5276850 w 10039350"/>
              <a:gd name="connsiteY1" fmla="*/ 704850 h 772674"/>
              <a:gd name="connsiteX2" fmla="*/ 10039350 w 10039350"/>
              <a:gd name="connsiteY2" fmla="*/ 0 h 7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9350" h="772674">
                <a:moveTo>
                  <a:pt x="0" y="704850"/>
                </a:moveTo>
                <a:cubicBezTo>
                  <a:pt x="1801812" y="763587"/>
                  <a:pt x="3603625" y="822325"/>
                  <a:pt x="5276850" y="704850"/>
                </a:cubicBezTo>
                <a:cubicBezTo>
                  <a:pt x="6950075" y="587375"/>
                  <a:pt x="9229725" y="276225"/>
                  <a:pt x="10039350" y="0"/>
                </a:cubicBezTo>
              </a:path>
            </a:pathLst>
          </a:custGeom>
          <a:noFill/>
          <a:ln w="25400">
            <a:solidFill>
              <a:srgbClr val="FC4653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1215671" y="3125165"/>
            <a:ext cx="0" cy="1730489"/>
          </a:xfrm>
          <a:prstGeom prst="line">
            <a:avLst/>
          </a:prstGeom>
          <a:ln w="25400">
            <a:solidFill>
              <a:srgbClr val="FC4653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85" name="文本框 90"/>
          <p:cNvSpPr txBox="1"/>
          <p:nvPr>
            <p:custDataLst>
              <p:tags r:id="rId3"/>
            </p:custDataLst>
          </p:nvPr>
        </p:nvSpPr>
        <p:spPr>
          <a:xfrm>
            <a:off x="722630" y="5345430"/>
            <a:ext cx="984885" cy="4476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altLang="en-US" sz="2800" b="1">
                <a:solidFill>
                  <a:srgbClr val="FC465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宗旨</a:t>
            </a:r>
            <a:endParaRPr lang="zh-CN" altLang="en-US" sz="2800" b="1">
              <a:solidFill>
                <a:srgbClr val="FC465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>
            <p:custDataLst>
              <p:tags r:id="rId4"/>
            </p:custDataLst>
          </p:nvPr>
        </p:nvSpPr>
        <p:spPr>
          <a:xfrm>
            <a:off x="1033443" y="4887969"/>
            <a:ext cx="364456" cy="364456"/>
          </a:xfrm>
          <a:prstGeom prst="ellipse">
            <a:avLst/>
          </a:prstGeom>
          <a:solidFill>
            <a:srgbClr val="FC4653"/>
          </a:solidFill>
          <a:ln w="101600">
            <a:solidFill>
              <a:srgbClr val="FC4653">
                <a:lumMod val="20000"/>
                <a:lumOff val="80000"/>
              </a:srgbClr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8" name="ï$ḻiďê"/>
          <p:cNvSpPr txBox="1"/>
          <p:nvPr>
            <p:custDataLst>
              <p:tags r:id="rId5"/>
            </p:custDataLst>
          </p:nvPr>
        </p:nvSpPr>
        <p:spPr bwMode="auto">
          <a:xfrm>
            <a:off x="1592580" y="2810510"/>
            <a:ext cx="214058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 lvl="0">
              <a:buSzPct val="25000"/>
              <a:defRPr/>
            </a:pPr>
            <a:r>
              <a:rPr lang="zh-CN" altLang="en-US" b="1" spc="120">
                <a:latin typeface="微软雅黑" panose="020B0503020204020204" charset="-122"/>
                <a:ea typeface="微软雅黑" panose="020B0503020204020204" charset="-122"/>
              </a:rPr>
              <a:t>遇见更美好的自己</a:t>
            </a:r>
            <a:endParaRPr lang="zh-CN" altLang="en-US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泪滴形 19"/>
          <p:cNvSpPr/>
          <p:nvPr>
            <p:custDataLst>
              <p:tags r:id="rId6"/>
            </p:custDataLst>
          </p:nvPr>
        </p:nvSpPr>
        <p:spPr>
          <a:xfrm rot="8100000">
            <a:off x="1139513" y="2995339"/>
            <a:ext cx="152316" cy="152316"/>
          </a:xfrm>
          <a:prstGeom prst="teardrop">
            <a:avLst/>
          </a:prstGeom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ïśḷiḍè"/>
          <p:cNvSpPr txBox="1"/>
          <p:nvPr>
            <p:custDataLst>
              <p:tags r:id="rId7"/>
            </p:custDataLst>
          </p:nvPr>
        </p:nvSpPr>
        <p:spPr>
          <a:xfrm>
            <a:off x="853215" y="818124"/>
            <a:ext cx="5242785" cy="7078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fontScale="9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>
              <a:buSzPct val="25000"/>
              <a:tabLst>
                <a:tab pos="4210050" algn="l"/>
              </a:tabLst>
            </a:pPr>
            <a:r>
              <a:rPr lang="zh-CN" altLang="en-US" sz="4000" spc="300">
                <a:latin typeface="微软雅黑" panose="020B0503020204020204" charset="-122"/>
                <a:ea typeface="微软雅黑" panose="020B0503020204020204" charset="-122"/>
              </a:rPr>
              <a:t>大众穿搭社区</a:t>
            </a:r>
            <a:endParaRPr lang="zh-CN" altLang="en-US" sz="40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4990995" y="2971608"/>
            <a:ext cx="0" cy="1730489"/>
          </a:xfrm>
          <a:prstGeom prst="line">
            <a:avLst/>
          </a:prstGeom>
          <a:ln w="25400">
            <a:solidFill>
              <a:srgbClr val="E1448B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11" name="文本框 90"/>
          <p:cNvSpPr txBox="1"/>
          <p:nvPr>
            <p:custDataLst>
              <p:tags r:id="rId9"/>
            </p:custDataLst>
          </p:nvPr>
        </p:nvSpPr>
        <p:spPr>
          <a:xfrm>
            <a:off x="4497911" y="5191666"/>
            <a:ext cx="986167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altLang="en-US" sz="2800" b="1">
                <a:solidFill>
                  <a:srgbClr val="E1448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创新点</a:t>
            </a:r>
            <a:endParaRPr lang="zh-CN" altLang="en-US" sz="2800" b="1">
              <a:solidFill>
                <a:srgbClr val="E1448B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808767" y="4734412"/>
            <a:ext cx="364456" cy="364456"/>
          </a:xfrm>
          <a:prstGeom prst="ellipse">
            <a:avLst/>
          </a:prstGeom>
          <a:solidFill>
            <a:srgbClr val="E1448B"/>
          </a:solidFill>
          <a:ln w="101600">
            <a:solidFill>
              <a:srgbClr val="E1448B">
                <a:lumMod val="20000"/>
                <a:lumOff val="80000"/>
              </a:srgbClr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4" name="ï$ḻiďê"/>
          <p:cNvSpPr txBox="1"/>
          <p:nvPr>
            <p:custDataLst>
              <p:tags r:id="rId11"/>
            </p:custDataLst>
          </p:nvPr>
        </p:nvSpPr>
        <p:spPr bwMode="auto">
          <a:xfrm>
            <a:off x="5264785" y="2143125"/>
            <a:ext cx="21685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 lvl="0" algn="l">
              <a:buClrTx/>
              <a:buSzPct val="25000"/>
              <a:buFontTx/>
              <a:defRPr/>
            </a:pPr>
            <a:r>
              <a:rPr lang="zh-CN" altLang="en-US" b="1" spc="120">
                <a:latin typeface="微软雅黑" panose="020B0503020204020204" charset="-122"/>
                <a:ea typeface="微软雅黑" panose="020B0503020204020204" charset="-122"/>
                <a:sym typeface="字魂58号-创中黑" panose="00000500000000000000" pitchFamily="2" charset="-122"/>
              </a:rPr>
              <a:t>将用户个人维度与体型和服装搭配联系起来，通过风格和颜色进行分类</a:t>
            </a:r>
            <a:endParaRPr lang="zh-CN" altLang="en-US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泪滴形 14"/>
          <p:cNvSpPr/>
          <p:nvPr>
            <p:custDataLst>
              <p:tags r:id="rId12"/>
            </p:custDataLst>
          </p:nvPr>
        </p:nvSpPr>
        <p:spPr>
          <a:xfrm rot="8100000">
            <a:off x="4914837" y="2841782"/>
            <a:ext cx="152316" cy="152316"/>
          </a:xfrm>
          <a:prstGeom prst="teardrop">
            <a:avLst/>
          </a:pr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>
            <p:custDataLst>
              <p:tags r:id="rId13"/>
            </p:custDataLst>
          </p:nvPr>
        </p:nvCxnSpPr>
        <p:spPr>
          <a:xfrm>
            <a:off x="8771586" y="2450908"/>
            <a:ext cx="0" cy="1730489"/>
          </a:xfrm>
          <a:prstGeom prst="line">
            <a:avLst/>
          </a:prstGeom>
          <a:ln w="25400">
            <a:solidFill>
              <a:srgbClr val="A84FAE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17" name="文本框 90"/>
          <p:cNvSpPr txBox="1"/>
          <p:nvPr>
            <p:custDataLst>
              <p:tags r:id="rId14"/>
            </p:custDataLst>
          </p:nvPr>
        </p:nvSpPr>
        <p:spPr>
          <a:xfrm>
            <a:off x="8278495" y="4671060"/>
            <a:ext cx="1309370" cy="674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altLang="en-US" sz="2800" b="1">
                <a:solidFill>
                  <a:srgbClr val="A84FA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实用价值</a:t>
            </a:r>
            <a:endParaRPr lang="zh-CN" altLang="en-US" sz="2800" b="1">
              <a:solidFill>
                <a:srgbClr val="A84FA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8589358" y="4213712"/>
            <a:ext cx="364456" cy="364456"/>
          </a:xfrm>
          <a:prstGeom prst="ellipse">
            <a:avLst/>
          </a:prstGeom>
          <a:solidFill>
            <a:srgbClr val="A84FAE"/>
          </a:solidFill>
          <a:ln w="101600">
            <a:solidFill>
              <a:srgbClr val="A84FAE">
                <a:lumMod val="20000"/>
                <a:lumOff val="80000"/>
              </a:srgbClr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2" name="ï$ḻiďê"/>
          <p:cNvSpPr txBox="1"/>
          <p:nvPr>
            <p:custDataLst>
              <p:tags r:id="rId16"/>
            </p:custDataLst>
          </p:nvPr>
        </p:nvSpPr>
        <p:spPr bwMode="auto">
          <a:xfrm>
            <a:off x="8953500" y="1852295"/>
            <a:ext cx="2205990" cy="127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 lvl="0" algn="l">
              <a:buClrTx/>
              <a:buSzPct val="25000"/>
              <a:buFontTx/>
              <a:defRPr/>
            </a:pPr>
            <a:r>
              <a:rPr lang="zh-CN" altLang="en-US" b="1" spc="120">
                <a:latin typeface="微软雅黑" panose="020B0503020204020204" charset="-122"/>
                <a:ea typeface="微软雅黑" panose="020B0503020204020204" charset="-122"/>
                <a:sym typeface="字魂58号-创中黑" panose="00000500000000000000" pitchFamily="2" charset="-122"/>
              </a:rPr>
              <a:t>小程序对服装进行精准分类，用户根据颜色、体型等选择衣服搭配</a:t>
            </a:r>
            <a:endParaRPr lang="zh-CN" altLang="en-US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泪滴形 22"/>
          <p:cNvSpPr/>
          <p:nvPr>
            <p:custDataLst>
              <p:tags r:id="rId17"/>
            </p:custDataLst>
          </p:nvPr>
        </p:nvSpPr>
        <p:spPr>
          <a:xfrm rot="8100000">
            <a:off x="8695428" y="2321082"/>
            <a:ext cx="152316" cy="152316"/>
          </a:xfrm>
          <a:prstGeom prst="teardrop">
            <a:avLst/>
          </a:prstGeom>
          <a:solidFill>
            <a:srgbClr val="A84FAE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>
            <p:custDataLst>
              <p:tags r:id="rId18"/>
            </p:custDataLst>
          </p:nvPr>
        </p:nvSpPr>
        <p:spPr>
          <a:xfrm rot="4182724">
            <a:off x="11240220" y="3723334"/>
            <a:ext cx="182226" cy="157091"/>
          </a:xfrm>
          <a:prstGeom prst="triangle">
            <a:avLst/>
          </a:pr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191761" y="34529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版本控制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14599" y="875975"/>
            <a:ext cx="7188203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Version Control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311824" y="5246760"/>
            <a:ext cx="0" cy="595903"/>
          </a:xfrm>
          <a:prstGeom prst="line">
            <a:avLst/>
          </a:prstGeom>
          <a:ln w="19050">
            <a:solidFill>
              <a:srgbClr val="E3C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832976" y="5246760"/>
            <a:ext cx="0" cy="595903"/>
          </a:xfrm>
          <a:prstGeom prst="line">
            <a:avLst/>
          </a:prstGeom>
          <a:ln w="19050">
            <a:solidFill>
              <a:srgbClr val="E3C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354128" y="5246760"/>
            <a:ext cx="0" cy="595903"/>
          </a:xfrm>
          <a:prstGeom prst="line">
            <a:avLst/>
          </a:prstGeom>
          <a:ln w="19050">
            <a:solidFill>
              <a:srgbClr val="E3C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875281" y="5246760"/>
            <a:ext cx="0" cy="595903"/>
          </a:xfrm>
          <a:prstGeom prst="line">
            <a:avLst/>
          </a:prstGeom>
          <a:ln w="19050">
            <a:solidFill>
              <a:srgbClr val="E3C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301516" y="5842663"/>
            <a:ext cx="9586644" cy="0"/>
          </a:xfrm>
          <a:prstGeom prst="line">
            <a:avLst/>
          </a:prstGeom>
          <a:ln w="19050">
            <a:solidFill>
              <a:srgbClr val="E3CAB4"/>
            </a:solidFill>
          </a:ln>
          <a:effectLst>
            <a:outerShdw blurRad="6350" dist="254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448795" y="3615952"/>
            <a:ext cx="1726059" cy="1726059"/>
          </a:xfrm>
          <a:prstGeom prst="diamond">
            <a:avLst/>
          </a:prstGeom>
          <a:solidFill>
            <a:srgbClr val="E3CAB4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1703070" y="4202430"/>
            <a:ext cx="1217295" cy="59944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11.15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-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11.22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1" name="菱形 30"/>
          <p:cNvSpPr/>
          <p:nvPr/>
        </p:nvSpPr>
        <p:spPr>
          <a:xfrm>
            <a:off x="3969947" y="3615952"/>
            <a:ext cx="1726059" cy="1726059"/>
          </a:xfrm>
          <a:prstGeom prst="diamond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4224020" y="4202430"/>
            <a:ext cx="1217295" cy="59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11.23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-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11.29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4" name="菱形 33"/>
          <p:cNvSpPr/>
          <p:nvPr/>
        </p:nvSpPr>
        <p:spPr>
          <a:xfrm>
            <a:off x="6491099" y="3615952"/>
            <a:ext cx="1726059" cy="1726059"/>
          </a:xfrm>
          <a:prstGeom prst="diamond">
            <a:avLst/>
          </a:prstGeom>
          <a:solidFill>
            <a:srgbClr val="E3CAB4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6745605" y="4202430"/>
            <a:ext cx="1217295" cy="59944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11.30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-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12.06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9012252" y="3615952"/>
            <a:ext cx="1726059" cy="1726059"/>
          </a:xfrm>
          <a:prstGeom prst="diamond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5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9266555" y="4202430"/>
            <a:ext cx="1217295" cy="59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12.07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-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12.15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71700" y="1697990"/>
            <a:ext cx="770382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小程序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平均每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一周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更新一至两次，前期注重功能的完善，中期注重界面及交互的优化，后期注重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运营维护以及用户的体验感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。从最初的单一展示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穿搭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功能不断完善至社交，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个性化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颜色选择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等附属功能，界面和交互随着功能定位的清晰也随之优化，提升用户黏性，后期的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不断更新维护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提升用户体验感，使用户用的更加舒心。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49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PART 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项目成员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59909" y="3731960"/>
            <a:ext cx="62580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GB" altLang="zh-CN" sz="2400">
                <a:solidFill>
                  <a:srgbClr val="7E7182"/>
                </a:solidFill>
                <a:latin typeface="+mj-ea"/>
                <a:ea typeface="+mj-ea"/>
                <a:cs typeface="+mn-lt"/>
                <a:sym typeface="+mn-ea"/>
              </a:rPr>
              <a:t>Project members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7" grpId="0"/>
      <p:bldP spid="18" grpId="0"/>
      <p:bldP spid="19" grpId="0"/>
      <p:bldP spid="20" grpId="0" bldLvl="0" animBg="1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143.xml><?xml version="1.0" encoding="utf-8"?>
<p:tagLst xmlns:p="http://schemas.openxmlformats.org/presentationml/2006/main">
  <p:tag name="KSO_WM_UNIT_COLOR_SCHEME_SHAPE_ID" val="9"/>
  <p:tag name="KSO_WM_UNIT_COLOR_SCHEME_PARENT_PAGE" val="0_4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1589_4*m_i*1_1"/>
  <p:tag name="KSO_WM_TEMPLATE_CATEGORY" val="diagram"/>
  <p:tag name="KSO_WM_TEMPLATE_INDEX" val="2019158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TIMELINE_IDINGROUP" val="1"/>
  <p:tag name="KSO_WM_UNIT_COLOR_SCHEME_SHAPE_ID" val="18"/>
  <p:tag name="KSO_WM_UNIT_COLOR_SCHEME_PARENT_PAGE" val="0_4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1589_4*m_h_i*1_1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5.xml><?xml version="1.0" encoding="utf-8"?>
<p:tagLst xmlns:p="http://schemas.openxmlformats.org/presentationml/2006/main">
  <p:tag name="KSO_WM_UNIT_TIMELINE_IDINGROUP" val="2"/>
  <p:tag name="KSO_WM_UNIT_COLOR_SCHEME_SHAPE_ID" val="85"/>
  <p:tag name="KSO_WM_UNIT_COLOR_SCHEME_PARENT_PAGE" val="0_4"/>
  <p:tag name="KSO_WM_UNIT_TIMELINE_EMPHASIS_ID" val="2"/>
  <p:tag name="KSO_WM_UNIT_ISCONTENTSTITLE" val="0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1589_4*m_h_a*1_1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PRESET_TEXT" val="2015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TIMELINE_IDINGROUP" val="3"/>
  <p:tag name="KSO_WM_UNIT_COLOR_SCHEME_SHAPE_ID" val="44"/>
  <p:tag name="KSO_WM_UNIT_COLOR_SCHEME_PARENT_PAGE" val="0_4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1589_4*m_h_i*1_1_2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TIMELINE_IDINGROUP" val="5"/>
  <p:tag name="KSO_WM_UNIT_COLOR_SCHEME_SHAPE_ID" val="48"/>
  <p:tag name="KSO_WM_UNIT_COLOR_SCHEME_PARENT_PAGE" val="0_4"/>
  <p:tag name="KSO_WM_UNIT_TIMELINE_EMPHASIS_ID" val="5"/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diagram20191589_4*m_h_h_a*1_1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TIMELINE_IDINGROUP" val="6"/>
  <p:tag name="KSO_WM_UNIT_COLOR_SCHEME_SHAPE_ID" val="20"/>
  <p:tag name="KSO_WM_UNIT_COLOR_SCHEME_PARENT_PAGE" val="0_4"/>
  <p:tag name="KSO_WM_UNIT_TIMELINE_EMPHASIS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1589_4*m_h_i*1_1_3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COLOR_SCHEME_SHAPE_ID" val="8"/>
  <p:tag name="KSO_WM_UNIT_COLOR_SCHEME_PARENT_PAGE" val="0_4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diagram20191589_4*a*1"/>
  <p:tag name="KSO_WM_TEMPLATE_CATEGORY" val="diagram"/>
  <p:tag name="KSO_WM_TEMPLATE_INDEX" val="20191589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IMELINE_IDINGROUP" val="1"/>
  <p:tag name="KSO_WM_UNIT_COLOR_SCHEME_SHAPE_ID" val="10"/>
  <p:tag name="KSO_WM_UNIT_COLOR_SCHEME_PARENT_PAGE" val="0_4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1589_4*m_h_i*1_2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51.xml><?xml version="1.0" encoding="utf-8"?>
<p:tagLst xmlns:p="http://schemas.openxmlformats.org/presentationml/2006/main">
  <p:tag name="KSO_WM_UNIT_TIMELINE_IDINGROUP" val="2"/>
  <p:tag name="KSO_WM_UNIT_COLOR_SCHEME_SHAPE_ID" val="11"/>
  <p:tag name="KSO_WM_UNIT_COLOR_SCHEME_PARENT_PAGE" val="0_4"/>
  <p:tag name="KSO_WM_UNIT_TIMELINE_EMPHASIS_ID" val="2"/>
  <p:tag name="KSO_WM_UNIT_ISCONTENTSTITLE" val="0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1589_4*m_h_a*1_2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PRESET_TEXT" val="2016"/>
  <p:tag name="KSO_WM_UNIT_TEXT_FILL_FORE_SCHEMECOLOR_INDEX" val="6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TIMELINE_IDINGROUP" val="3"/>
  <p:tag name="KSO_WM_UNIT_COLOR_SCHEME_SHAPE_ID" val="12"/>
  <p:tag name="KSO_WM_UNIT_COLOR_SCHEME_PARENT_PAGE" val="0_4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1589_4*m_h_i*1_2_2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TIMELINE_IDINGROUP" val="5"/>
  <p:tag name="KSO_WM_UNIT_COLOR_SCHEME_SHAPE_ID" val="14"/>
  <p:tag name="KSO_WM_UNIT_COLOR_SCHEME_PARENT_PAGE" val="0_4"/>
  <p:tag name="KSO_WM_UNIT_TIMELINE_EMPHASIS_ID" val="5"/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191589_4*m_h_h_a*1_2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TIMELINE_IDINGROUP" val="6"/>
  <p:tag name="KSO_WM_UNIT_COLOR_SCHEME_SHAPE_ID" val="15"/>
  <p:tag name="KSO_WM_UNIT_COLOR_SCHEME_PARENT_PAGE" val="0_4"/>
  <p:tag name="KSO_WM_UNIT_TIMELINE_EMPHASIS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1589_4*m_h_i*1_2_3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TIMELINE_IDINGROUP" val="1"/>
  <p:tag name="KSO_WM_UNIT_COLOR_SCHEME_SHAPE_ID" val="16"/>
  <p:tag name="KSO_WM_UNIT_COLOR_SCHEME_PARENT_PAGE" val="0_4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1589_4*m_h_i*1_3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USESOURCEFORMAT_APPLY" val="1"/>
</p:tagLst>
</file>

<file path=ppt/tags/tag156.xml><?xml version="1.0" encoding="utf-8"?>
<p:tagLst xmlns:p="http://schemas.openxmlformats.org/presentationml/2006/main">
  <p:tag name="KSO_WM_UNIT_TIMELINE_IDINGROUP" val="2"/>
  <p:tag name="KSO_WM_UNIT_COLOR_SCHEME_SHAPE_ID" val="17"/>
  <p:tag name="KSO_WM_UNIT_COLOR_SCHEME_PARENT_PAGE" val="0_4"/>
  <p:tag name="KSO_WM_UNIT_TIMELINE_EMPHASIS_ID" val="2"/>
  <p:tag name="KSO_WM_UNIT_ISCONTENTSTITLE" val="0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1589_4*m_h_a*1_3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PRESET_TEXT" val="2017"/>
  <p:tag name="KSO_WM_UNIT_TEXT_FILL_FORE_SCHEMECOLOR_INDEX" val="7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TIMELINE_IDINGROUP" val="3"/>
  <p:tag name="KSO_WM_UNIT_COLOR_SCHEME_SHAPE_ID" val="19"/>
  <p:tag name="KSO_WM_UNIT_COLOR_SCHEME_PARENT_PAGE" val="0_4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1589_4*m_h_i*1_3_2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TIMELINE_IDINGROUP" val="5"/>
  <p:tag name="KSO_WM_UNIT_COLOR_SCHEME_SHAPE_ID" val="22"/>
  <p:tag name="KSO_WM_UNIT_COLOR_SCHEME_PARENT_PAGE" val="0_4"/>
  <p:tag name="KSO_WM_UNIT_TIMELINE_EMPHASIS_ID" val="5"/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191589_4*m_h_h_a*1_3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TIMELINE_IDINGROUP" val="6"/>
  <p:tag name="KSO_WM_UNIT_COLOR_SCHEME_SHAPE_ID" val="23"/>
  <p:tag name="KSO_WM_UNIT_COLOR_SCHEME_PARENT_PAGE" val="0_4"/>
  <p:tag name="KSO_WM_UNIT_TIMELINE_EMPHASIS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1589_4*m_h_i*1_3_3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COLOR_SCHEME_SHAPE_ID" val="24"/>
  <p:tag name="KSO_WM_UNIT_COLOR_SCHEME_PARENT_PAGE" val="0_4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91589_4*m_i*1_2"/>
  <p:tag name="KSO_WM_TEMPLATE_CATEGORY" val="diagram"/>
  <p:tag name="KSO_WM_TEMPLATE_INDEX" val="20191589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SLIDE_COLORSCHEME_VERSION" val="3.2"/>
  <p:tag name="KSO_WM_SLIDE_TIMELINE_TYPE" val="start"/>
  <p:tag name="KSO_WM_SLIDE_MODEL_TYPE" val="timeline"/>
  <p:tag name="KSO_WM_SLIDE_TIMELINE_MINITEMS" val="2"/>
  <p:tag name="KSO_WM_SLIDE_TIMELINE_MAXITEMS" val="3"/>
  <p:tag name="KSO_WM_SLIDE_ID" val="diagram20191589_4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4"/>
  <p:tag name="KSO_WM_SLIDE_SIZE" val="827.984*230.814"/>
  <p:tag name="KSO_WM_SLIDE_POSITION" val="81.3595*182.762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1589"/>
  <p:tag name="KSO_WM_SLIDE_LAYOUT" val="a_m"/>
  <p:tag name="KSO_WM_SLIDE_LAYOUT_CNT" val="1_1"/>
</p:tagLst>
</file>

<file path=ppt/tags/tag162.xml><?xml version="1.0" encoding="utf-8"?>
<p:tagLst xmlns:p="http://schemas.openxmlformats.org/presentationml/2006/main">
  <p:tag name="KSO_WM_BEAUTIFY_FLAG" val="#wm#"/>
  <p:tag name="KSO_WM_TEMPLATE_CATEGORY" val="diagram"/>
  <p:tag name="KSO_WM_TEMPLATE_INDEX" val="20191589"/>
</p:tagLst>
</file>

<file path=ppt/tags/tag163.xml><?xml version="1.0" encoding="utf-8"?>
<p:tagLst xmlns:p="http://schemas.openxmlformats.org/presentationml/2006/main">
  <p:tag name="PA" val="v4.0.0"/>
</p:tagLst>
</file>

<file path=ppt/tags/tag164.xml><?xml version="1.0" encoding="utf-8"?>
<p:tagLst xmlns:p="http://schemas.openxmlformats.org/presentationml/2006/main">
  <p:tag name="PA" val="v4.0.0"/>
</p:tagLst>
</file>

<file path=ppt/tags/tag165.xml><?xml version="1.0" encoding="utf-8"?>
<p:tagLst xmlns:p="http://schemas.openxmlformats.org/presentationml/2006/main">
  <p:tag name="PA" val="v4.0.0"/>
</p:tagLst>
</file>

<file path=ppt/tags/tag166.xml><?xml version="1.0" encoding="utf-8"?>
<p:tagLst xmlns:p="http://schemas.openxmlformats.org/presentationml/2006/main">
  <p:tag name="PA" val="v4.0.0"/>
</p:tagLst>
</file>

<file path=ppt/tags/tag167.xml><?xml version="1.0" encoding="utf-8"?>
<p:tagLst xmlns:p="http://schemas.openxmlformats.org/presentationml/2006/main">
  <p:tag name="PA" val="v4.0.0"/>
</p:tagLst>
</file>

<file path=ppt/tags/tag168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2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2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2"/>
  <p:tag name="KSO_WM_UNIT_TEXT_FILL_FORE_SCHEMECOLOR_INDEX" val="14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28"/>
  <p:tag name="KSO_WM_UNIT_ID" val="custom20204328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"/>
</p:tagLst>
</file>

<file path=ppt/tags/tag182.xml><?xml version="1.0" encoding="utf-8"?>
<p:tagLst xmlns:p="http://schemas.openxmlformats.org/presentationml/2006/main">
  <p:tag name="PA" val="v3.0.1"/>
</p:tagLst>
</file>

<file path=ppt/tags/tag183.xml><?xml version="1.0" encoding="utf-8"?>
<p:tagLst xmlns:p="http://schemas.openxmlformats.org/presentationml/2006/main">
  <p:tag name="PA" val="v3.0.1"/>
</p:tagLst>
</file>

<file path=ppt/tags/tag184.xml><?xml version="1.0" encoding="utf-8"?>
<p:tagLst xmlns:p="http://schemas.openxmlformats.org/presentationml/2006/main">
  <p:tag name="PA" val="v3.0.1"/>
</p:tagLst>
</file>

<file path=ppt/tags/tag18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</p:tagLst>
</file>

<file path=ppt/tags/tag186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LACING_PICTURE_USER_VIEWPORT" val="{&quot;height&quot;:8560,&quot;width&quot;:18910}"/>
</p:tagLst>
</file>

<file path=ppt/tags/tag191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ottomTop&quot;,&quot;left&quot;:0.0,&quot;top&quot;:-0.05835757,&quot;right&quot;:0.0,&quot;bottom&quot;:0.05835757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bottomTop&quot;]"/>
  <p:tag name="KSO_WM_SLIDE_RATIO" val="1.777778"/>
</p:tagLst>
</file>

<file path=ppt/tags/tag192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28"/>
  <p:tag name="KSO_WM_UNIT_ID" val="custom20204328_27*d*1"/>
  <p:tag name="KSO_WM_UNIT_SUPPORT_UNIT_TYPE" val="[&quot;d&quot;]"/>
</p:tagLst>
</file>

<file path=ppt/tags/tag193.xml><?xml version="1.0" encoding="utf-8"?>
<p:tagLst xmlns:p="http://schemas.openxmlformats.org/presentationml/2006/main">
  <p:tag name="KSO_WM_UNIT_PRESET_TEXT" val="单击此处输入你的正文，文字是您思想的提炼，请尽量言简意赅的阐述观点；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28"/>
  <p:tag name="KSO_WM_UNIT_ID" val="custom20204328_27*h_f*1_1"/>
  <p:tag name="KSO_WM_UNIT_SUBTYPE" val="a"/>
</p:tagLst>
</file>

<file path=ppt/tags/tag194.xml><?xml version="1.0" encoding="utf-8"?>
<p:tagLst xmlns:p="http://schemas.openxmlformats.org/presentationml/2006/main"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28"/>
  <p:tag name="KSO_WM_UNIT_ID" val="custom20204328_27*h_a*1_1"/>
  <p:tag name="KSO_WM_UNIT_ISNUMDGMTITLE" val="0"/>
</p:tagLst>
</file>

<file path=ppt/tags/tag195.xml><?xml version="1.0" encoding="utf-8"?>
<p:tagLst xmlns:p="http://schemas.openxmlformats.org/presentationml/2006/main">
  <p:tag name="KSO_WM_UNIT_PRESET_TEXT" val="单击此处输入你的正文，文字是您思想的提炼，请尽量言简意赅的阐述观点；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TEMPLATE_CATEGORY" val="custom"/>
  <p:tag name="KSO_WM_TEMPLATE_INDEX" val="20204328"/>
  <p:tag name="KSO_WM_UNIT_ID" val="custom20204328_27*h_f*2_1"/>
  <p:tag name="KSO_WM_UNIT_SUBTYPE" val="a"/>
</p:tagLst>
</file>

<file path=ppt/tags/tag196.xml><?xml version="1.0" encoding="utf-8"?>
<p:tagLst xmlns:p="http://schemas.openxmlformats.org/presentationml/2006/main"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LAYERLEVEL" val="1_1"/>
  <p:tag name="KSO_WM_TAG_VERSION" val="1.0"/>
  <p:tag name="KSO_WM_BEAUTIFY_FLAG" val="#wm#"/>
  <p:tag name="KSO_WM_TEMPLATE_CATEGORY" val="custom"/>
  <p:tag name="KSO_WM_TEMPLATE_INDEX" val="20204328"/>
  <p:tag name="KSO_WM_UNIT_ID" val="custom20204328_27*h_a*2_1"/>
  <p:tag name="KSO_WM_UNIT_ISNUMDGMTITLE" val="0"/>
</p:tagLst>
</file>

<file path=ppt/tags/tag197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27"/>
  <p:tag name="KSO_WM_SLIDE_SIZE" val="786.899*92.5414"/>
  <p:tag name="KSO_WM_SLIDE_POSITION" val="99.1474*367.439"/>
  <p:tag name="KSO_WM_TAG_VERSION" val="1.0"/>
  <p:tag name="KSO_WM_BEAUTIFY_FLAG" val="#wm#"/>
  <p:tag name="KSO_WM_SLIDE_LAYOUT" val="a_d_k_h"/>
  <p:tag name="KSO_WM_SLIDE_LAYOUT_CNT" val="1_1_1_3"/>
  <p:tag name="KSO_WM_TEMPLATE_MASTER_TYPE" val="1"/>
  <p:tag name="KSO_WM_TEMPLATE_COLOR_TYPE" val="1"/>
  <p:tag name="KSO_WM_TEMPLATE_CATEGORY" val="custom"/>
  <p:tag name="KSO_WM_TEMPLATE_INDEX" val="20204328"/>
  <p:tag name="KSO_WM_SLIDE_ID" val="custom20204328_27"/>
</p:tagLst>
</file>

<file path=ppt/tags/tag198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28"/>
  <p:tag name="KSO_WM_UNIT_ID" val="custom20204328_17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28"/>
  <p:tag name="KSO_WM_UNIT_ID" val="custom20204328_17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28"/>
  <p:tag name="KSO_WM_UNIT_ID" val="custom20204328_17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BLOCK" val="0"/>
  <p:tag name="KSO_WM_TEMPLATE_CATEGORY" val="custom"/>
  <p:tag name="KSO_WM_TEMPLATE_INDEX" val="20204328"/>
  <p:tag name="KSO_WM_UNIT_ID" val="custom20204328_17*d*1"/>
  <p:tag name="KSO_WM_UNIT_SUPPORT_UNIT_TYPE" val="[&quot;d&quot;]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"/>
  <p:tag name="KSO_WM_UNIT_NOCLEAR" val="0"/>
  <p:tag name="KSO_WM_UNIT_VALUE" val="230"/>
  <p:tag name="KSO_WM_UNIT_TYPE" val="f"/>
  <p:tag name="KSO_WM_UNIT_INDEX" val="1"/>
  <p:tag name="KSO_WM_UNIT_BLOCK" val="0"/>
  <p:tag name="KSO_WM_TEMPLATE_CATEGORY" val="custom"/>
  <p:tag name="KSO_WM_TEMPLATE_INDEX" val="20204328"/>
  <p:tag name="KSO_WM_UNIT_ID" val="custom20204328_17*f*1"/>
  <p:tag name="KSO_WM_UNIT_SUBTYPE" val="a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&#13;添加大标题内容"/>
  <p:tag name="KSO_WM_UNIT_NOCLEAR" val="0"/>
  <p:tag name="KSO_WM_UNIT_VALUE" val="22"/>
  <p:tag name="KSO_WM_UNIT_TYPE" val="a"/>
  <p:tag name="KSO_WM_UNIT_INDEX" val="1"/>
  <p:tag name="KSO_WM_UNIT_BLOCK" val="0"/>
  <p:tag name="KSO_WM_TEMPLATE_CATEGORY" val="custom"/>
  <p:tag name="KSO_WM_TEMPLATE_INDEX" val="20204328"/>
  <p:tag name="KSO_WM_UNIT_ID" val="custom20204328_17*a*1"/>
  <p:tag name="KSO_WM_UNIT_ISNUMDGMTITLE" val="0"/>
</p:tagLst>
</file>

<file path=ppt/tags/tag20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7"/>
  <p:tag name="KSO_WM_TAG_VERSION" val="1.0"/>
  <p:tag name="KSO_WM_SLIDE_TYPE" val="text"/>
  <p:tag name="KSO_WM_SLIDE_SUBTYPE" val="picTxt"/>
  <p:tag name="KSO_WM_SLIDE_SIZE" val="959*515"/>
  <p:tag name="KSO_WM_SLIDE_POSITION" val="0*0"/>
  <p:tag name="KSO_WM_SLIDE_LAYOUT" val="a_d_f_i"/>
  <p:tag name="KSO_WM_SLIDE_LAYOUT_CNT" val="1_1_1_1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4328"/>
  <p:tag name="KSO_WM_SLIDE_ID" val="custom20204328_17"/>
</p:tagLst>
</file>

<file path=ppt/tags/tag205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WPS 演示</Application>
  <PresentationFormat>宽屏</PresentationFormat>
  <Paragraphs>236</Paragraphs>
  <Slides>19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Arial</vt:lpstr>
      <vt:lpstr>微软雅黑</vt:lpstr>
      <vt:lpstr>汉仪旗黑-85S</vt:lpstr>
      <vt:lpstr>方正正黑简体</vt:lpstr>
      <vt:lpstr>黑体</vt:lpstr>
      <vt:lpstr>字魂58号-创中黑</vt:lpstr>
      <vt:lpstr>等线</vt:lpstr>
      <vt:lpstr>Wingdings</vt:lpstr>
      <vt:lpstr>Segoe UI</vt:lpstr>
      <vt:lpstr>微软雅黑 Light</vt:lpstr>
      <vt:lpstr>思源黑体 CN Regular</vt:lpstr>
      <vt:lpstr>Arial Unicode MS</vt:lpstr>
      <vt:lpstr>思源黑体 CN Bold</vt:lpstr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</cp:lastModifiedBy>
  <cp:revision>649</cp:revision>
  <dcterms:created xsi:type="dcterms:W3CDTF">2018-06-17T04:53:00Z</dcterms:created>
  <dcterms:modified xsi:type="dcterms:W3CDTF">2020-12-18T08:40:22Z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