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5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9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6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4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5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0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3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37369" y="2306711"/>
            <a:ext cx="180535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4889" y="3649003"/>
            <a:ext cx="1840524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mesher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4889" y="2589945"/>
            <a:ext cx="1840524" cy="736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</a:p>
        </p:txBody>
      </p:sp>
      <p:sp>
        <p:nvSpPr>
          <p:cNvPr id="7" name="矩形 6"/>
          <p:cNvSpPr/>
          <p:nvPr/>
        </p:nvSpPr>
        <p:spPr>
          <a:xfrm>
            <a:off x="5089769" y="2459111"/>
            <a:ext cx="180535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9661" y="1023034"/>
            <a:ext cx="1263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11298" y="1023034"/>
            <a:ext cx="1263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682935" y="1023034"/>
            <a:ext cx="1263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  <a:endCxn id="10" idx="1"/>
          </p:cNvCxnSpPr>
          <p:nvPr/>
        </p:nvCxnSpPr>
        <p:spPr>
          <a:xfrm>
            <a:off x="5003409" y="1404034"/>
            <a:ext cx="2078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>
          <a:xfrm>
            <a:off x="6475046" y="1404034"/>
            <a:ext cx="2078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4" idx="0"/>
          </p:cNvCxnSpPr>
          <p:nvPr/>
        </p:nvCxnSpPr>
        <p:spPr>
          <a:xfrm flipH="1">
            <a:off x="5840046" y="1785034"/>
            <a:ext cx="3126" cy="521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954322" y="3649003"/>
            <a:ext cx="1840524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mesher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954322" y="2589944"/>
            <a:ext cx="1840524" cy="736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App2</a:t>
            </a:r>
          </a:p>
        </p:txBody>
      </p:sp>
      <p:sp>
        <p:nvSpPr>
          <p:cNvPr id="21" name="矩形 20"/>
          <p:cNvSpPr/>
          <p:nvPr/>
        </p:nvSpPr>
        <p:spPr>
          <a:xfrm>
            <a:off x="470589" y="2306711"/>
            <a:ext cx="2756250" cy="22739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496459" y="2306711"/>
            <a:ext cx="2756250" cy="22739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6" idx="2"/>
            <a:endCxn id="5" idx="0"/>
          </p:cNvCxnSpPr>
          <p:nvPr/>
        </p:nvCxnSpPr>
        <p:spPr>
          <a:xfrm>
            <a:off x="1825151" y="3326154"/>
            <a:ext cx="0" cy="32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19" idx="0"/>
          </p:cNvCxnSpPr>
          <p:nvPr/>
        </p:nvCxnSpPr>
        <p:spPr>
          <a:xfrm>
            <a:off x="9874584" y="3326153"/>
            <a:ext cx="0" cy="322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1"/>
            <a:endCxn id="5" idx="3"/>
          </p:cNvCxnSpPr>
          <p:nvPr/>
        </p:nvCxnSpPr>
        <p:spPr>
          <a:xfrm rot="10800000" flipV="1">
            <a:off x="2745413" y="2840111"/>
            <a:ext cx="2344356" cy="11195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19" idx="1"/>
          </p:cNvCxnSpPr>
          <p:nvPr/>
        </p:nvCxnSpPr>
        <p:spPr>
          <a:xfrm>
            <a:off x="6895123" y="2840111"/>
            <a:ext cx="2059199" cy="11195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2"/>
            <a:endCxn id="19" idx="2"/>
          </p:cNvCxnSpPr>
          <p:nvPr/>
        </p:nvCxnSpPr>
        <p:spPr>
          <a:xfrm rot="16200000" flipH="1">
            <a:off x="5849867" y="245609"/>
            <a:ext cx="12700" cy="8049433"/>
          </a:xfrm>
          <a:prstGeom prst="bentConnector3">
            <a:avLst>
              <a:gd name="adj1" fmla="val 68943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891972" y="283135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72" y="2831356"/>
                <a:ext cx="36580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5992446" y="458062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46" y="4580626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1413317" y="327332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17" y="3273321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5862534" y="186120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534" y="1861206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93698" y="595223"/>
            <a:ext cx="4735902" cy="29588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391509" y="276045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 Plane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85729" y="1805546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Data/App </a:t>
            </a:r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9048941" y="1785034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Data/App </a:t>
            </a:r>
            <a:r>
              <a:rPr lang="en-US" altLang="zh-CN" dirty="0" smtClean="0"/>
              <a:t>Plane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50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xiangyun</dc:creator>
  <cp:lastModifiedBy>li xiangyun</cp:lastModifiedBy>
  <cp:revision>8</cp:revision>
  <dcterms:created xsi:type="dcterms:W3CDTF">2018-06-10T11:56:24Z</dcterms:created>
  <dcterms:modified xsi:type="dcterms:W3CDTF">2018-06-10T12:06:17Z</dcterms:modified>
</cp:coreProperties>
</file>