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2" autoAdjust="0"/>
    <p:restoredTop sz="94660"/>
  </p:normalViewPr>
  <p:slideViewPr>
    <p:cSldViewPr snapToGrid="0">
      <p:cViewPr>
        <p:scale>
          <a:sx n="75" d="100"/>
          <a:sy n="75" d="100"/>
        </p:scale>
        <p:origin x="931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25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3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45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79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6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00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54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4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05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0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E75DA-93F8-4865-BD35-E37445D3B67D}" type="datetimeFigureOut">
              <a:rPr lang="zh-CN" altLang="en-US" smtClean="0"/>
              <a:t>2018/6/10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3225-F362-4765-939A-A38BFB104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735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04889" y="3649003"/>
            <a:ext cx="1840524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mesher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04889" y="2589945"/>
            <a:ext cx="1840524" cy="73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App1</a:t>
            </a:r>
          </a:p>
        </p:txBody>
      </p:sp>
      <p:sp>
        <p:nvSpPr>
          <p:cNvPr id="7" name="矩形 6"/>
          <p:cNvSpPr/>
          <p:nvPr/>
        </p:nvSpPr>
        <p:spPr>
          <a:xfrm>
            <a:off x="4940495" y="2334609"/>
            <a:ext cx="180535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controler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739661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211298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682935" y="1023034"/>
            <a:ext cx="1263748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ETCD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3"/>
            <a:endCxn id="10" idx="1"/>
          </p:cNvCxnSpPr>
          <p:nvPr/>
        </p:nvCxnSpPr>
        <p:spPr>
          <a:xfrm>
            <a:off x="5003409" y="1404034"/>
            <a:ext cx="207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3"/>
            <a:endCxn id="11" idx="1"/>
          </p:cNvCxnSpPr>
          <p:nvPr/>
        </p:nvCxnSpPr>
        <p:spPr>
          <a:xfrm>
            <a:off x="6475046" y="1404034"/>
            <a:ext cx="207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2"/>
            <a:endCxn id="7" idx="0"/>
          </p:cNvCxnSpPr>
          <p:nvPr/>
        </p:nvCxnSpPr>
        <p:spPr>
          <a:xfrm>
            <a:off x="5843172" y="1785034"/>
            <a:ext cx="0" cy="549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8954322" y="3649003"/>
            <a:ext cx="1840524" cy="621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mesher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954322" y="2589944"/>
            <a:ext cx="1840524" cy="736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App2</a:t>
            </a:r>
          </a:p>
        </p:txBody>
      </p:sp>
      <p:sp>
        <p:nvSpPr>
          <p:cNvPr id="21" name="矩形 20"/>
          <p:cNvSpPr/>
          <p:nvPr/>
        </p:nvSpPr>
        <p:spPr>
          <a:xfrm>
            <a:off x="470589" y="2306711"/>
            <a:ext cx="2756250" cy="22739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496459" y="2306711"/>
            <a:ext cx="2756250" cy="227391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6" idx="2"/>
            <a:endCxn id="5" idx="0"/>
          </p:cNvCxnSpPr>
          <p:nvPr/>
        </p:nvCxnSpPr>
        <p:spPr>
          <a:xfrm>
            <a:off x="1825151" y="3326154"/>
            <a:ext cx="0" cy="3228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0" idx="2"/>
            <a:endCxn id="19" idx="0"/>
          </p:cNvCxnSpPr>
          <p:nvPr/>
        </p:nvCxnSpPr>
        <p:spPr>
          <a:xfrm>
            <a:off x="9874584" y="3326153"/>
            <a:ext cx="0" cy="322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7" idx="1"/>
            <a:endCxn id="5" idx="3"/>
          </p:cNvCxnSpPr>
          <p:nvPr/>
        </p:nvCxnSpPr>
        <p:spPr>
          <a:xfrm rot="10800000" flipV="1">
            <a:off x="2745413" y="2715609"/>
            <a:ext cx="2195082" cy="1244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7" idx="3"/>
            <a:endCxn id="19" idx="1"/>
          </p:cNvCxnSpPr>
          <p:nvPr/>
        </p:nvCxnSpPr>
        <p:spPr>
          <a:xfrm>
            <a:off x="6745849" y="2715609"/>
            <a:ext cx="2208473" cy="124405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5" idx="2"/>
            <a:endCxn id="19" idx="2"/>
          </p:cNvCxnSpPr>
          <p:nvPr/>
        </p:nvCxnSpPr>
        <p:spPr>
          <a:xfrm rot="16200000" flipH="1">
            <a:off x="5849867" y="245609"/>
            <a:ext cx="12700" cy="8049433"/>
          </a:xfrm>
          <a:prstGeom prst="bentConnector3">
            <a:avLst>
              <a:gd name="adj1" fmla="val 689433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3891972" y="283135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972" y="2831356"/>
                <a:ext cx="365806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/>
              <p:cNvSpPr txBox="1"/>
              <p:nvPr/>
            </p:nvSpPr>
            <p:spPr>
              <a:xfrm>
                <a:off x="5731776" y="470698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776" y="4706982"/>
                <a:ext cx="365806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1413317" y="327332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317" y="3273321"/>
                <a:ext cx="3658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5862534" y="186120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34" y="1861206"/>
                <a:ext cx="365806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/>
          <p:cNvSpPr/>
          <p:nvPr/>
        </p:nvSpPr>
        <p:spPr>
          <a:xfrm>
            <a:off x="3493698" y="595223"/>
            <a:ext cx="4735902" cy="295886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391509" y="276045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Control Plane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985729" y="1805546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Data/App </a:t>
            </a:r>
            <a:r>
              <a:rPr lang="en-US" altLang="zh-CN" dirty="0" smtClean="0"/>
              <a:t>Plane</a:t>
            </a:r>
            <a:endParaRPr lang="zh-CN" altLang="en-US" dirty="0"/>
          </a:p>
        </p:txBody>
      </p:sp>
      <p:sp>
        <p:nvSpPr>
          <p:cNvPr id="52" name="文本框 51"/>
          <p:cNvSpPr txBox="1"/>
          <p:nvPr/>
        </p:nvSpPr>
        <p:spPr>
          <a:xfrm>
            <a:off x="9048941" y="1785034"/>
            <a:ext cx="1651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Data/App </a:t>
            </a:r>
            <a:r>
              <a:rPr lang="en-US" altLang="zh-CN" dirty="0" smtClean="0"/>
              <a:t>Plane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50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xiangyun</dc:creator>
  <cp:lastModifiedBy>li xiangyun</cp:lastModifiedBy>
  <cp:revision>9</cp:revision>
  <dcterms:created xsi:type="dcterms:W3CDTF">2018-06-10T11:56:24Z</dcterms:created>
  <dcterms:modified xsi:type="dcterms:W3CDTF">2018-06-10T12:22:41Z</dcterms:modified>
</cp:coreProperties>
</file>