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54" r:id="rId3"/>
    <p:sldId id="363" r:id="rId4"/>
    <p:sldId id="367" r:id="rId5"/>
    <p:sldId id="362" r:id="rId6"/>
    <p:sldId id="3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8"/>
    <p:restoredTop sz="85442"/>
  </p:normalViewPr>
  <p:slideViewPr>
    <p:cSldViewPr>
      <p:cViewPr varScale="1">
        <p:scale>
          <a:sx n="94" d="100"/>
          <a:sy n="94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3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evexpress.com/WindowsForms/402543/controls-and-libraries/sankey-diagram-contro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evexpress.com/WindowsForms/3314/controls-and-libraries/chart-control/series-views/2d-series-views/radar-series-views/radar-area-char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3B: Applying the Task by Data Type Taxonomy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8E25-E0D4-1F44-A0BA-C9BF22A9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by Data Type Taxonomy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6C736B-B951-114E-8F5B-CD6E7B91E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0258"/>
            <a:ext cx="7588250" cy="382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37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0DAD-4C2A-3B44-BA13-CC4568DB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686-F061-7B46-BE33-7F516822D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862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https://www.google.com/maps/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76E7F-D8CE-66FC-D682-DC1461CAA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3" b="8267"/>
          <a:stretch/>
        </p:blipFill>
        <p:spPr>
          <a:xfrm>
            <a:off x="76202" y="2133600"/>
            <a:ext cx="6534686" cy="32766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34E73-0D8E-6B6E-E085-FD33852B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546" y="1905000"/>
            <a:ext cx="2419454" cy="3813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299477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3FF7-B8C1-714B-AE94-2EBFE753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II: Sankey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9855-9FAF-3C4B-B8F9-5EB5C7774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6868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kern="0" dirty="0">
                <a:hlinkClick r:id="rId2"/>
              </a:rPr>
              <a:t>https://docs.devexpress.com/WindowsForms/402543/controls-and-libraries/sankey-diagram-control</a:t>
            </a:r>
            <a:r>
              <a:rPr lang="en-US" sz="1400" kern="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C12C-A65E-6CAF-C77C-641343022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30741" r="32500" b="20370"/>
          <a:stretch/>
        </p:blipFill>
        <p:spPr>
          <a:xfrm>
            <a:off x="152400" y="2183570"/>
            <a:ext cx="6096000" cy="410547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412A82D-4962-5905-F8D2-0689EEA1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2146" y="2511552"/>
            <a:ext cx="2419454" cy="3813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40012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3FF7-B8C1-714B-AE94-2EBFE753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III: Radar Area Chart</a:t>
            </a:r>
            <a:br>
              <a:rPr lang="en-US" dirty="0"/>
            </a:br>
            <a:r>
              <a:rPr lang="en-US" sz="1100" kern="0" spc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https://docs.devexpress.com/WindowsForms/3314/controls-and-libraries/chart-control/series-views/2d-series-views/radar-series-views/radar-area-chart</a:t>
            </a:r>
            <a:r>
              <a:rPr lang="en-US" sz="1100" kern="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kern="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C9EBBA-EADA-F1F2-2B61-C37876019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2222" r="3749" b="2222"/>
          <a:stretch/>
        </p:blipFill>
        <p:spPr bwMode="auto">
          <a:xfrm>
            <a:off x="162560" y="2057400"/>
            <a:ext cx="47142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D55C4B2-0719-0AE0-E952-27995D75162E}"/>
              </a:ext>
            </a:extLst>
          </p:cNvPr>
          <p:cNvSpPr txBox="1">
            <a:spLocks/>
          </p:cNvSpPr>
          <p:nvPr/>
        </p:nvSpPr>
        <p:spPr>
          <a:xfrm>
            <a:off x="6019800" y="1981200"/>
            <a:ext cx="2419454" cy="3813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281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241-0024-5B46-AA90-9E6DF1D8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tasks in information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19B4-B402-EA41-B2DD-C55A612D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task (interactivity) is a function of:</a:t>
            </a:r>
          </a:p>
          <a:p>
            <a:pPr lvl="1"/>
            <a:r>
              <a:rPr lang="en-US" dirty="0"/>
              <a:t>Dynamicity </a:t>
            </a:r>
          </a:p>
          <a:p>
            <a:pPr lvl="1"/>
            <a:r>
              <a:rPr lang="en-US" dirty="0"/>
              <a:t>Complexity </a:t>
            </a:r>
          </a:p>
          <a:p>
            <a:pPr lvl="1"/>
            <a:r>
              <a:rPr lang="en-US" dirty="0"/>
              <a:t>Nature of questions</a:t>
            </a:r>
          </a:p>
          <a:p>
            <a:pPr lvl="1"/>
            <a:r>
              <a:rPr lang="en-US" dirty="0"/>
              <a:t>Type of information system</a:t>
            </a:r>
          </a:p>
          <a:p>
            <a:pPr lvl="1"/>
            <a:r>
              <a:rPr lang="en-US" dirty="0"/>
              <a:t>Visualization tool</a:t>
            </a:r>
          </a:p>
          <a:p>
            <a:r>
              <a:rPr lang="en-US" dirty="0"/>
              <a:t>Interactive graphs can be very different from static graphs, but they largely follow the same designing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1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13915</TotalTime>
  <Words>152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Clarity</vt:lpstr>
      <vt:lpstr>INFO 250 Information Visualization</vt:lpstr>
      <vt:lpstr>Task by Data Type Taxonomy</vt:lpstr>
      <vt:lpstr>Example I: Google Maps</vt:lpstr>
      <vt:lpstr>Example II: Sankey</vt:lpstr>
      <vt:lpstr>Example III: Radar Area Chart https://docs.devexpress.com/WindowsForms/3314/controls-and-libraries/chart-control/series-views/2d-series-views/radar-series-views/radar-area-chart </vt:lpstr>
      <vt:lpstr>User tasks in information visualization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Chen,Chaomei</cp:lastModifiedBy>
  <cp:revision>251</cp:revision>
  <cp:lastPrinted>2019-07-08T16:33:57Z</cp:lastPrinted>
  <dcterms:created xsi:type="dcterms:W3CDTF">2015-03-29T18:23:27Z</dcterms:created>
  <dcterms:modified xsi:type="dcterms:W3CDTF">2023-01-17T22:21:49Z</dcterms:modified>
</cp:coreProperties>
</file>