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9251-7057-AEAA-71FC-D9833ABAB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64DD-528C-9456-B5C2-9244E125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8003-CC86-8660-7CF3-BCFC2B5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4479-5657-E52E-1C06-9A20C38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2AE0-4D05-EDDC-8260-77F0975E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3A4-9DBD-75C5-B2D2-C4DAF3E5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624E-BDF7-3977-3CA7-7E9AB62D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560B-42D4-8517-A757-F0A8A0D7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2E64-5D31-9397-049A-6188122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8C87-E5C2-E92D-F711-E96D666A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CB49C-2F9F-F8B6-19E9-B92A3827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C21-D4EA-BC49-A564-E133E5D5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EB64-0358-19E5-6590-EFA2B1A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D7A7-2472-2AF5-3153-43F120D6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246D-E693-03BD-0520-3D099251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FE0A-0BEC-82C8-62F2-E442834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91D0-5B83-8D8D-8C45-160E8BFE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965B-7797-1626-88A0-32E97F0A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F022-03A6-DB06-A73A-0A9AC39C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B545-6900-924E-EF11-96D69E5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016E-72E6-4579-9CE8-7F5B6103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DCE3-D5BE-8B94-55C2-4A29F29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797-A260-1059-8071-8C1B5B68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D7FF-CBCA-B830-3465-A81B531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255F-A3BC-154F-BB7E-155289B3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F5B1-3A63-166F-E194-2BA06278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505A-56B7-C1E5-E646-EB42DC28E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7B87B-0911-AB21-9B3A-00EAF3CA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92BBE-0924-3224-57F2-27233988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F2359-BABF-ABE5-151F-9B121F07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80CE-435C-7878-44D6-48E2FC0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B4D6-4784-DED3-89A2-85E7B5F2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1BF5-FFFC-6409-A00C-027EB205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63031-B641-A864-1F5B-13435A91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AB483-7A0D-3424-F8BB-532E1992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D3915-3B6C-D3BF-C98F-4EA16A5A4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695FA-F519-6F54-EF89-787F0FF0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3B1A9-6F9B-DB74-6031-17575B27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F109-A058-732F-A61B-CDB9DFC6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DC5C-26A8-CC1C-0E6F-86081CF4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F0574-5053-9238-186F-92E2FF60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A898-9682-1FBF-7360-4BD4A0F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FBCDE-89E2-4CDB-E262-2A233C88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39F46-EEB5-EA0E-0CCD-AB2577AD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B810A-73E3-1847-36A3-399B141A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4017F-B63E-DC68-E9C3-9E297E73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48F6-89F8-02B9-5F50-3CA02D0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0635-DA06-A6B6-C1A7-007ECAA6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C196-A650-22BB-F265-9FFB12A7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0D9D-62D2-A680-D35D-833F6EE9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7277-1876-D6DD-2BD5-E82519A6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182C-DB5D-715A-C921-CE946B1F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F2B-EF06-2D8D-1EAC-EE8A5104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566EA-EC55-194B-95E0-C3098B549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EC3-CF0F-F19E-4FFD-0B97B45B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B653-11EB-680C-18A7-02D5A370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F97D-B388-71AE-F57D-803A029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1130-2E27-8C5D-424E-94ACF188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F998D-8908-2492-BD63-15EC1FBF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F82D-8988-E4E4-A0C3-E262417A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0E1C-15AB-62F8-8E38-5FD85EB7F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AD52-B17C-4FE4-BE34-FBA6F427AC0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F170-F293-EEF7-59FA-9CC34C12A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E67A-A07C-B79D-0C52-68EA29FBF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7A27-E433-45C0-AE85-5B074B4F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C317-BE06-3B7C-F3AD-57E1E2CAC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INFO 250 Information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6A3C7-CCA6-EA50-6C37-4648D105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7B Quick Overview of Weeks 8-10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PCA, </a:t>
            </a:r>
            <a:r>
              <a:rPr lang="en-US" dirty="0" err="1"/>
              <a:t>tSNE</a:t>
            </a:r>
            <a:r>
              <a:rPr lang="en-US" dirty="0"/>
              <a:t>, UMAP</a:t>
            </a:r>
          </a:p>
        </p:txBody>
      </p:sp>
    </p:spTree>
    <p:extLst>
      <p:ext uri="{BB962C8B-B14F-4D97-AF65-F5344CB8AC3E}">
        <p14:creationId xmlns:p14="http://schemas.microsoft.com/office/powerpoint/2010/main" val="22392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A2D6DB-2021-94AD-3CF7-05C8F0313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2354"/>
              </p:ext>
            </p:extLst>
          </p:nvPr>
        </p:nvGraphicFramePr>
        <p:xfrm>
          <a:off x="1139902" y="1008130"/>
          <a:ext cx="10089374" cy="484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39">
                  <a:extLst>
                    <a:ext uri="{9D8B030D-6E8A-4147-A177-3AD203B41FA5}">
                      <a16:colId xmlns:a16="http://schemas.microsoft.com/office/drawing/2014/main" val="829889540"/>
                    </a:ext>
                  </a:extLst>
                </a:gridCol>
                <a:gridCol w="1862254">
                  <a:extLst>
                    <a:ext uri="{9D8B030D-6E8A-4147-A177-3AD203B41FA5}">
                      <a16:colId xmlns:a16="http://schemas.microsoft.com/office/drawing/2014/main" val="582257126"/>
                    </a:ext>
                  </a:extLst>
                </a:gridCol>
                <a:gridCol w="4839629">
                  <a:extLst>
                    <a:ext uri="{9D8B030D-6E8A-4147-A177-3AD203B41FA5}">
                      <a16:colId xmlns:a16="http://schemas.microsoft.com/office/drawing/2014/main" val="2994400387"/>
                    </a:ext>
                  </a:extLst>
                </a:gridCol>
                <a:gridCol w="1862252">
                  <a:extLst>
                    <a:ext uri="{9D8B030D-6E8A-4147-A177-3AD203B41FA5}">
                      <a16:colId xmlns:a16="http://schemas.microsoft.com/office/drawing/2014/main" val="1545631246"/>
                    </a:ext>
                  </a:extLst>
                </a:gridCol>
              </a:tblGrid>
              <a:tr h="55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Theoretical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B: 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0649"/>
                  </a:ext>
                </a:extLst>
              </a:tr>
              <a:tr h="20494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Gestalt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Dimension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PCA, </a:t>
                      </a:r>
                      <a:r>
                        <a:rPr lang="en-US" sz="3200" dirty="0" err="1"/>
                        <a:t>tSNE</a:t>
                      </a:r>
                      <a:r>
                        <a:rPr lang="en-US" sz="3200" dirty="0"/>
                        <a:t>, UMPA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66517"/>
                  </a:ext>
                </a:extLst>
              </a:tr>
              <a:tr h="5811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Interactive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Shiny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24722"/>
                  </a:ext>
                </a:extLst>
              </a:tr>
              <a:tr h="107058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Spring Embedding, Sankey, 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93889"/>
                  </a:ext>
                </a:extLst>
              </a:tr>
              <a:tr h="5811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29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4AF13-D980-DFCE-DCD6-37F274F2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55" y="1622972"/>
            <a:ext cx="4692186" cy="5158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89697-414C-C8E9-452A-699CC5FA2C37}"/>
              </a:ext>
            </a:extLst>
          </p:cNvPr>
          <p:cNvSpPr txBox="1"/>
          <p:nvPr/>
        </p:nvSpPr>
        <p:spPr>
          <a:xfrm>
            <a:off x="2778203" y="256480"/>
            <a:ext cx="60941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x        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Species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1 13.99655 2.924492          5.1         3.5          1.4         0.2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2 12.33640 3.584819          4.9         3.0          1.4         0.2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3 12.29551 4.115737          4.7         3.2          1.3         0.2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4 12.54009 4.168110          4.6         3.1          1.5         0.2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5 14.27660 3.133241          5.0         3.6          1.4         0.2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6 14.90303 2.328493          5.4         3.9          1.7         0.4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9C9AC9-8814-ABD5-2378-3B1AD6B8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04278" cy="1325563"/>
          </a:xfrm>
        </p:spPr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32B2A-9662-E45F-6749-E0156320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10" y="1622972"/>
            <a:ext cx="5378913" cy="5155521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3AB9B9F5-28F3-3D7E-278F-94E86FD1103E}"/>
              </a:ext>
            </a:extLst>
          </p:cNvPr>
          <p:cNvSpPr txBox="1">
            <a:spLocks/>
          </p:cNvSpPr>
          <p:nvPr/>
        </p:nvSpPr>
        <p:spPr>
          <a:xfrm>
            <a:off x="9527598" y="365125"/>
            <a:ext cx="17042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A14D0-B92D-9CE6-66B0-1F36A5D6C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1" t="12683" r="27378" b="28130"/>
          <a:stretch/>
        </p:blipFill>
        <p:spPr>
          <a:xfrm>
            <a:off x="1683834" y="312234"/>
            <a:ext cx="9082546" cy="60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414C7-F3EF-3550-A729-EEE2901E0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16586" r="40091" b="30731"/>
          <a:stretch/>
        </p:blipFill>
        <p:spPr>
          <a:xfrm>
            <a:off x="1311714" y="574288"/>
            <a:ext cx="9568571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0692E-230F-299D-D5B2-89304416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26" y="1318059"/>
            <a:ext cx="7767327" cy="5415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19255-ED8D-57BF-76A3-1E413964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Networks: Spring Embedder</a:t>
            </a:r>
          </a:p>
        </p:txBody>
      </p:sp>
    </p:spTree>
    <p:extLst>
      <p:ext uri="{BB962C8B-B14F-4D97-AF65-F5344CB8AC3E}">
        <p14:creationId xmlns:p14="http://schemas.microsoft.com/office/powerpoint/2010/main" val="79913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30BC7-35DC-6988-3032-103318AA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20" y="1165352"/>
            <a:ext cx="6121959" cy="5692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B1A1-3832-FE4F-3921-1EF2648F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27"/>
          </a:xfrm>
        </p:spPr>
        <p:txBody>
          <a:bodyPr/>
          <a:lstStyle/>
          <a:p>
            <a:pPr algn="ctr"/>
            <a:r>
              <a:rPr lang="en-US" dirty="0"/>
              <a:t>Networks: Sankey</a:t>
            </a:r>
          </a:p>
        </p:txBody>
      </p:sp>
    </p:spTree>
    <p:extLst>
      <p:ext uri="{BB962C8B-B14F-4D97-AF65-F5344CB8AC3E}">
        <p14:creationId xmlns:p14="http://schemas.microsoft.com/office/powerpoint/2010/main" val="138289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07B8B-289F-9A33-6A8A-6D9C48D8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5" y="1633152"/>
            <a:ext cx="4717572" cy="4616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37DB5-E0A5-6D26-8F9B-9A2034D8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375" y="1872072"/>
            <a:ext cx="4849090" cy="45996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7B8AB7-6379-3C0B-CB1B-9662007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Networks: Chord</a:t>
            </a:r>
          </a:p>
        </p:txBody>
      </p:sp>
    </p:spTree>
    <p:extLst>
      <p:ext uri="{BB962C8B-B14F-4D97-AF65-F5344CB8AC3E}">
        <p14:creationId xmlns:p14="http://schemas.microsoft.com/office/powerpoint/2010/main" val="199377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INFO 250 Information Visualization</vt:lpstr>
      <vt:lpstr>PowerPoint Presentation</vt:lpstr>
      <vt:lpstr>t-SNE</vt:lpstr>
      <vt:lpstr>PowerPoint Presentation</vt:lpstr>
      <vt:lpstr>PowerPoint Presentation</vt:lpstr>
      <vt:lpstr>Networks: Spring Embedder</vt:lpstr>
      <vt:lpstr>Networks: Sankey</vt:lpstr>
      <vt:lpstr>Networks: Chord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Chen,Chaomei</cp:lastModifiedBy>
  <cp:revision>5</cp:revision>
  <dcterms:created xsi:type="dcterms:W3CDTF">2023-02-20T13:54:01Z</dcterms:created>
  <dcterms:modified xsi:type="dcterms:W3CDTF">2023-02-20T19:13:06Z</dcterms:modified>
</cp:coreProperties>
</file>