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547" r:id="rId3"/>
    <p:sldId id="546" r:id="rId4"/>
    <p:sldId id="549" r:id="rId5"/>
    <p:sldId id="548" r:id="rId6"/>
    <p:sldId id="545" r:id="rId7"/>
    <p:sldId id="55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8650"/>
  </p:normalViewPr>
  <p:slideViewPr>
    <p:cSldViewPr snapToGrid="0">
      <p:cViewPr varScale="1">
        <p:scale>
          <a:sx n="98" d="100"/>
          <a:sy n="9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64D0-7B1D-47A1-A765-98A7E6076275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706A-26C4-4DD7-9D55-5D60F725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35DD9593-5DFB-4CE9-91B8-069AB70F48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3AE740C-C81E-4E41-AFFB-5555999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0282FA0-B429-464D-84F5-B81CA26A0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A55AB0-54E9-4554-B7D8-390BDA3228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413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‘us’ who is ‘</a:t>
            </a:r>
            <a:r>
              <a:rPr lang="en-US"/>
              <a:t>we’?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706A-26C4-4DD7-9D55-5D60F725BE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F687-EEFF-4AC8-9861-8497A11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92D2-1BBF-4434-AEFD-9B7A9963F68E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5DD9-9A0A-45FF-9B78-4AF6D1C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AF4E-9E41-4F49-A563-9EF5882D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F0D31-9442-4F05-913A-159650696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5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3D06-2C4E-48EF-85C6-AFEDC88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DB7C-EE52-49F1-814A-C7858F25548F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A3AD-831D-411F-B40F-5A6CA214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C7E6-8373-4034-8EAC-98641383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4DA5-0922-47D4-880B-20F7FA8F5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2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8A1D-6D4B-471A-B009-E0466395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B8BC-95CA-45B2-8AB8-EC869F3A9999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16CB-BCFF-4E4C-8853-30ACE3D0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24DF-52D6-4BB0-A95B-C8D6EF1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D472C-B4EF-4CC7-B46B-0E281697D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22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F803-1939-4CC9-BC0C-55B376A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CF9D-CB16-4A14-8E13-700145D802F3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BCEE-EB55-43AC-927F-FF044307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4BE-5C78-472C-BCD1-1D999624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3B30C-A46A-4AD5-8103-B434C9EA6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233-EEB8-4C6E-B512-C1F06914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DC63A-8064-42B3-9217-EC476BD64663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F32-52F5-40B8-9617-B9D1839A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5DEA-F53F-4131-A280-D72C283E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19E7-F12D-41CB-8579-029C55C85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A4A4B1-A23B-4749-93C1-B031CCD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72F58-5A7E-43D6-BACF-DAB770228DC2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0CFC7A-AE6B-44F6-90C8-E1C45954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B0154-610C-4892-90AE-C08232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18C4-12C4-4A37-A821-5E4C43757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2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7E5C25-0B67-459F-AEBB-A2F13D8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6859-6F91-4FAF-9E3E-6E4C6D95FEC4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807A68-ACDE-44A0-A4E5-47B735E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A35830-799B-4777-99E4-F0FBB902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D5848-3E8E-4A3E-8C5D-5B2D24792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BD4ABBB-7EAE-4510-93FF-B9D5F7CA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E69B-6ABB-4EAC-B4C2-86EA1698FF36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1319EE-78EB-4574-948A-79D7BB76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211C01-8B2D-4F01-89B0-0B90EB36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F82D-F015-4376-83C1-B4500D501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5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D6D0994-E334-43E6-9054-2CC2335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E7A5-83C6-4DD9-853F-4D1306334A93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FD7ECB-B0AF-485A-AF93-136B069F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D7D955-5578-46D4-9105-10A5100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25AB5-8467-4F1E-97F3-FB39E89F4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2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F32FE2-B87D-4ADA-BD62-4532E80D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2AC0-EEB5-4493-8DFE-25987B1000A3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852626-6A13-4A84-AEF1-163A274F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D55-8E16-4565-8340-A82AFE6D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19E-3572-4DFF-BDCA-606DAAAA6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B4C4AC-5225-450E-AF6D-B751212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288E7-9F25-48AE-B631-DFE1EED4572E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F5C7DF-145A-4D70-910E-B31D98BB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762B0C-927B-4D45-9430-72E83F6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CE91A-1C7A-4CA1-B79C-DC2C851F8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9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2A14ECA-094B-4601-A461-BA0E3E833D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3AACEC-B1BB-417D-B05B-5A3ADAD35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E7D9-D0A4-441E-A0B5-702380E0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CD9443-C79D-4AF0-94D2-1AA6C1D02E92}" type="datetime1">
              <a:rPr lang="en-US" altLang="en-US"/>
              <a:pPr>
                <a:defRPr/>
              </a:pPr>
              <a:t>9/11/22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0094-9482-48B3-AFA9-7BF8C2064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2759-D406-4F9F-BC95-2493048C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CB49D54-92DF-4F74-A901-FB60D8B41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ppr.org/media-item/watch-algorithmic-bias-explain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kbNH39QE0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87897D-587F-45C5-97AB-09EFF92AA6E5}"/>
              </a:ext>
            </a:extLst>
          </p:cNvPr>
          <p:cNvSpPr txBox="1">
            <a:spLocks/>
          </p:cNvSpPr>
          <p:nvPr/>
        </p:nvSpPr>
        <p:spPr bwMode="auto">
          <a:xfrm>
            <a:off x="2438400" y="3855424"/>
            <a:ext cx="7315200" cy="3200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rgbClr val="ED7D31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INFO215: Week 3a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ED7D31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Privacy (Just a Little)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0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ED7D31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Facial Recognition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0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ED7D31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Digital Inequity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E7216-835B-FC9D-4F57-DBD7932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552" y="193291"/>
            <a:ext cx="7664669" cy="1325563"/>
          </a:xfrm>
        </p:spPr>
        <p:txBody>
          <a:bodyPr/>
          <a:lstStyle/>
          <a:p>
            <a:r>
              <a:rPr lang="en-US" dirty="0"/>
              <a:t>Reflections on </a:t>
            </a:r>
            <a:r>
              <a:rPr lang="en-US" dirty="0" err="1"/>
              <a:t>privacybadger</a:t>
            </a:r>
            <a:r>
              <a:rPr lang="en-US" dirty="0"/>
              <a:t> and </a:t>
            </a:r>
            <a:r>
              <a:rPr lang="en-US" dirty="0" err="1"/>
              <a:t>ghostery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44CAB-DAB9-DC14-6E80-CB61C310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3F33A-59FB-5CA4-B0BC-5583E5DF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8" y="1337879"/>
            <a:ext cx="5457584" cy="53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78C-E6F4-445C-A916-46FFE0D8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ALGORITHMIC BIAS AND DIGITAL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B719-9C2F-4032-974F-26D25249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https://www.ippr.org/media-item/watch-algorithmic-bias-explained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What’s the connection between algorithmic bias and our discussion on technology for a good society?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B51D2-6C79-4DFF-8165-437BDDC29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24652" r="41379" b="17088"/>
          <a:stretch/>
        </p:blipFill>
        <p:spPr>
          <a:xfrm>
            <a:off x="5405862" y="1521325"/>
            <a:ext cx="6019331" cy="38121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016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ECD6C-10C9-D0A4-9F17-49BDE145DCAD}"/>
              </a:ext>
            </a:extLst>
          </p:cNvPr>
          <p:cNvSpPr txBox="1"/>
          <p:nvPr/>
        </p:nvSpPr>
        <p:spPr>
          <a:xfrm>
            <a:off x="4698123" y="3946001"/>
            <a:ext cx="6621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Why Did I Say that</a:t>
            </a:r>
          </a:p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“Data” = “Representations of Phenomena”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FA6D3-2C5A-E9A4-BEC1-3F7D898D43D6}"/>
              </a:ext>
            </a:extLst>
          </p:cNvPr>
          <p:cNvSpPr txBox="1"/>
          <p:nvPr/>
        </p:nvSpPr>
        <p:spPr>
          <a:xfrm>
            <a:off x="888124" y="1357728"/>
            <a:ext cx="6621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What does this have to do with “information”?</a:t>
            </a:r>
          </a:p>
        </p:txBody>
      </p:sp>
    </p:spTree>
    <p:extLst>
      <p:ext uri="{BB962C8B-B14F-4D97-AF65-F5344CB8AC3E}">
        <p14:creationId xmlns:p14="http://schemas.microsoft.com/office/powerpoint/2010/main" val="138806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0881A-B9DE-3310-1E01-1A367D12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651"/>
            <a:ext cx="10515600" cy="1325563"/>
          </a:xfrm>
        </p:spPr>
        <p:txBody>
          <a:bodyPr/>
          <a:lstStyle/>
          <a:p>
            <a:r>
              <a:rPr lang="en-US" dirty="0"/>
              <a:t>Let’s Watch a Little Movie: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https://www.youtube.com/watch?v=gkbNH39QE0Q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C07-1ABC-5C4F-A996-3CAE1DA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Civil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2FCC-4FF7-0F44-9194-F68B10B9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Divide up into pro- con- groups </a:t>
            </a:r>
            <a:r>
              <a:rPr lang="en-US" sz="2200" dirty="0">
                <a:sym typeface="Wingdings" pitchFamily="2" charset="2"/>
              </a:rPr>
              <a:t> (Some may have to play devil’s advocate)</a:t>
            </a: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Consider Facial Recognition in Different Circumstances: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/>
              <a:t>- Has it been positive? Negative? In what ways?</a:t>
            </a:r>
            <a:br>
              <a:rPr lang="en-US" sz="2200" dirty="0"/>
            </a:b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In what ways has the social context in which the technology is used changed as a product of the tech?</a:t>
            </a:r>
            <a:br>
              <a:rPr lang="en-US" sz="2200" dirty="0"/>
            </a:b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For future technologies: How can we ensure that they support the values of a good society?</a:t>
            </a:r>
          </a:p>
        </p:txBody>
      </p:sp>
    </p:spTree>
    <p:extLst>
      <p:ext uri="{BB962C8B-B14F-4D97-AF65-F5344CB8AC3E}">
        <p14:creationId xmlns:p14="http://schemas.microsoft.com/office/powerpoint/2010/main" val="373098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C07-1ABC-5C4F-A996-3CAE1DA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World We Inherit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CAD0C-3E75-931D-F3F8-3FC21A07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3" y="2627312"/>
            <a:ext cx="7147034" cy="160337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This is us. This is where we are.</a:t>
            </a:r>
          </a:p>
        </p:txBody>
      </p:sp>
    </p:spTree>
    <p:extLst>
      <p:ext uri="{BB962C8B-B14F-4D97-AF65-F5344CB8AC3E}">
        <p14:creationId xmlns:p14="http://schemas.microsoft.com/office/powerpoint/2010/main" val="42448433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202</Words>
  <Application>Microsoft Macintosh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PowerPoint Presentation</vt:lpstr>
      <vt:lpstr>Reflections on privacybadger and ghostery</vt:lpstr>
      <vt:lpstr>ALGORITHMIC BIAS AND DIGITAL EQUITY</vt:lpstr>
      <vt:lpstr>PowerPoint Presentation</vt:lpstr>
      <vt:lpstr>Let’s Watch a Little Movie:  https://www.youtube.com/watch?v=gkbNH39QE0Q </vt:lpstr>
      <vt:lpstr>A Civil Debate</vt:lpstr>
      <vt:lpstr>The World We Inherit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Seberger, John</cp:lastModifiedBy>
  <cp:revision>83</cp:revision>
  <dcterms:created xsi:type="dcterms:W3CDTF">2020-03-30T01:06:47Z</dcterms:created>
  <dcterms:modified xsi:type="dcterms:W3CDTF">2022-09-11T16:36:13Z</dcterms:modified>
</cp:coreProperties>
</file>