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61" r:id="rId4"/>
    <p:sldId id="262" r:id="rId5"/>
    <p:sldId id="263" r:id="rId6"/>
    <p:sldId id="268" r:id="rId7"/>
    <p:sldId id="265" r:id="rId8"/>
    <p:sldId id="360" r:id="rId9"/>
    <p:sldId id="299" r:id="rId10"/>
    <p:sldId id="300" r:id="rId11"/>
    <p:sldId id="301" r:id="rId12"/>
    <p:sldId id="302" r:id="rId13"/>
    <p:sldId id="303" r:id="rId14"/>
    <p:sldId id="304" r:id="rId15"/>
    <p:sldId id="361" r:id="rId16"/>
    <p:sldId id="362" r:id="rId17"/>
    <p:sldId id="363" r:id="rId18"/>
    <p:sldId id="364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56" r:id="rId27"/>
    <p:sldId id="357" r:id="rId28"/>
    <p:sldId id="354" r:id="rId29"/>
    <p:sldId id="355" r:id="rId30"/>
    <p:sldId id="3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BC4"/>
    <a:srgbClr val="2C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1"/>
    <p:restoredTop sz="94637"/>
  </p:normalViewPr>
  <p:slideViewPr>
    <p:cSldViewPr snapToGrid="0" snapToObjects="1">
      <p:cViewPr varScale="1">
        <p:scale>
          <a:sx n="84" d="100"/>
          <a:sy n="8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" userId="70e385eb-2888-494c-b606-459892212d10" providerId="ADAL" clId="{544A48F0-16DA-439B-9DD4-FF0DA4EF1617}"/>
    <pc:docChg chg="undo custSel addSld delSld modSld">
      <pc:chgData name="Yuan" userId="70e385eb-2888-494c-b606-459892212d10" providerId="ADAL" clId="{544A48F0-16DA-439B-9DD4-FF0DA4EF1617}" dt="2020-03-15T16:52:08.205" v="1105" actId="255"/>
      <pc:docMkLst>
        <pc:docMk/>
      </pc:docMkLst>
      <pc:sldChg chg="modSp">
        <pc:chgData name="Yuan" userId="70e385eb-2888-494c-b606-459892212d10" providerId="ADAL" clId="{544A48F0-16DA-439B-9DD4-FF0DA4EF1617}" dt="2020-03-15T03:00:59.596" v="57" actId="20577"/>
        <pc:sldMkLst>
          <pc:docMk/>
          <pc:sldMk cId="1080680846" sldId="257"/>
        </pc:sldMkLst>
        <pc:spChg chg="mod">
          <ac:chgData name="Yuan" userId="70e385eb-2888-494c-b606-459892212d10" providerId="ADAL" clId="{544A48F0-16DA-439B-9DD4-FF0DA4EF1617}" dt="2020-03-15T03:00:59.596" v="57" actId="20577"/>
          <ac:spMkLst>
            <pc:docMk/>
            <pc:sldMk cId="1080680846" sldId="257"/>
            <ac:spMk id="16386" creationId="{77962C80-0CAC-1140-8ABD-75A7FCA76E5C}"/>
          </ac:spMkLst>
        </pc:spChg>
      </pc:sldChg>
      <pc:sldChg chg="modSp">
        <pc:chgData name="Yuan" userId="70e385eb-2888-494c-b606-459892212d10" providerId="ADAL" clId="{544A48F0-16DA-439B-9DD4-FF0DA4EF1617}" dt="2020-03-15T03:02:59.647" v="170" actId="20577"/>
        <pc:sldMkLst>
          <pc:docMk/>
          <pc:sldMk cId="3453531809" sldId="258"/>
        </pc:sldMkLst>
        <pc:spChg chg="mod">
          <ac:chgData name="Yuan" userId="70e385eb-2888-494c-b606-459892212d10" providerId="ADAL" clId="{544A48F0-16DA-439B-9DD4-FF0DA4EF1617}" dt="2020-03-15T03:02:59.647" v="170" actId="20577"/>
          <ac:spMkLst>
            <pc:docMk/>
            <pc:sldMk cId="3453531809" sldId="258"/>
            <ac:spMk id="17410" creationId="{6ACDD6D1-66CC-3F42-B8B8-CA6C16A38796}"/>
          </ac:spMkLst>
        </pc:spChg>
      </pc:sldChg>
      <pc:sldChg chg="add del">
        <pc:chgData name="Yuan" userId="70e385eb-2888-494c-b606-459892212d10" providerId="ADAL" clId="{544A48F0-16DA-439B-9DD4-FF0DA4EF1617}" dt="2020-03-15T03:02:05.766" v="60" actId="47"/>
        <pc:sldMkLst>
          <pc:docMk/>
          <pc:sldMk cId="487692624" sldId="259"/>
        </pc:sldMkLst>
      </pc:sldChg>
      <pc:sldChg chg="del">
        <pc:chgData name="Yuan" userId="70e385eb-2888-494c-b606-459892212d10" providerId="ADAL" clId="{544A48F0-16DA-439B-9DD4-FF0DA4EF1617}" dt="2020-03-15T03:03:56.231" v="185" actId="47"/>
        <pc:sldMkLst>
          <pc:docMk/>
          <pc:sldMk cId="691258060" sldId="259"/>
        </pc:sldMkLst>
      </pc:sldChg>
      <pc:sldChg chg="modSp">
        <pc:chgData name="Yuan" userId="70e385eb-2888-494c-b606-459892212d10" providerId="ADAL" clId="{544A48F0-16DA-439B-9DD4-FF0DA4EF1617}" dt="2020-03-15T16:15:28.919" v="435" actId="255"/>
        <pc:sldMkLst>
          <pc:docMk/>
          <pc:sldMk cId="192331389" sldId="261"/>
        </pc:sldMkLst>
        <pc:spChg chg="mod">
          <ac:chgData name="Yuan" userId="70e385eb-2888-494c-b606-459892212d10" providerId="ADAL" clId="{544A48F0-16DA-439B-9DD4-FF0DA4EF1617}" dt="2020-03-15T03:04:47.583" v="208" actId="255"/>
          <ac:spMkLst>
            <pc:docMk/>
            <pc:sldMk cId="192331389" sldId="261"/>
            <ac:spMk id="2" creationId="{CF5FADF1-F191-4C8B-B6F2-4C0865FCED30}"/>
          </ac:spMkLst>
        </pc:spChg>
        <pc:spChg chg="mod">
          <ac:chgData name="Yuan" userId="70e385eb-2888-494c-b606-459892212d10" providerId="ADAL" clId="{544A48F0-16DA-439B-9DD4-FF0DA4EF1617}" dt="2020-03-15T16:15:28.919" v="435" actId="255"/>
          <ac:spMkLst>
            <pc:docMk/>
            <pc:sldMk cId="192331389" sldId="261"/>
            <ac:spMk id="3" creationId="{40AC8A83-3B5C-46EE-B65B-78A43BB5C400}"/>
          </ac:spMkLst>
        </pc:spChg>
      </pc:sldChg>
      <pc:sldChg chg="modSp">
        <pc:chgData name="Yuan" userId="70e385eb-2888-494c-b606-459892212d10" providerId="ADAL" clId="{544A48F0-16DA-439B-9DD4-FF0DA4EF1617}" dt="2020-03-15T16:29:45.518" v="578" actId="207"/>
        <pc:sldMkLst>
          <pc:docMk/>
          <pc:sldMk cId="3217857294" sldId="262"/>
        </pc:sldMkLst>
        <pc:spChg chg="mod">
          <ac:chgData name="Yuan" userId="70e385eb-2888-494c-b606-459892212d10" providerId="ADAL" clId="{544A48F0-16DA-439B-9DD4-FF0DA4EF1617}" dt="2020-03-15T03:05:38.560" v="211" actId="27636"/>
          <ac:spMkLst>
            <pc:docMk/>
            <pc:sldMk cId="3217857294" sldId="262"/>
            <ac:spMk id="2" creationId="{EDCA8084-A907-4374-ABA2-AA6BB44D956D}"/>
          </ac:spMkLst>
        </pc:spChg>
        <pc:spChg chg="mod">
          <ac:chgData name="Yuan" userId="70e385eb-2888-494c-b606-459892212d10" providerId="ADAL" clId="{544A48F0-16DA-439B-9DD4-FF0DA4EF1617}" dt="2020-03-15T16:29:45.518" v="578" actId="207"/>
          <ac:spMkLst>
            <pc:docMk/>
            <pc:sldMk cId="3217857294" sldId="262"/>
            <ac:spMk id="6" creationId="{8EFD94E2-BA0D-4E48-BBBF-B1555A53C5B5}"/>
          </ac:spMkLst>
        </pc:spChg>
      </pc:sldChg>
      <pc:sldChg chg="modSp">
        <pc:chgData name="Yuan" userId="70e385eb-2888-494c-b606-459892212d10" providerId="ADAL" clId="{544A48F0-16DA-439B-9DD4-FF0DA4EF1617}" dt="2020-03-15T16:30:06.114" v="579" actId="207"/>
        <pc:sldMkLst>
          <pc:docMk/>
          <pc:sldMk cId="1514827675" sldId="263"/>
        </pc:sldMkLst>
        <pc:spChg chg="mod">
          <ac:chgData name="Yuan" userId="70e385eb-2888-494c-b606-459892212d10" providerId="ADAL" clId="{544A48F0-16DA-439B-9DD4-FF0DA4EF1617}" dt="2020-03-15T03:06:03.514" v="221" actId="255"/>
          <ac:spMkLst>
            <pc:docMk/>
            <pc:sldMk cId="1514827675" sldId="263"/>
            <ac:spMk id="2" creationId="{5D1F4308-DDB6-47B0-A5D1-7218A3B550DD}"/>
          </ac:spMkLst>
        </pc:spChg>
        <pc:spChg chg="mod">
          <ac:chgData name="Yuan" userId="70e385eb-2888-494c-b606-459892212d10" providerId="ADAL" clId="{544A48F0-16DA-439B-9DD4-FF0DA4EF1617}" dt="2020-03-15T16:30:06.114" v="579" actId="207"/>
          <ac:spMkLst>
            <pc:docMk/>
            <pc:sldMk cId="1514827675" sldId="263"/>
            <ac:spMk id="7" creationId="{950F5888-EB66-438E-AB39-52086BE720B6}"/>
          </ac:spMkLst>
        </pc:spChg>
      </pc:sldChg>
      <pc:sldChg chg="modSp">
        <pc:chgData name="Yuan" userId="70e385eb-2888-494c-b606-459892212d10" providerId="ADAL" clId="{544A48F0-16DA-439B-9DD4-FF0DA4EF1617}" dt="2020-03-15T16:45:57.106" v="1097" actId="20577"/>
        <pc:sldMkLst>
          <pc:docMk/>
          <pc:sldMk cId="3197288403" sldId="265"/>
        </pc:sldMkLst>
        <pc:spChg chg="mod">
          <ac:chgData name="Yuan" userId="70e385eb-2888-494c-b606-459892212d10" providerId="ADAL" clId="{544A48F0-16DA-439B-9DD4-FF0DA4EF1617}" dt="2020-03-15T03:07:41.130" v="274" actId="20577"/>
          <ac:spMkLst>
            <pc:docMk/>
            <pc:sldMk cId="3197288403" sldId="265"/>
            <ac:spMk id="2" creationId="{CF5FADF1-F191-4C8B-B6F2-4C0865FCED30}"/>
          </ac:spMkLst>
        </pc:spChg>
        <pc:spChg chg="mod">
          <ac:chgData name="Yuan" userId="70e385eb-2888-494c-b606-459892212d10" providerId="ADAL" clId="{544A48F0-16DA-439B-9DD4-FF0DA4EF1617}" dt="2020-03-15T16:45:57.106" v="1097" actId="20577"/>
          <ac:spMkLst>
            <pc:docMk/>
            <pc:sldMk cId="3197288403" sldId="265"/>
            <ac:spMk id="3" creationId="{40AC8A83-3B5C-46EE-B65B-78A43BB5C400}"/>
          </ac:spMkLst>
        </pc:spChg>
      </pc:sldChg>
      <pc:sldChg chg="del">
        <pc:chgData name="Yuan" userId="70e385eb-2888-494c-b606-459892212d10" providerId="ADAL" clId="{544A48F0-16DA-439B-9DD4-FF0DA4EF1617}" dt="2020-03-15T03:03:59.649" v="186" actId="47"/>
        <pc:sldMkLst>
          <pc:docMk/>
          <pc:sldMk cId="671723837" sldId="266"/>
        </pc:sldMkLst>
      </pc:sldChg>
      <pc:sldChg chg="modSp">
        <pc:chgData name="Yuan" userId="70e385eb-2888-494c-b606-459892212d10" providerId="ADAL" clId="{544A48F0-16DA-439B-9DD4-FF0DA4EF1617}" dt="2020-03-15T03:06:53.117" v="249" actId="255"/>
        <pc:sldMkLst>
          <pc:docMk/>
          <pc:sldMk cId="3781635230" sldId="268"/>
        </pc:sldMkLst>
        <pc:spChg chg="mod">
          <ac:chgData name="Yuan" userId="70e385eb-2888-494c-b606-459892212d10" providerId="ADAL" clId="{544A48F0-16DA-439B-9DD4-FF0DA4EF1617}" dt="2020-03-15T03:06:27.657" v="235" actId="255"/>
          <ac:spMkLst>
            <pc:docMk/>
            <pc:sldMk cId="3781635230" sldId="268"/>
            <ac:spMk id="2" creationId="{5D1F4308-DDB6-47B0-A5D1-7218A3B550DD}"/>
          </ac:spMkLst>
        </pc:spChg>
        <pc:spChg chg="mod">
          <ac:chgData name="Yuan" userId="70e385eb-2888-494c-b606-459892212d10" providerId="ADAL" clId="{544A48F0-16DA-439B-9DD4-FF0DA4EF1617}" dt="2020-03-15T03:06:53.117" v="249" actId="255"/>
          <ac:spMkLst>
            <pc:docMk/>
            <pc:sldMk cId="3781635230" sldId="268"/>
            <ac:spMk id="4" creationId="{E33A0D3C-D696-4227-85BA-1F2101E3F54B}"/>
          </ac:spMkLst>
        </pc:spChg>
      </pc:sldChg>
      <pc:sldChg chg="del">
        <pc:chgData name="Yuan" userId="70e385eb-2888-494c-b606-459892212d10" providerId="ADAL" clId="{544A48F0-16DA-439B-9DD4-FF0DA4EF1617}" dt="2020-03-15T03:03:54.237" v="184" actId="47"/>
        <pc:sldMkLst>
          <pc:docMk/>
          <pc:sldMk cId="3729769807" sldId="271"/>
        </pc:sldMkLst>
      </pc:sldChg>
      <pc:sldChg chg="del">
        <pc:chgData name="Yuan" userId="70e385eb-2888-494c-b606-459892212d10" providerId="ADAL" clId="{544A48F0-16DA-439B-9DD4-FF0DA4EF1617}" dt="2020-03-15T03:07:57.995" v="276" actId="47"/>
        <pc:sldMkLst>
          <pc:docMk/>
          <pc:sldMk cId="3694617728" sldId="288"/>
        </pc:sldMkLst>
      </pc:sldChg>
      <pc:sldChg chg="del">
        <pc:chgData name="Yuan" userId="70e385eb-2888-494c-b606-459892212d10" providerId="ADAL" clId="{544A48F0-16DA-439B-9DD4-FF0DA4EF1617}" dt="2020-03-15T03:03:08.235" v="171" actId="47"/>
        <pc:sldMkLst>
          <pc:docMk/>
          <pc:sldMk cId="612186830" sldId="290"/>
        </pc:sldMkLst>
      </pc:sldChg>
      <pc:sldChg chg="del">
        <pc:chgData name="Yuan" userId="70e385eb-2888-494c-b606-459892212d10" providerId="ADAL" clId="{544A48F0-16DA-439B-9DD4-FF0DA4EF1617}" dt="2020-03-15T03:03:09.599" v="172" actId="47"/>
        <pc:sldMkLst>
          <pc:docMk/>
          <pc:sldMk cId="2526877442" sldId="292"/>
        </pc:sldMkLst>
      </pc:sldChg>
      <pc:sldChg chg="del">
        <pc:chgData name="Yuan" userId="70e385eb-2888-494c-b606-459892212d10" providerId="ADAL" clId="{544A48F0-16DA-439B-9DD4-FF0DA4EF1617}" dt="2020-03-15T03:04:05.111" v="187" actId="47"/>
        <pc:sldMkLst>
          <pc:docMk/>
          <pc:sldMk cId="2838495286" sldId="293"/>
        </pc:sldMkLst>
      </pc:sldChg>
      <pc:sldChg chg="modSp del">
        <pc:chgData name="Yuan" userId="70e385eb-2888-494c-b606-459892212d10" providerId="ADAL" clId="{544A48F0-16DA-439B-9DD4-FF0DA4EF1617}" dt="2020-03-15T16:22:38.480" v="510" actId="47"/>
        <pc:sldMkLst>
          <pc:docMk/>
          <pc:sldMk cId="1593163346" sldId="294"/>
        </pc:sldMkLst>
        <pc:spChg chg="mod">
          <ac:chgData name="Yuan" userId="70e385eb-2888-494c-b606-459892212d10" providerId="ADAL" clId="{544A48F0-16DA-439B-9DD4-FF0DA4EF1617}" dt="2020-03-15T16:22:17.284" v="509" actId="1076"/>
          <ac:spMkLst>
            <pc:docMk/>
            <pc:sldMk cId="1593163346" sldId="294"/>
            <ac:spMk id="2" creationId="{C49DC87D-D896-42D6-B95F-084C045C638A}"/>
          </ac:spMkLst>
        </pc:spChg>
      </pc:sldChg>
      <pc:sldChg chg="modSp del">
        <pc:chgData name="Yuan" userId="70e385eb-2888-494c-b606-459892212d10" providerId="ADAL" clId="{544A48F0-16DA-439B-9DD4-FF0DA4EF1617}" dt="2020-03-15T03:04:07.917" v="188" actId="47"/>
        <pc:sldMkLst>
          <pc:docMk/>
          <pc:sldMk cId="1043924138" sldId="298"/>
        </pc:sldMkLst>
        <pc:spChg chg="mod">
          <ac:chgData name="Yuan" userId="70e385eb-2888-494c-b606-459892212d10" providerId="ADAL" clId="{544A48F0-16DA-439B-9DD4-FF0DA4EF1617}" dt="2020-03-15T03:03:36.966" v="183" actId="14100"/>
          <ac:spMkLst>
            <pc:docMk/>
            <pc:sldMk cId="1043924138" sldId="298"/>
            <ac:spMk id="3" creationId="{AFB55E6B-00E3-43EA-A169-A99AC86A8E2F}"/>
          </ac:spMkLst>
        </pc:spChg>
      </pc:sldChg>
      <pc:sldChg chg="modSp">
        <pc:chgData name="Yuan" userId="70e385eb-2888-494c-b606-459892212d10" providerId="ADAL" clId="{544A48F0-16DA-439B-9DD4-FF0DA4EF1617}" dt="2020-03-15T16:31:25.666" v="590" actId="20577"/>
        <pc:sldMkLst>
          <pc:docMk/>
          <pc:sldMk cId="1370127015" sldId="299"/>
        </pc:sldMkLst>
        <pc:spChg chg="mod">
          <ac:chgData name="Yuan" userId="70e385eb-2888-494c-b606-459892212d10" providerId="ADAL" clId="{544A48F0-16DA-439B-9DD4-FF0DA4EF1617}" dt="2020-03-15T16:30:38.699" v="582" actId="207"/>
          <ac:spMkLst>
            <pc:docMk/>
            <pc:sldMk cId="1370127015" sldId="299"/>
            <ac:spMk id="2" creationId="{43F29919-E7D3-4441-85FB-781717D9C0B3}"/>
          </ac:spMkLst>
        </pc:spChg>
        <pc:spChg chg="mod">
          <ac:chgData name="Yuan" userId="70e385eb-2888-494c-b606-459892212d10" providerId="ADAL" clId="{544A48F0-16DA-439B-9DD4-FF0DA4EF1617}" dt="2020-03-15T16:31:25.666" v="590" actId="20577"/>
          <ac:spMkLst>
            <pc:docMk/>
            <pc:sldMk cId="1370127015" sldId="299"/>
            <ac:spMk id="3" creationId="{22B773D5-2BA8-43C3-B479-A20683C892A4}"/>
          </ac:spMkLst>
        </pc:spChg>
      </pc:sldChg>
      <pc:sldChg chg="modSp">
        <pc:chgData name="Yuan" userId="70e385eb-2888-494c-b606-459892212d10" providerId="ADAL" clId="{544A48F0-16DA-439B-9DD4-FF0DA4EF1617}" dt="2020-03-15T16:46:37.256" v="1098" actId="20577"/>
        <pc:sldMkLst>
          <pc:docMk/>
          <pc:sldMk cId="2961583020" sldId="300"/>
        </pc:sldMkLst>
        <pc:spChg chg="mod">
          <ac:chgData name="Yuan" userId="70e385eb-2888-494c-b606-459892212d10" providerId="ADAL" clId="{544A48F0-16DA-439B-9DD4-FF0DA4EF1617}" dt="2020-03-15T16:31:34.454" v="591" actId="207"/>
          <ac:spMkLst>
            <pc:docMk/>
            <pc:sldMk cId="2961583020" sldId="300"/>
            <ac:spMk id="2" creationId="{D7395BB7-1E46-4F79-B0D3-73C919CD4152}"/>
          </ac:spMkLst>
        </pc:spChg>
        <pc:spChg chg="mod">
          <ac:chgData name="Yuan" userId="70e385eb-2888-494c-b606-459892212d10" providerId="ADAL" clId="{544A48F0-16DA-439B-9DD4-FF0DA4EF1617}" dt="2020-03-15T16:46:37.256" v="1098" actId="20577"/>
          <ac:spMkLst>
            <pc:docMk/>
            <pc:sldMk cId="2961583020" sldId="300"/>
            <ac:spMk id="3" creationId="{5D06C405-02E9-492D-BA7D-579A6C114289}"/>
          </ac:spMkLst>
        </pc:spChg>
      </pc:sldChg>
      <pc:sldChg chg="modSp">
        <pc:chgData name="Yuan" userId="70e385eb-2888-494c-b606-459892212d10" providerId="ADAL" clId="{544A48F0-16DA-439B-9DD4-FF0DA4EF1617}" dt="2020-03-15T16:33:11.427" v="648" actId="20577"/>
        <pc:sldMkLst>
          <pc:docMk/>
          <pc:sldMk cId="1796033197" sldId="301"/>
        </pc:sldMkLst>
        <pc:spChg chg="mod">
          <ac:chgData name="Yuan" userId="70e385eb-2888-494c-b606-459892212d10" providerId="ADAL" clId="{544A48F0-16DA-439B-9DD4-FF0DA4EF1617}" dt="2020-03-15T16:32:45.827" v="631" actId="207"/>
          <ac:spMkLst>
            <pc:docMk/>
            <pc:sldMk cId="1796033197" sldId="301"/>
            <ac:spMk id="2" creationId="{94982421-2496-44FB-9438-91BB335CF3F0}"/>
          </ac:spMkLst>
        </pc:spChg>
        <pc:spChg chg="mod">
          <ac:chgData name="Yuan" userId="70e385eb-2888-494c-b606-459892212d10" providerId="ADAL" clId="{544A48F0-16DA-439B-9DD4-FF0DA4EF1617}" dt="2020-03-15T16:33:11.427" v="648" actId="20577"/>
          <ac:spMkLst>
            <pc:docMk/>
            <pc:sldMk cId="1796033197" sldId="301"/>
            <ac:spMk id="3" creationId="{99EF5991-1459-48A8-823F-272EF642739A}"/>
          </ac:spMkLst>
        </pc:spChg>
      </pc:sldChg>
      <pc:sldChg chg="modSp">
        <pc:chgData name="Yuan" userId="70e385eb-2888-494c-b606-459892212d10" providerId="ADAL" clId="{544A48F0-16DA-439B-9DD4-FF0DA4EF1617}" dt="2020-03-15T16:33:50.736" v="666" actId="27636"/>
        <pc:sldMkLst>
          <pc:docMk/>
          <pc:sldMk cId="3481418180" sldId="302"/>
        </pc:sldMkLst>
        <pc:spChg chg="mod">
          <ac:chgData name="Yuan" userId="70e385eb-2888-494c-b606-459892212d10" providerId="ADAL" clId="{544A48F0-16DA-439B-9DD4-FF0DA4EF1617}" dt="2020-03-15T16:33:19.084" v="649" actId="207"/>
          <ac:spMkLst>
            <pc:docMk/>
            <pc:sldMk cId="3481418180" sldId="302"/>
            <ac:spMk id="2" creationId="{C7F39F05-0100-4FC2-896C-4F21FF904AD0}"/>
          </ac:spMkLst>
        </pc:spChg>
        <pc:spChg chg="mod">
          <ac:chgData name="Yuan" userId="70e385eb-2888-494c-b606-459892212d10" providerId="ADAL" clId="{544A48F0-16DA-439B-9DD4-FF0DA4EF1617}" dt="2020-03-15T16:33:50.736" v="666" actId="27636"/>
          <ac:spMkLst>
            <pc:docMk/>
            <pc:sldMk cId="3481418180" sldId="302"/>
            <ac:spMk id="3" creationId="{BD11DD0E-8B39-4025-A267-06D07E5D6BE1}"/>
          </ac:spMkLst>
        </pc:spChg>
      </pc:sldChg>
      <pc:sldChg chg="modSp">
        <pc:chgData name="Yuan" userId="70e385eb-2888-494c-b606-459892212d10" providerId="ADAL" clId="{544A48F0-16DA-439B-9DD4-FF0DA4EF1617}" dt="2020-03-15T16:35:02.734" v="688" actId="12"/>
        <pc:sldMkLst>
          <pc:docMk/>
          <pc:sldMk cId="1670804889" sldId="303"/>
        </pc:sldMkLst>
        <pc:spChg chg="mod">
          <ac:chgData name="Yuan" userId="70e385eb-2888-494c-b606-459892212d10" providerId="ADAL" clId="{544A48F0-16DA-439B-9DD4-FF0DA4EF1617}" dt="2020-03-15T16:34:03.429" v="667" actId="207"/>
          <ac:spMkLst>
            <pc:docMk/>
            <pc:sldMk cId="1670804889" sldId="303"/>
            <ac:spMk id="2" creationId="{306C4E63-5063-4146-828F-8C02B9A5CA6A}"/>
          </ac:spMkLst>
        </pc:spChg>
        <pc:spChg chg="mod">
          <ac:chgData name="Yuan" userId="70e385eb-2888-494c-b606-459892212d10" providerId="ADAL" clId="{544A48F0-16DA-439B-9DD4-FF0DA4EF1617}" dt="2020-03-15T16:35:02.734" v="688" actId="12"/>
          <ac:spMkLst>
            <pc:docMk/>
            <pc:sldMk cId="1670804889" sldId="303"/>
            <ac:spMk id="3" creationId="{9A9AF471-DD81-4A6E-8030-512ABF45910A}"/>
          </ac:spMkLst>
        </pc:spChg>
      </pc:sldChg>
      <pc:sldChg chg="modSp">
        <pc:chgData name="Yuan" userId="70e385eb-2888-494c-b606-459892212d10" providerId="ADAL" clId="{544A48F0-16DA-439B-9DD4-FF0DA4EF1617}" dt="2020-03-15T16:35:38.553" v="718" actId="27636"/>
        <pc:sldMkLst>
          <pc:docMk/>
          <pc:sldMk cId="1762596359" sldId="304"/>
        </pc:sldMkLst>
        <pc:spChg chg="mod">
          <ac:chgData name="Yuan" userId="70e385eb-2888-494c-b606-459892212d10" providerId="ADAL" clId="{544A48F0-16DA-439B-9DD4-FF0DA4EF1617}" dt="2020-03-15T16:35:10.368" v="689" actId="207"/>
          <ac:spMkLst>
            <pc:docMk/>
            <pc:sldMk cId="1762596359" sldId="304"/>
            <ac:spMk id="2" creationId="{D7CB5B62-16D1-490F-9872-FC620A859D3C}"/>
          </ac:spMkLst>
        </pc:spChg>
        <pc:spChg chg="mod">
          <ac:chgData name="Yuan" userId="70e385eb-2888-494c-b606-459892212d10" providerId="ADAL" clId="{544A48F0-16DA-439B-9DD4-FF0DA4EF1617}" dt="2020-03-15T16:35:38.553" v="718" actId="27636"/>
          <ac:spMkLst>
            <pc:docMk/>
            <pc:sldMk cId="1762596359" sldId="304"/>
            <ac:spMk id="3" creationId="{F791A221-BC1F-42FF-B7B8-A9741967C5BC}"/>
          </ac:spMkLst>
        </pc:spChg>
      </pc:sldChg>
      <pc:sldChg chg="del">
        <pc:chgData name="Yuan" userId="70e385eb-2888-494c-b606-459892212d10" providerId="ADAL" clId="{544A48F0-16DA-439B-9DD4-FF0DA4EF1617}" dt="2020-03-15T16:27:26.386" v="552" actId="47"/>
        <pc:sldMkLst>
          <pc:docMk/>
          <pc:sldMk cId="1179840860" sldId="337"/>
        </pc:sldMkLst>
      </pc:sldChg>
      <pc:sldChg chg="modSp">
        <pc:chgData name="Yuan" userId="70e385eb-2888-494c-b606-459892212d10" providerId="ADAL" clId="{544A48F0-16DA-439B-9DD4-FF0DA4EF1617}" dt="2020-03-15T16:28:59.018" v="573" actId="120"/>
        <pc:sldMkLst>
          <pc:docMk/>
          <pc:sldMk cId="3482521064" sldId="354"/>
        </pc:sldMkLst>
        <pc:spChg chg="mod">
          <ac:chgData name="Yuan" userId="70e385eb-2888-494c-b606-459892212d10" providerId="ADAL" clId="{544A48F0-16DA-439B-9DD4-FF0DA4EF1617}" dt="2020-03-15T16:28:59.018" v="573" actId="120"/>
          <ac:spMkLst>
            <pc:docMk/>
            <pc:sldMk cId="3482521064" sldId="354"/>
            <ac:spMk id="2" creationId="{43E0A130-F0F0-49B3-89D1-EAC4121D07BF}"/>
          </ac:spMkLst>
        </pc:spChg>
      </pc:sldChg>
      <pc:sldChg chg="modSp">
        <pc:chgData name="Yuan" userId="70e385eb-2888-494c-b606-459892212d10" providerId="ADAL" clId="{544A48F0-16DA-439B-9DD4-FF0DA4EF1617}" dt="2020-03-15T16:29:09.750" v="576" actId="27636"/>
        <pc:sldMkLst>
          <pc:docMk/>
          <pc:sldMk cId="609088517" sldId="355"/>
        </pc:sldMkLst>
        <pc:spChg chg="mod">
          <ac:chgData name="Yuan" userId="70e385eb-2888-494c-b606-459892212d10" providerId="ADAL" clId="{544A48F0-16DA-439B-9DD4-FF0DA4EF1617}" dt="2020-03-15T16:29:09.750" v="576" actId="27636"/>
          <ac:spMkLst>
            <pc:docMk/>
            <pc:sldMk cId="609088517" sldId="355"/>
            <ac:spMk id="2" creationId="{43E0A130-F0F0-49B3-89D1-EAC4121D07BF}"/>
          </ac:spMkLst>
        </pc:spChg>
      </pc:sldChg>
      <pc:sldChg chg="modSp">
        <pc:chgData name="Yuan" userId="70e385eb-2888-494c-b606-459892212d10" providerId="ADAL" clId="{544A48F0-16DA-439B-9DD4-FF0DA4EF1617}" dt="2020-03-15T16:50:38.715" v="1102" actId="27636"/>
        <pc:sldMkLst>
          <pc:docMk/>
          <pc:sldMk cId="1740143387" sldId="356"/>
        </pc:sldMkLst>
        <pc:spChg chg="mod">
          <ac:chgData name="Yuan" userId="70e385eb-2888-494c-b606-459892212d10" providerId="ADAL" clId="{544A48F0-16DA-439B-9DD4-FF0DA4EF1617}" dt="2020-03-15T16:41:32.950" v="1004" actId="207"/>
          <ac:spMkLst>
            <pc:docMk/>
            <pc:sldMk cId="1740143387" sldId="356"/>
            <ac:spMk id="2" creationId="{FF0034D3-2D47-4DCF-9827-BC5FFC713A57}"/>
          </ac:spMkLst>
        </pc:spChg>
        <pc:spChg chg="mod">
          <ac:chgData name="Yuan" userId="70e385eb-2888-494c-b606-459892212d10" providerId="ADAL" clId="{544A48F0-16DA-439B-9DD4-FF0DA4EF1617}" dt="2020-03-15T16:50:38.715" v="1102" actId="27636"/>
          <ac:spMkLst>
            <pc:docMk/>
            <pc:sldMk cId="1740143387" sldId="356"/>
            <ac:spMk id="3" creationId="{96CB1EE1-340D-4F66-985B-10CDDE65FE1D}"/>
          </ac:spMkLst>
        </pc:spChg>
      </pc:sldChg>
      <pc:sldChg chg="modSp">
        <pc:chgData name="Yuan" userId="70e385eb-2888-494c-b606-459892212d10" providerId="ADAL" clId="{544A48F0-16DA-439B-9DD4-FF0DA4EF1617}" dt="2020-03-15T16:52:08.205" v="1105" actId="255"/>
        <pc:sldMkLst>
          <pc:docMk/>
          <pc:sldMk cId="1355299871" sldId="357"/>
        </pc:sldMkLst>
        <pc:spChg chg="mod">
          <ac:chgData name="Yuan" userId="70e385eb-2888-494c-b606-459892212d10" providerId="ADAL" clId="{544A48F0-16DA-439B-9DD4-FF0DA4EF1617}" dt="2020-03-15T16:28:46.953" v="571" actId="255"/>
          <ac:spMkLst>
            <pc:docMk/>
            <pc:sldMk cId="1355299871" sldId="357"/>
            <ac:spMk id="2" creationId="{28EB561A-5FF6-491D-A2BE-4072494D15D6}"/>
          </ac:spMkLst>
        </pc:spChg>
        <pc:spChg chg="mod">
          <ac:chgData name="Yuan" userId="70e385eb-2888-494c-b606-459892212d10" providerId="ADAL" clId="{544A48F0-16DA-439B-9DD4-FF0DA4EF1617}" dt="2020-03-15T16:52:08.205" v="1105" actId="255"/>
          <ac:spMkLst>
            <pc:docMk/>
            <pc:sldMk cId="1355299871" sldId="357"/>
            <ac:spMk id="3" creationId="{8C0518B0-406E-4A30-912C-C584AE263EC6}"/>
          </ac:spMkLst>
        </pc:spChg>
      </pc:sldChg>
      <pc:sldChg chg="modSp del">
        <pc:chgData name="Yuan" userId="70e385eb-2888-494c-b606-459892212d10" providerId="ADAL" clId="{544A48F0-16DA-439B-9DD4-FF0DA4EF1617}" dt="2020-03-15T03:03:10.580" v="173" actId="47"/>
        <pc:sldMkLst>
          <pc:docMk/>
          <pc:sldMk cId="1139991298" sldId="358"/>
        </pc:sldMkLst>
        <pc:spChg chg="mod">
          <ac:chgData name="Yuan" userId="70e385eb-2888-494c-b606-459892212d10" providerId="ADAL" clId="{544A48F0-16DA-439B-9DD4-FF0DA4EF1617}" dt="2020-03-15T03:02:08.433" v="61" actId="27636"/>
          <ac:spMkLst>
            <pc:docMk/>
            <pc:sldMk cId="1139991298" sldId="358"/>
            <ac:spMk id="5" creationId="{160F66E5-FAEB-4EA8-ADB9-6EA07BC0AAB9}"/>
          </ac:spMkLst>
        </pc:spChg>
      </pc:sldChg>
      <pc:sldChg chg="del">
        <pc:chgData name="Yuan" userId="70e385eb-2888-494c-b606-459892212d10" providerId="ADAL" clId="{544A48F0-16DA-439B-9DD4-FF0DA4EF1617}" dt="2020-03-15T03:03:12.049" v="174" actId="47"/>
        <pc:sldMkLst>
          <pc:docMk/>
          <pc:sldMk cId="2981790531" sldId="359"/>
        </pc:sldMkLst>
      </pc:sldChg>
      <pc:sldChg chg="modSp">
        <pc:chgData name="Yuan" userId="70e385eb-2888-494c-b606-459892212d10" providerId="ADAL" clId="{544A48F0-16DA-439B-9DD4-FF0DA4EF1617}" dt="2020-03-15T16:30:30.650" v="581" actId="207"/>
        <pc:sldMkLst>
          <pc:docMk/>
          <pc:sldMk cId="806376329" sldId="360"/>
        </pc:sldMkLst>
        <pc:spChg chg="mod">
          <ac:chgData name="Yuan" userId="70e385eb-2888-494c-b606-459892212d10" providerId="ADAL" clId="{544A48F0-16DA-439B-9DD4-FF0DA4EF1617}" dt="2020-03-15T16:30:26.607" v="580" actId="207"/>
          <ac:spMkLst>
            <pc:docMk/>
            <pc:sldMk cId="806376329" sldId="360"/>
            <ac:spMk id="2" creationId="{D2B6D5A4-0A73-4E64-93E7-478720AB188B}"/>
          </ac:spMkLst>
        </pc:spChg>
        <pc:spChg chg="mod">
          <ac:chgData name="Yuan" userId="70e385eb-2888-494c-b606-459892212d10" providerId="ADAL" clId="{544A48F0-16DA-439B-9DD4-FF0DA4EF1617}" dt="2020-03-15T16:30:30.650" v="581" actId="207"/>
          <ac:spMkLst>
            <pc:docMk/>
            <pc:sldMk cId="806376329" sldId="360"/>
            <ac:spMk id="3" creationId="{4D3CF1B6-9F8E-430B-ADC4-98A46DDDDC63}"/>
          </ac:spMkLst>
        </pc:spChg>
      </pc:sldChg>
      <pc:sldChg chg="modSp">
        <pc:chgData name="Yuan" userId="70e385eb-2888-494c-b606-459892212d10" providerId="ADAL" clId="{544A48F0-16DA-439B-9DD4-FF0DA4EF1617}" dt="2020-03-15T16:36:23.956" v="762" actId="27636"/>
        <pc:sldMkLst>
          <pc:docMk/>
          <pc:sldMk cId="504624840" sldId="361"/>
        </pc:sldMkLst>
        <pc:spChg chg="mod">
          <ac:chgData name="Yuan" userId="70e385eb-2888-494c-b606-459892212d10" providerId="ADAL" clId="{544A48F0-16DA-439B-9DD4-FF0DA4EF1617}" dt="2020-03-15T16:35:49.124" v="719" actId="207"/>
          <ac:spMkLst>
            <pc:docMk/>
            <pc:sldMk cId="504624840" sldId="361"/>
            <ac:spMk id="2" creationId="{BDAD7341-57C2-44A8-BF29-118DC9B1B841}"/>
          </ac:spMkLst>
        </pc:spChg>
        <pc:spChg chg="mod">
          <ac:chgData name="Yuan" userId="70e385eb-2888-494c-b606-459892212d10" providerId="ADAL" clId="{544A48F0-16DA-439B-9DD4-FF0DA4EF1617}" dt="2020-03-15T16:36:23.956" v="762" actId="27636"/>
          <ac:spMkLst>
            <pc:docMk/>
            <pc:sldMk cId="504624840" sldId="361"/>
            <ac:spMk id="3" creationId="{D0E20471-6AF2-4BCF-A408-C1F94742A878}"/>
          </ac:spMkLst>
        </pc:spChg>
      </pc:sldChg>
      <pc:sldChg chg="modSp">
        <pc:chgData name="Yuan" userId="70e385eb-2888-494c-b606-459892212d10" providerId="ADAL" clId="{544A48F0-16DA-439B-9DD4-FF0DA4EF1617}" dt="2020-03-15T16:48:13.130" v="1099" actId="207"/>
        <pc:sldMkLst>
          <pc:docMk/>
          <pc:sldMk cId="2822770247" sldId="362"/>
        </pc:sldMkLst>
        <pc:spChg chg="mod">
          <ac:chgData name="Yuan" userId="70e385eb-2888-494c-b606-459892212d10" providerId="ADAL" clId="{544A48F0-16DA-439B-9DD4-FF0DA4EF1617}" dt="2020-03-15T16:25:46.540" v="528" actId="255"/>
          <ac:spMkLst>
            <pc:docMk/>
            <pc:sldMk cId="2822770247" sldId="362"/>
            <ac:spMk id="2" creationId="{BDAD7341-57C2-44A8-BF29-118DC9B1B841}"/>
          </ac:spMkLst>
        </pc:spChg>
        <pc:spChg chg="mod">
          <ac:chgData name="Yuan" userId="70e385eb-2888-494c-b606-459892212d10" providerId="ADAL" clId="{544A48F0-16DA-439B-9DD4-FF0DA4EF1617}" dt="2020-03-15T16:48:13.130" v="1099" actId="207"/>
          <ac:spMkLst>
            <pc:docMk/>
            <pc:sldMk cId="2822770247" sldId="362"/>
            <ac:spMk id="3" creationId="{D0E20471-6AF2-4BCF-A408-C1F94742A878}"/>
          </ac:spMkLst>
        </pc:spChg>
      </pc:sldChg>
      <pc:sldChg chg="modSp">
        <pc:chgData name="Yuan" userId="70e385eb-2888-494c-b606-459892212d10" providerId="ADAL" clId="{544A48F0-16DA-439B-9DD4-FF0DA4EF1617}" dt="2020-03-15T16:48:34.972" v="1100" actId="1076"/>
        <pc:sldMkLst>
          <pc:docMk/>
          <pc:sldMk cId="2249565045" sldId="363"/>
        </pc:sldMkLst>
        <pc:spChg chg="mod">
          <ac:chgData name="Yuan" userId="70e385eb-2888-494c-b606-459892212d10" providerId="ADAL" clId="{544A48F0-16DA-439B-9DD4-FF0DA4EF1617}" dt="2020-03-15T16:26:12.746" v="533" actId="27636"/>
          <ac:spMkLst>
            <pc:docMk/>
            <pc:sldMk cId="2249565045" sldId="363"/>
            <ac:spMk id="2" creationId="{BDAD7341-57C2-44A8-BF29-118DC9B1B841}"/>
          </ac:spMkLst>
        </pc:spChg>
        <pc:spChg chg="mod">
          <ac:chgData name="Yuan" userId="70e385eb-2888-494c-b606-459892212d10" providerId="ADAL" clId="{544A48F0-16DA-439B-9DD4-FF0DA4EF1617}" dt="2020-03-15T16:48:34.972" v="1100" actId="1076"/>
          <ac:spMkLst>
            <pc:docMk/>
            <pc:sldMk cId="2249565045" sldId="363"/>
            <ac:spMk id="3" creationId="{D0E20471-6AF2-4BCF-A408-C1F94742A878}"/>
          </ac:spMkLst>
        </pc:spChg>
      </pc:sldChg>
      <pc:sldChg chg="modSp">
        <pc:chgData name="Yuan" userId="70e385eb-2888-494c-b606-459892212d10" providerId="ADAL" clId="{544A48F0-16DA-439B-9DD4-FF0DA4EF1617}" dt="2020-03-15T16:37:40.102" v="840" actId="20577"/>
        <pc:sldMkLst>
          <pc:docMk/>
          <pc:sldMk cId="122108828" sldId="364"/>
        </pc:sldMkLst>
        <pc:spChg chg="mod">
          <ac:chgData name="Yuan" userId="70e385eb-2888-494c-b606-459892212d10" providerId="ADAL" clId="{544A48F0-16DA-439B-9DD4-FF0DA4EF1617}" dt="2020-03-15T16:26:28.278" v="537" actId="255"/>
          <ac:spMkLst>
            <pc:docMk/>
            <pc:sldMk cId="122108828" sldId="364"/>
            <ac:spMk id="2" creationId="{BDAD7341-57C2-44A8-BF29-118DC9B1B841}"/>
          </ac:spMkLst>
        </pc:spChg>
        <pc:spChg chg="mod">
          <ac:chgData name="Yuan" userId="70e385eb-2888-494c-b606-459892212d10" providerId="ADAL" clId="{544A48F0-16DA-439B-9DD4-FF0DA4EF1617}" dt="2020-03-15T16:37:40.102" v="840" actId="20577"/>
          <ac:spMkLst>
            <pc:docMk/>
            <pc:sldMk cId="122108828" sldId="364"/>
            <ac:spMk id="3" creationId="{D0E20471-6AF2-4BCF-A408-C1F94742A878}"/>
          </ac:spMkLst>
        </pc:spChg>
      </pc:sldChg>
      <pc:sldChg chg="modSp">
        <pc:chgData name="Yuan" userId="70e385eb-2888-494c-b606-459892212d10" providerId="ADAL" clId="{544A48F0-16DA-439B-9DD4-FF0DA4EF1617}" dt="2020-03-15T16:38:02.286" v="855" actId="12"/>
        <pc:sldMkLst>
          <pc:docMk/>
          <pc:sldMk cId="3018460087" sldId="366"/>
        </pc:sldMkLst>
        <pc:spChg chg="mod">
          <ac:chgData name="Yuan" userId="70e385eb-2888-494c-b606-459892212d10" providerId="ADAL" clId="{544A48F0-16DA-439B-9DD4-FF0DA4EF1617}" dt="2020-03-15T16:26:43.986" v="541" actId="255"/>
          <ac:spMkLst>
            <pc:docMk/>
            <pc:sldMk cId="3018460087" sldId="366"/>
            <ac:spMk id="2" creationId="{BDAD7341-57C2-44A8-BF29-118DC9B1B841}"/>
          </ac:spMkLst>
        </pc:spChg>
        <pc:spChg chg="mod">
          <ac:chgData name="Yuan" userId="70e385eb-2888-494c-b606-459892212d10" providerId="ADAL" clId="{544A48F0-16DA-439B-9DD4-FF0DA4EF1617}" dt="2020-03-15T16:38:02.286" v="855" actId="12"/>
          <ac:spMkLst>
            <pc:docMk/>
            <pc:sldMk cId="3018460087" sldId="366"/>
            <ac:spMk id="3" creationId="{D0E20471-6AF2-4BCF-A408-C1F94742A878}"/>
          </ac:spMkLst>
        </pc:spChg>
      </pc:sldChg>
      <pc:sldChg chg="modSp">
        <pc:chgData name="Yuan" userId="70e385eb-2888-494c-b606-459892212d10" providerId="ADAL" clId="{544A48F0-16DA-439B-9DD4-FF0DA4EF1617}" dt="2020-03-15T16:38:30.186" v="875" actId="27636"/>
        <pc:sldMkLst>
          <pc:docMk/>
          <pc:sldMk cId="1197422305" sldId="367"/>
        </pc:sldMkLst>
        <pc:spChg chg="mod">
          <ac:chgData name="Yuan" userId="70e385eb-2888-494c-b606-459892212d10" providerId="ADAL" clId="{544A48F0-16DA-439B-9DD4-FF0DA4EF1617}" dt="2020-03-15T16:26:57.264" v="545" actId="255"/>
          <ac:spMkLst>
            <pc:docMk/>
            <pc:sldMk cId="1197422305" sldId="367"/>
            <ac:spMk id="2" creationId="{BDAD7341-57C2-44A8-BF29-118DC9B1B841}"/>
          </ac:spMkLst>
        </pc:spChg>
        <pc:spChg chg="mod">
          <ac:chgData name="Yuan" userId="70e385eb-2888-494c-b606-459892212d10" providerId="ADAL" clId="{544A48F0-16DA-439B-9DD4-FF0DA4EF1617}" dt="2020-03-15T16:38:30.186" v="875" actId="27636"/>
          <ac:spMkLst>
            <pc:docMk/>
            <pc:sldMk cId="1197422305" sldId="367"/>
            <ac:spMk id="3" creationId="{D0E20471-6AF2-4BCF-A408-C1F94742A878}"/>
          </ac:spMkLst>
        </pc:spChg>
      </pc:sldChg>
      <pc:sldChg chg="modSp">
        <pc:chgData name="Yuan" userId="70e385eb-2888-494c-b606-459892212d10" providerId="ADAL" clId="{544A48F0-16DA-439B-9DD4-FF0DA4EF1617}" dt="2020-03-15T16:38:48.351" v="884" actId="12"/>
        <pc:sldMkLst>
          <pc:docMk/>
          <pc:sldMk cId="1902592124" sldId="368"/>
        </pc:sldMkLst>
        <pc:spChg chg="mod">
          <ac:chgData name="Yuan" userId="70e385eb-2888-494c-b606-459892212d10" providerId="ADAL" clId="{544A48F0-16DA-439B-9DD4-FF0DA4EF1617}" dt="2020-03-15T16:27:10.613" v="549" actId="27636"/>
          <ac:spMkLst>
            <pc:docMk/>
            <pc:sldMk cId="1902592124" sldId="368"/>
            <ac:spMk id="2" creationId="{BDAD7341-57C2-44A8-BF29-118DC9B1B841}"/>
          </ac:spMkLst>
        </pc:spChg>
        <pc:spChg chg="mod">
          <ac:chgData name="Yuan" userId="70e385eb-2888-494c-b606-459892212d10" providerId="ADAL" clId="{544A48F0-16DA-439B-9DD4-FF0DA4EF1617}" dt="2020-03-15T16:38:48.351" v="884" actId="12"/>
          <ac:spMkLst>
            <pc:docMk/>
            <pc:sldMk cId="1902592124" sldId="368"/>
            <ac:spMk id="3" creationId="{D0E20471-6AF2-4BCF-A408-C1F94742A878}"/>
          </ac:spMkLst>
        </pc:spChg>
      </pc:sldChg>
      <pc:sldChg chg="modSp">
        <pc:chgData name="Yuan" userId="70e385eb-2888-494c-b606-459892212d10" providerId="ADAL" clId="{544A48F0-16DA-439B-9DD4-FF0DA4EF1617}" dt="2020-03-15T16:39:31.793" v="919" actId="15"/>
        <pc:sldMkLst>
          <pc:docMk/>
          <pc:sldMk cId="150518604" sldId="369"/>
        </pc:sldMkLst>
        <pc:spChg chg="mod">
          <ac:chgData name="Yuan" userId="70e385eb-2888-494c-b606-459892212d10" providerId="ADAL" clId="{544A48F0-16DA-439B-9DD4-FF0DA4EF1617}" dt="2020-03-15T16:27:33.241" v="554" actId="255"/>
          <ac:spMkLst>
            <pc:docMk/>
            <pc:sldMk cId="150518604" sldId="369"/>
            <ac:spMk id="2" creationId="{BDAD7341-57C2-44A8-BF29-118DC9B1B841}"/>
          </ac:spMkLst>
        </pc:spChg>
        <pc:spChg chg="mod">
          <ac:chgData name="Yuan" userId="70e385eb-2888-494c-b606-459892212d10" providerId="ADAL" clId="{544A48F0-16DA-439B-9DD4-FF0DA4EF1617}" dt="2020-03-15T16:39:31.793" v="919" actId="15"/>
          <ac:spMkLst>
            <pc:docMk/>
            <pc:sldMk cId="150518604" sldId="369"/>
            <ac:spMk id="3" creationId="{D0E20471-6AF2-4BCF-A408-C1F94742A878}"/>
          </ac:spMkLst>
        </pc:spChg>
      </pc:sldChg>
      <pc:sldChg chg="modSp">
        <pc:chgData name="Yuan" userId="70e385eb-2888-494c-b606-459892212d10" providerId="ADAL" clId="{544A48F0-16DA-439B-9DD4-FF0DA4EF1617}" dt="2020-03-15T16:51:10.126" v="1104" actId="255"/>
        <pc:sldMkLst>
          <pc:docMk/>
          <pc:sldMk cId="3644908210" sldId="370"/>
        </pc:sldMkLst>
        <pc:spChg chg="mod">
          <ac:chgData name="Yuan" userId="70e385eb-2888-494c-b606-459892212d10" providerId="ADAL" clId="{544A48F0-16DA-439B-9DD4-FF0DA4EF1617}" dt="2020-03-15T16:27:46.352" v="557" actId="120"/>
          <ac:spMkLst>
            <pc:docMk/>
            <pc:sldMk cId="3644908210" sldId="370"/>
            <ac:spMk id="2" creationId="{BDAD7341-57C2-44A8-BF29-118DC9B1B841}"/>
          </ac:spMkLst>
        </pc:spChg>
        <pc:spChg chg="mod">
          <ac:chgData name="Yuan" userId="70e385eb-2888-494c-b606-459892212d10" providerId="ADAL" clId="{544A48F0-16DA-439B-9DD4-FF0DA4EF1617}" dt="2020-03-15T16:51:10.126" v="1104" actId="255"/>
          <ac:spMkLst>
            <pc:docMk/>
            <pc:sldMk cId="3644908210" sldId="370"/>
            <ac:spMk id="3" creationId="{D0E20471-6AF2-4BCF-A408-C1F94742A878}"/>
          </ac:spMkLst>
        </pc:spChg>
      </pc:sldChg>
      <pc:sldChg chg="modSp">
        <pc:chgData name="Yuan" userId="70e385eb-2888-494c-b606-459892212d10" providerId="ADAL" clId="{544A48F0-16DA-439B-9DD4-FF0DA4EF1617}" dt="2020-03-15T16:40:54.722" v="983" actId="20577"/>
        <pc:sldMkLst>
          <pc:docMk/>
          <pc:sldMk cId="2494080501" sldId="371"/>
        </pc:sldMkLst>
        <pc:spChg chg="mod">
          <ac:chgData name="Yuan" userId="70e385eb-2888-494c-b606-459892212d10" providerId="ADAL" clId="{544A48F0-16DA-439B-9DD4-FF0DA4EF1617}" dt="2020-03-15T16:28:05.165" v="561" actId="255"/>
          <ac:spMkLst>
            <pc:docMk/>
            <pc:sldMk cId="2494080501" sldId="371"/>
            <ac:spMk id="2" creationId="{EFB5A7F5-ABA7-43E1-BE07-E160D4AC6C41}"/>
          </ac:spMkLst>
        </pc:spChg>
        <pc:spChg chg="mod">
          <ac:chgData name="Yuan" userId="70e385eb-2888-494c-b606-459892212d10" providerId="ADAL" clId="{544A48F0-16DA-439B-9DD4-FF0DA4EF1617}" dt="2020-03-15T16:40:54.722" v="983" actId="20577"/>
          <ac:spMkLst>
            <pc:docMk/>
            <pc:sldMk cId="2494080501" sldId="371"/>
            <ac:spMk id="3" creationId="{B0708824-2604-409F-A3FB-322D7F238776}"/>
          </ac:spMkLst>
        </pc:spChg>
      </pc:sldChg>
      <pc:sldChg chg="modSp">
        <pc:chgData name="Yuan" userId="70e385eb-2888-494c-b606-459892212d10" providerId="ADAL" clId="{544A48F0-16DA-439B-9DD4-FF0DA4EF1617}" dt="2020-03-15T16:50:56.097" v="1103" actId="255"/>
        <pc:sldMkLst>
          <pc:docMk/>
          <pc:sldMk cId="2329278557" sldId="372"/>
        </pc:sldMkLst>
        <pc:spChg chg="mod">
          <ac:chgData name="Yuan" userId="70e385eb-2888-494c-b606-459892212d10" providerId="ADAL" clId="{544A48F0-16DA-439B-9DD4-FF0DA4EF1617}" dt="2020-03-15T16:28:14.970" v="563" actId="255"/>
          <ac:spMkLst>
            <pc:docMk/>
            <pc:sldMk cId="2329278557" sldId="372"/>
            <ac:spMk id="2" creationId="{EFB5A7F5-ABA7-43E1-BE07-E160D4AC6C41}"/>
          </ac:spMkLst>
        </pc:spChg>
        <pc:spChg chg="mod">
          <ac:chgData name="Yuan" userId="70e385eb-2888-494c-b606-459892212d10" providerId="ADAL" clId="{544A48F0-16DA-439B-9DD4-FF0DA4EF1617}" dt="2020-03-15T16:50:56.097" v="1103" actId="255"/>
          <ac:spMkLst>
            <pc:docMk/>
            <pc:sldMk cId="2329278557" sldId="372"/>
            <ac:spMk id="3" creationId="{B0708824-2604-409F-A3FB-322D7F238776}"/>
          </ac:spMkLst>
        </pc:spChg>
      </pc:sldChg>
      <pc:sldChg chg="modSp add">
        <pc:chgData name="Yuan" userId="70e385eb-2888-494c-b606-459892212d10" providerId="ADAL" clId="{544A48F0-16DA-439B-9DD4-FF0DA4EF1617}" dt="2020-03-15T03:12:42.581" v="432" actId="20577"/>
        <pc:sldMkLst>
          <pc:docMk/>
          <pc:sldMk cId="3967560178" sldId="373"/>
        </pc:sldMkLst>
        <pc:spChg chg="mod">
          <ac:chgData name="Yuan" userId="70e385eb-2888-494c-b606-459892212d10" providerId="ADAL" clId="{544A48F0-16DA-439B-9DD4-FF0DA4EF1617}" dt="2020-03-15T03:12:42.581" v="432" actId="20577"/>
          <ac:spMkLst>
            <pc:docMk/>
            <pc:sldMk cId="3967560178" sldId="373"/>
            <ac:spMk id="2" creationId="{6E78528B-E954-48EE-A79E-42A315D3D065}"/>
          </ac:spMkLst>
        </pc:spChg>
        <pc:spChg chg="mod">
          <ac:chgData name="Yuan" userId="70e385eb-2888-494c-b606-459892212d10" providerId="ADAL" clId="{544A48F0-16DA-439B-9DD4-FF0DA4EF1617}" dt="2020-03-15T03:10:56.191" v="431" actId="20577"/>
          <ac:spMkLst>
            <pc:docMk/>
            <pc:sldMk cId="3967560178" sldId="373"/>
            <ac:spMk id="3" creationId="{592F3C94-1EA6-4549-B720-DFC247D4026D}"/>
          </ac:spMkLst>
        </pc:spChg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3843101795" sldId="657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3437928927" sldId="658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2744303038" sldId="659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3680168901" sldId="660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4174684097" sldId="661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3502332352" sldId="662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3703732011" sldId="663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2740796222" sldId="664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720505628" sldId="665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1548805521" sldId="666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2275470363" sldId="667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445053242" sldId="668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1067478265" sldId="669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210887131" sldId="670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2814227713" sldId="671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3208183877" sldId="672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317720648" sldId="673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2386952287" sldId="674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4172597165" sldId="675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3378405493" sldId="676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1113906573" sldId="677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924073163" sldId="678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4066284095" sldId="679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460895839" sldId="680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1857362762" sldId="681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713060164" sldId="682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3334310042" sldId="685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240075266" sldId="686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3031433743" sldId="687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4115814122" sldId="688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1153161646" sldId="689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3896073814" sldId="690"/>
        </pc:sldMkLst>
      </pc:sldChg>
      <pc:sldChg chg="del">
        <pc:chgData name="Yuan" userId="70e385eb-2888-494c-b606-459892212d10" providerId="ADAL" clId="{544A48F0-16DA-439B-9DD4-FF0DA4EF1617}" dt="2020-03-15T03:01:32.188" v="58" actId="47"/>
        <pc:sldMkLst>
          <pc:docMk/>
          <pc:sldMk cId="1846106329" sldId="691"/>
        </pc:sldMkLst>
      </pc:sldChg>
    </pc:docChg>
  </pc:docChgLst>
  <pc:docChgLst>
    <pc:chgData name="An,Yuan" userId="70e385eb-2888-494c-b606-459892212d10" providerId="ADAL" clId="{5546BDB8-4923-421F-9129-0DEDFC63D2AB}"/>
    <pc:docChg chg="custSel modSld">
      <pc:chgData name="An,Yuan" userId="70e385eb-2888-494c-b606-459892212d10" providerId="ADAL" clId="{5546BDB8-4923-421F-9129-0DEDFC63D2AB}" dt="2021-03-29T20:18:25.084" v="22" actId="20577"/>
      <pc:docMkLst>
        <pc:docMk/>
      </pc:docMkLst>
      <pc:sldChg chg="modSp mod">
        <pc:chgData name="An,Yuan" userId="70e385eb-2888-494c-b606-459892212d10" providerId="ADAL" clId="{5546BDB8-4923-421F-9129-0DEDFC63D2AB}" dt="2021-03-29T20:18:25.084" v="22" actId="20577"/>
        <pc:sldMkLst>
          <pc:docMk/>
          <pc:sldMk cId="1080680846" sldId="257"/>
        </pc:sldMkLst>
        <pc:spChg chg="mod">
          <ac:chgData name="An,Yuan" userId="70e385eb-2888-494c-b606-459892212d10" providerId="ADAL" clId="{5546BDB8-4923-421F-9129-0DEDFC63D2AB}" dt="2021-03-29T20:18:25.084" v="22" actId="20577"/>
          <ac:spMkLst>
            <pc:docMk/>
            <pc:sldMk cId="1080680846" sldId="257"/>
            <ac:spMk id="16386" creationId="{77962C80-0CAC-1140-8ABD-75A7FCA76E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A69D9-6C95-F245-AEBB-5A8200398F8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AFDC9-8614-FC4B-9C8F-68C8E550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7CCD-232E-8845-97F2-F8EF37E4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4088"/>
            <a:ext cx="8128000" cy="19540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4D4EF-8DD7-B14B-8FEF-F4BF465AF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0660"/>
            <a:ext cx="8127987" cy="1889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383C-A955-6D4D-B3F5-EFEE0190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7EF7-2A42-804A-9926-C74FBA01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FFAE8-BF56-7D40-821B-37E4479D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F94B5DDD-B9E9-474F-8A50-EC66AB8698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3800C598-68F6-AF4F-B23E-2422BF9622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1" descr="ist">
            <a:extLst>
              <a:ext uri="{FF2B5EF4-FFF2-40B4-BE49-F238E27FC236}">
                <a16:creationId xmlns:a16="http://schemas.microsoft.com/office/drawing/2014/main" id="{7D5F72FA-EAF2-244F-BBB2-4917BEBE80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3200400"/>
            <a:ext cx="19669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3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62EC-16E7-AD4C-B4F8-60773CFE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38E1-5097-AA4E-8972-36D6A5401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ADA8-ED59-C642-B44D-B1246C06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B08A-3555-D443-ACA1-1F01E8A4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8327-3762-8B48-8819-319E7DC7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D0191-94D7-BF46-90D0-48618E402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799F8-85E3-C84C-A118-179E2886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F5BF-06D9-7045-80D9-F3129E66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4971-D7B1-DC41-8120-B956BB2D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4A9C-B3A0-E243-8FED-69A4B460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52E2-3443-C243-BD12-0A56E037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559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7D87-6D5D-F142-8CFE-DD6ADCCC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7618-EF6C-824D-8DC6-A87536DE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4A9F-0373-EA41-ADF6-CB143EBE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1268-21B0-884E-ABA9-01B49AE4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" descr="ist">
            <a:extLst>
              <a:ext uri="{FF2B5EF4-FFF2-40B4-BE49-F238E27FC236}">
                <a16:creationId xmlns:a16="http://schemas.microsoft.com/office/drawing/2014/main" id="{A6AF7BE7-48C9-144C-B877-F35830D627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956" y="365126"/>
            <a:ext cx="13096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7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8E02-FCC9-B84D-8461-BE6AC531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9948-A5C1-374E-88AD-7FA03B5E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F0E7-83DE-4441-AB09-FBCC2446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B06D-581F-0640-91D6-B2701866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CAC24-6E75-2646-BA00-BE7C58C8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9E58-1226-EB43-B103-5A01CEE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BE2D-7D2B-E244-9CBD-E72B3B481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C7B32-55D1-4143-B650-68DC3149C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442F-EACD-0743-A1A2-DB50F8A8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0E42F-9D37-2649-A654-2A4E6640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E22D4-3F8A-DC43-926D-90E227B0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96A5-E7AA-9641-9FFD-5B8B53B9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A8AD-2660-E94B-B8D4-997A5160F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F39D4-06D2-9046-9511-21352D82A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FC76E-D503-AA46-B8D6-12029147E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0DD6E-9AFE-7C49-ABA4-D0846CF67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6AA71-0EE0-DF4D-BA86-6A3561A1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291FC-9AD2-B94E-A643-BCA39BE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D1E47-5EAF-674E-AD72-5952493C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0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4D23-3FAC-7545-8D7A-61F617E6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E6653-F402-5247-8419-C0D20B9E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7ADA0-F09E-CD4D-8E18-F53AFB12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21941-F958-F14B-BAC4-D5FA5566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CAD4E-95AA-EB46-A8A7-725D6F7D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3E7CB-8604-724C-9099-831140FA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37FF7-B4E0-0C45-BFBB-D0426ACA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2DB0-5B92-614E-859E-78FC9D1B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2940-2E7F-A542-88A0-E7D3E39E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A4B8C-4438-8C43-9D74-BE3DA93C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76F8D-D84A-E44F-9606-14502940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86847-EF7E-DF41-AFFB-8E793A94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9751-FEC1-A34E-949C-6295D8FF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86F1-CC4C-AA40-AF72-98077F87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EB965-33A3-5348-AC1C-DEC28E248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B8E55-4829-884B-83A5-E1AB2E3D2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6A057-EDE4-DC47-A248-9396D53B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90DF5-7C0B-2E4C-9AF9-B8C92F7B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508F-60F1-DD4C-8E65-C8301701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D9CD2-B848-AE4A-B46E-E1BEC429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67A99-2543-7642-B0C4-025A67A3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2E44-FABE-1F42-8DC1-88B9252AA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388B-CCB7-0740-B1AC-F18ADEFBE4D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F745-6A36-2F48-9D51-94EB564CC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0392-BF76-A24F-A603-9004762D2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3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B0F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9706735-BCBE-6948-A284-E807848149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0688" y="466725"/>
            <a:ext cx="9042400" cy="2133600"/>
          </a:xfrm>
        </p:spPr>
        <p:txBody>
          <a:bodyPr/>
          <a:lstStyle/>
          <a:p>
            <a:pPr eaLnBrk="1" hangingPunct="1"/>
            <a:r>
              <a:rPr lang="en-US" altLang="zh-CN" sz="4400" dirty="0"/>
              <a:t>INFO</a:t>
            </a:r>
            <a:r>
              <a:rPr lang="zh-CN" altLang="en-US" sz="4400" dirty="0"/>
              <a:t> </a:t>
            </a:r>
            <a:r>
              <a:rPr lang="en-US" altLang="zh-CN" sz="4400" dirty="0"/>
              <a:t>323</a:t>
            </a:r>
            <a:r>
              <a:rPr lang="en-US" altLang="en-US" sz="4400" dirty="0"/>
              <a:t>:</a:t>
            </a:r>
            <a:r>
              <a:rPr lang="en-US" altLang="zh-CN" sz="4400" dirty="0"/>
              <a:t>Cloud</a:t>
            </a:r>
            <a:r>
              <a:rPr lang="zh-CN" altLang="en-US" sz="4400" dirty="0"/>
              <a:t> </a:t>
            </a:r>
            <a:r>
              <a:rPr lang="en-US" altLang="zh-CN" sz="4400" dirty="0"/>
              <a:t>Computing</a:t>
            </a:r>
            <a:r>
              <a:rPr lang="zh-CN" altLang="en-US" sz="4400" dirty="0"/>
              <a:t> </a:t>
            </a:r>
            <a:r>
              <a:rPr lang="en-US" altLang="zh-CN" sz="4400" dirty="0"/>
              <a:t>and</a:t>
            </a:r>
            <a:r>
              <a:rPr lang="zh-CN" altLang="en-US" sz="4400" dirty="0"/>
              <a:t> </a:t>
            </a:r>
            <a:r>
              <a:rPr lang="en-US" altLang="zh-CN" sz="4400" dirty="0"/>
              <a:t>Big</a:t>
            </a:r>
            <a:r>
              <a:rPr lang="zh-CN" altLang="en-US" sz="4400" dirty="0"/>
              <a:t> </a:t>
            </a:r>
            <a:r>
              <a:rPr lang="en-US" altLang="zh-CN" sz="4400" dirty="0"/>
              <a:t>Data</a:t>
            </a:r>
            <a:endParaRPr lang="en-US" altLang="en-US" sz="4400" dirty="0"/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7962C80-0CAC-1140-8ABD-75A7FCA76E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6405" y="3049588"/>
            <a:ext cx="9042400" cy="26121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College of Computing and Informatics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Drexel University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Introduction to Linux Shell Commands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Yuan</a:t>
            </a:r>
            <a:r>
              <a:rPr lang="zh-CN" altLang="en-US" sz="2800" dirty="0"/>
              <a:t> </a:t>
            </a:r>
            <a:r>
              <a:rPr lang="en-US" altLang="zh-CN" sz="2800" dirty="0"/>
              <a:t>An,</a:t>
            </a:r>
            <a:r>
              <a:rPr lang="zh-CN" altLang="en-US" sz="2800" dirty="0"/>
              <a:t> </a:t>
            </a:r>
            <a:r>
              <a:rPr lang="en-US" altLang="zh-CN" sz="2800" dirty="0"/>
              <a:t>PhD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Associate</a:t>
            </a:r>
            <a:r>
              <a:rPr lang="zh-CN" altLang="en-US" sz="2800" dirty="0"/>
              <a:t> </a:t>
            </a:r>
            <a:r>
              <a:rPr lang="en-US" altLang="zh-CN" sz="2800" dirty="0"/>
              <a:t>Professor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068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5BB7-1E46-4F79-B0D3-73C919CD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Flags/Options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C405-02E9-492D-BA7D-579A6C114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6"/>
            <a:ext cx="10515600" cy="4908548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2"/>
              </a:buClr>
            </a:pPr>
            <a:r>
              <a:rPr lang="en-GB" sz="4200" dirty="0">
                <a:solidFill>
                  <a:srgbClr val="002060"/>
                </a:solidFill>
              </a:rPr>
              <a:t>Most commands take </a:t>
            </a:r>
            <a:r>
              <a:rPr lang="en-GB" sz="4200" b="1" i="1" dirty="0">
                <a:solidFill>
                  <a:srgbClr val="002060"/>
                </a:solidFill>
              </a:rPr>
              <a:t>flags/options </a:t>
            </a:r>
            <a:r>
              <a:rPr lang="en-GB" sz="4200" dirty="0">
                <a:solidFill>
                  <a:srgbClr val="002060"/>
                </a:solidFill>
              </a:rPr>
              <a:t>that usually come before any targets and begin with a dash.</a:t>
            </a:r>
          </a:p>
          <a:p>
            <a:pPr>
              <a:buClr>
                <a:schemeClr val="tx2"/>
              </a:buClr>
            </a:pPr>
            <a:r>
              <a:rPr lang="en-GB" sz="4200" dirty="0">
                <a:solidFill>
                  <a:srgbClr val="002060"/>
                </a:solidFill>
              </a:rPr>
              <a:t>Some common options are</a:t>
            </a:r>
          </a:p>
          <a:p>
            <a:pPr lvl="1">
              <a:buClr>
                <a:schemeClr val="tx2"/>
              </a:buClr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</a:rPr>
              <a:t>-h, --help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2060"/>
                </a:solidFill>
              </a:rPr>
              <a:t>Give a usage message and exit</a:t>
            </a:r>
          </a:p>
          <a:p>
            <a:pPr lvl="1">
              <a:buClr>
                <a:schemeClr val="tx2"/>
              </a:buClr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</a:rPr>
              <a:t>-v, --version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2060"/>
                </a:solidFill>
              </a:rPr>
              <a:t>Show program version and exit</a:t>
            </a:r>
          </a:p>
          <a:p>
            <a:pPr lvl="1">
              <a:buClr>
                <a:schemeClr val="tx2"/>
              </a:buClr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</a:rPr>
              <a:t>-a, --all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2060"/>
                </a:solidFill>
              </a:rPr>
              <a:t>Show all information or operate on all arguments</a:t>
            </a:r>
          </a:p>
          <a:p>
            <a:pPr lvl="1">
              <a:buClr>
                <a:schemeClr val="tx2"/>
              </a:buClr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</a:rPr>
              <a:t>-l, --list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2060"/>
                </a:solidFill>
              </a:rPr>
              <a:t>List files or arguments without taking other action</a:t>
            </a:r>
          </a:p>
          <a:p>
            <a:pPr lvl="1">
              <a:buClr>
                <a:schemeClr val="tx2"/>
              </a:buClr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</a:rPr>
              <a:t>-o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2060"/>
                </a:solidFill>
              </a:rPr>
              <a:t>Output filename</a:t>
            </a:r>
          </a:p>
          <a:p>
            <a:pPr lvl="1">
              <a:buClr>
                <a:schemeClr val="tx2"/>
              </a:buClr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</a:rPr>
              <a:t>-r, -R, --recursive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2060"/>
                </a:solidFill>
              </a:rPr>
              <a:t>Operate recursively (down directory tree)</a:t>
            </a:r>
          </a:p>
          <a:p>
            <a:pPr lvl="1">
              <a:buClr>
                <a:schemeClr val="tx2"/>
              </a:buClr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</a:rPr>
              <a:t>-q, --quiet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2060"/>
                </a:solidFill>
              </a:rPr>
              <a:t>Suppress </a:t>
            </a:r>
            <a:r>
              <a:rPr lang="en-GB" dirty="0" err="1">
                <a:solidFill>
                  <a:srgbClr val="002060"/>
                </a:solidFill>
              </a:rPr>
              <a:t>stdout</a:t>
            </a:r>
            <a:endParaRPr lang="en-GB" dirty="0">
              <a:solidFill>
                <a:srgbClr val="002060"/>
              </a:solidFill>
            </a:endParaRPr>
          </a:p>
          <a:p>
            <a:pPr lvl="1">
              <a:buClr>
                <a:schemeClr val="tx2"/>
              </a:buClr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</a:rPr>
              <a:t>-v, --verbose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2060"/>
                </a:solidFill>
              </a:rPr>
              <a:t>Output additional information to </a:t>
            </a:r>
            <a:r>
              <a:rPr lang="en-GB" dirty="0" err="1">
                <a:solidFill>
                  <a:srgbClr val="002060"/>
                </a:solidFill>
              </a:rPr>
              <a:t>stdout</a:t>
            </a:r>
            <a:r>
              <a:rPr lang="en-GB" dirty="0">
                <a:solidFill>
                  <a:srgbClr val="002060"/>
                </a:solidFill>
              </a:rPr>
              <a:t> or stderr</a:t>
            </a:r>
          </a:p>
          <a:p>
            <a:pPr lvl="1">
              <a:buClr>
                <a:schemeClr val="tx2"/>
              </a:buClr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</a:rPr>
              <a:t>-z, --compress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2060"/>
                </a:solidFill>
              </a:rPr>
              <a:t>Apply compression</a:t>
            </a:r>
          </a:p>
          <a:p>
            <a:pPr>
              <a:buClr>
                <a:schemeClr val="tx2"/>
              </a:buClr>
            </a:pPr>
            <a:r>
              <a:rPr lang="en-GB" sz="5000" dirty="0">
                <a:solidFill>
                  <a:srgbClr val="002060"/>
                </a:solidFill>
              </a:rPr>
              <a:t>Options that do not take arguments can be usually be ganged together, e.g. </a:t>
            </a:r>
            <a:r>
              <a:rPr lang="en-GB" sz="5000" dirty="0">
                <a:solidFill>
                  <a:srgbClr val="002060"/>
                </a:solidFill>
                <a:latin typeface="Consolas" panose="020B0609020204030204" pitchFamily="49" charset="0"/>
              </a:rPr>
              <a:t>ls –a –l = ls -al.</a:t>
            </a:r>
            <a:endParaRPr lang="en-GB" sz="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8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2421-2496-44FB-9438-91BB335C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Getting Unix/Linux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5991-1459-48A8-823F-272EF642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dirty="0">
                <a:solidFill>
                  <a:srgbClr val="002060"/>
                </a:solidFill>
              </a:rPr>
              <a:t>Dual boot i.e. run your OS and Unix/Linux side by side but not at the same time.</a:t>
            </a:r>
          </a:p>
          <a:p>
            <a:pPr>
              <a:buClr>
                <a:schemeClr val="tx2"/>
              </a:buClr>
            </a:pPr>
            <a:r>
              <a:rPr lang="en-US" sz="3600" dirty="0">
                <a:solidFill>
                  <a:srgbClr val="002060"/>
                </a:solidFill>
              </a:rPr>
              <a:t>Install a virtual machine (recommended).</a:t>
            </a:r>
          </a:p>
          <a:p>
            <a:pPr>
              <a:buClr>
                <a:schemeClr val="tx2"/>
              </a:buClr>
            </a:pPr>
            <a:r>
              <a:rPr lang="en-US" sz="3600" dirty="0">
                <a:solidFill>
                  <a:srgbClr val="002060"/>
                </a:solidFill>
              </a:rPr>
              <a:t>Install Windows Subsystem for Linux (WSL) on Windows.</a:t>
            </a:r>
          </a:p>
          <a:p>
            <a:pPr>
              <a:buClr>
                <a:schemeClr val="tx2"/>
              </a:buClr>
            </a:pPr>
            <a:r>
              <a:rPr lang="en-US" sz="3600" dirty="0">
                <a:solidFill>
                  <a:srgbClr val="002060"/>
                </a:solidFill>
              </a:rPr>
              <a:t>Download Cygwin on Windows.</a:t>
            </a:r>
          </a:p>
        </p:txBody>
      </p:sp>
    </p:spTree>
    <p:extLst>
      <p:ext uri="{BB962C8B-B14F-4D97-AF65-F5344CB8AC3E}">
        <p14:creationId xmlns:p14="http://schemas.microsoft.com/office/powerpoint/2010/main" val="179603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9F05-0100-4FC2-896C-4F21FF90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Navigating 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DD0E-8B39-4025-A267-06D07E5D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4911"/>
            <a:ext cx="10058400" cy="4493422"/>
          </a:xfrm>
        </p:spPr>
        <p:txBody>
          <a:bodyPr>
            <a:normAutofit/>
          </a:bodyPr>
          <a:lstStyle/>
          <a:p>
            <a:pPr marL="0" lvl="0" indent="0">
              <a:buClr>
                <a:srgbClr val="E48312"/>
              </a:buClr>
              <a:buNone/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</a:rPr>
              <a:t>ls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 [OPTION]… [FILE]…</a:t>
            </a:r>
          </a:p>
          <a:p>
            <a:pPr lvl="1">
              <a:buClr>
                <a:schemeClr val="tx2"/>
              </a:buClr>
            </a:pPr>
            <a:r>
              <a:rPr lang="en-GB" sz="3600" dirty="0">
                <a:solidFill>
                  <a:srgbClr val="002060"/>
                </a:solidFill>
              </a:rPr>
              <a:t>List information about the FILEs (the current directory by default)</a:t>
            </a:r>
          </a:p>
          <a:p>
            <a:pPr lvl="1">
              <a:buClr>
                <a:schemeClr val="tx2"/>
              </a:buClr>
            </a:pPr>
            <a:r>
              <a:rPr lang="en-GB" sz="3600" b="1" dirty="0">
                <a:solidFill>
                  <a:srgbClr val="002060"/>
                </a:solidFill>
              </a:rPr>
              <a:t>-a </a:t>
            </a:r>
            <a:r>
              <a:rPr lang="en-GB" sz="3600" dirty="0">
                <a:solidFill>
                  <a:srgbClr val="002060"/>
                </a:solidFill>
              </a:rPr>
              <a:t>: do not ignore entries starting with a . (hidden files).</a:t>
            </a:r>
          </a:p>
          <a:p>
            <a:pPr lvl="1">
              <a:buClr>
                <a:schemeClr val="tx2"/>
              </a:buClr>
            </a:pPr>
            <a:r>
              <a:rPr lang="en-GB" sz="3600" b="1" dirty="0">
                <a:solidFill>
                  <a:srgbClr val="002060"/>
                </a:solidFill>
              </a:rPr>
              <a:t>-l </a:t>
            </a:r>
            <a:r>
              <a:rPr lang="en-GB" sz="3600" dirty="0">
                <a:solidFill>
                  <a:srgbClr val="002060"/>
                </a:solidFill>
              </a:rPr>
              <a:t>: use a long listing format.</a:t>
            </a:r>
          </a:p>
        </p:txBody>
      </p:sp>
    </p:spTree>
    <p:extLst>
      <p:ext uri="{BB962C8B-B14F-4D97-AF65-F5344CB8AC3E}">
        <p14:creationId xmlns:p14="http://schemas.microsoft.com/office/powerpoint/2010/main" val="348141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4E63-5063-4146-828F-8C02B9A5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Navigating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F471-DD81-4A6E-8030-512ABF459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0679"/>
          </a:xfrm>
        </p:spPr>
        <p:txBody>
          <a:bodyPr>
            <a:normAutofit lnSpcReduction="10000"/>
          </a:bodyPr>
          <a:lstStyle/>
          <a:p>
            <a:pPr marL="0" lvl="0" indent="0">
              <a:buClr>
                <a:srgbClr val="E48312"/>
              </a:buClr>
              <a:buNone/>
            </a:pPr>
            <a:r>
              <a:rPr lang="en-GB" sz="3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pwd</a:t>
            </a:r>
            <a:r>
              <a:rPr lang="en-GB" sz="3200" dirty="0">
                <a:solidFill>
                  <a:srgbClr val="002060"/>
                </a:solidFill>
                <a:latin typeface="Consolas" panose="020B0609020204030204" pitchFamily="49" charset="0"/>
              </a:rPr>
              <a:t> [OPTION]…</a:t>
            </a:r>
          </a:p>
          <a:p>
            <a:pPr lvl="1">
              <a:buClr>
                <a:schemeClr val="tx2"/>
              </a:buClr>
            </a:pPr>
            <a:r>
              <a:rPr lang="en-GB" sz="3200" dirty="0">
                <a:solidFill>
                  <a:srgbClr val="002060"/>
                </a:solidFill>
              </a:rPr>
              <a:t>Print name of current/working directory.</a:t>
            </a:r>
            <a:endParaRPr lang="en-GB" sz="32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E48312"/>
              </a:buClr>
              <a:buNone/>
            </a:pPr>
            <a:r>
              <a:rPr lang="en-GB" sz="3200" b="1" dirty="0">
                <a:solidFill>
                  <a:srgbClr val="002060"/>
                </a:solidFill>
                <a:latin typeface="Consolas" panose="020B0609020204030204" pitchFamily="49" charset="0"/>
              </a:rPr>
              <a:t>cd</a:t>
            </a:r>
            <a:r>
              <a:rPr lang="en-GB" sz="3200" dirty="0">
                <a:solidFill>
                  <a:srgbClr val="002060"/>
                </a:solidFill>
                <a:latin typeface="Consolas" panose="020B0609020204030204" pitchFamily="49" charset="0"/>
              </a:rPr>
              <a:t> [OPTION]… [DIRECTORY]</a:t>
            </a:r>
          </a:p>
          <a:p>
            <a:pPr lvl="1">
              <a:buClr>
                <a:schemeClr val="tx2"/>
              </a:buClr>
            </a:pPr>
            <a:r>
              <a:rPr lang="en-GB" sz="3200" dirty="0">
                <a:solidFill>
                  <a:srgbClr val="002060"/>
                </a:solidFill>
              </a:rPr>
              <a:t>Change the working directory to DIRECTORY.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en-GB" sz="3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mkdir</a:t>
            </a:r>
            <a:r>
              <a:rPr lang="en-GB" sz="3200" dirty="0">
                <a:solidFill>
                  <a:srgbClr val="002060"/>
                </a:solidFill>
                <a:latin typeface="Consolas" panose="020B0609020204030204" pitchFamily="49" charset="0"/>
              </a:rPr>
              <a:t> [OPTION]… [DIRECTORY]…</a:t>
            </a:r>
          </a:p>
          <a:p>
            <a:pPr lvl="1">
              <a:buClr>
                <a:schemeClr val="tx2"/>
              </a:buClr>
            </a:pPr>
            <a:r>
              <a:rPr lang="en-GB" sz="3200" dirty="0">
                <a:solidFill>
                  <a:srgbClr val="002060"/>
                </a:solidFill>
              </a:rPr>
              <a:t>Make the DIRECTORY(</a:t>
            </a:r>
            <a:r>
              <a:rPr lang="en-GB" sz="3200" dirty="0" err="1">
                <a:solidFill>
                  <a:srgbClr val="002060"/>
                </a:solidFill>
              </a:rPr>
              <a:t>ies</a:t>
            </a:r>
            <a:r>
              <a:rPr lang="en-GB" sz="3200" dirty="0">
                <a:solidFill>
                  <a:srgbClr val="002060"/>
                </a:solidFill>
              </a:rPr>
              <a:t>), if they do not already exist.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en-GB" sz="3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rmdir</a:t>
            </a:r>
            <a:r>
              <a:rPr lang="en-GB" sz="3200" dirty="0">
                <a:solidFill>
                  <a:srgbClr val="002060"/>
                </a:solidFill>
                <a:latin typeface="Consolas" panose="020B0609020204030204" pitchFamily="49" charset="0"/>
              </a:rPr>
              <a:t> [OPTION]… DIRECTORY…</a:t>
            </a:r>
          </a:p>
          <a:p>
            <a:pPr lvl="1">
              <a:buClr>
                <a:schemeClr val="tx2"/>
              </a:buClr>
            </a:pPr>
            <a:r>
              <a:rPr lang="en-GB" sz="3200" dirty="0">
                <a:solidFill>
                  <a:srgbClr val="002060"/>
                </a:solidFill>
              </a:rPr>
              <a:t>Remove the DIRECTORY(</a:t>
            </a:r>
            <a:r>
              <a:rPr lang="en-GB" sz="3200" dirty="0" err="1">
                <a:solidFill>
                  <a:srgbClr val="002060"/>
                </a:solidFill>
              </a:rPr>
              <a:t>ies</a:t>
            </a:r>
            <a:r>
              <a:rPr lang="en-GB" sz="3200" dirty="0">
                <a:solidFill>
                  <a:srgbClr val="002060"/>
                </a:solidFill>
              </a:rPr>
              <a:t>), if they are empty.</a:t>
            </a:r>
          </a:p>
        </p:txBody>
      </p:sp>
    </p:spTree>
    <p:extLst>
      <p:ext uri="{BB962C8B-B14F-4D97-AF65-F5344CB8AC3E}">
        <p14:creationId xmlns:p14="http://schemas.microsoft.com/office/powerpoint/2010/main" val="167080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5B62-16D1-490F-9872-FC620A85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The Directory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A221-BC1F-42FF-B7B8-A9741967C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360"/>
            <a:ext cx="10317480" cy="4265298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GB" sz="3000" dirty="0">
                <a:solidFill>
                  <a:srgbClr val="002060"/>
                </a:solidFill>
              </a:rPr>
              <a:t>The directory stack is a list of recently-visited directories.</a:t>
            </a:r>
          </a:p>
          <a:p>
            <a:pPr>
              <a:buClr>
                <a:schemeClr val="tx2"/>
              </a:buClr>
            </a:pPr>
            <a:r>
              <a:rPr lang="en-GB" sz="3000" dirty="0">
                <a:solidFill>
                  <a:srgbClr val="002060"/>
                </a:solidFill>
              </a:rPr>
              <a:t>The </a:t>
            </a:r>
            <a:r>
              <a:rPr lang="en-GB" sz="3000" b="1" i="1" dirty="0" err="1">
                <a:solidFill>
                  <a:srgbClr val="002060"/>
                </a:solidFill>
              </a:rPr>
              <a:t>pushd</a:t>
            </a:r>
            <a:r>
              <a:rPr lang="en-GB" sz="3000" dirty="0">
                <a:solidFill>
                  <a:srgbClr val="002060"/>
                </a:solidFill>
              </a:rPr>
              <a:t> command adds directories to the stack as it changes the current directory.</a:t>
            </a:r>
          </a:p>
          <a:p>
            <a:pPr>
              <a:buClr>
                <a:schemeClr val="tx2"/>
              </a:buClr>
            </a:pPr>
            <a:r>
              <a:rPr lang="en-GB" sz="3000" dirty="0">
                <a:solidFill>
                  <a:srgbClr val="002060"/>
                </a:solidFill>
              </a:rPr>
              <a:t>The </a:t>
            </a:r>
            <a:r>
              <a:rPr lang="en-GB" sz="3000" b="1" i="1" dirty="0" err="1">
                <a:solidFill>
                  <a:srgbClr val="002060"/>
                </a:solidFill>
              </a:rPr>
              <a:t>popd</a:t>
            </a:r>
            <a:r>
              <a:rPr lang="en-GB" sz="3000" dirty="0">
                <a:solidFill>
                  <a:srgbClr val="002060"/>
                </a:solidFill>
              </a:rPr>
              <a:t> command removes specified directories from the stack and changes the current directory to the directory removed.</a:t>
            </a:r>
          </a:p>
          <a:p>
            <a:pPr>
              <a:buClr>
                <a:schemeClr val="tx2"/>
              </a:buClr>
            </a:pPr>
            <a:r>
              <a:rPr lang="en-GB" sz="3000" dirty="0">
                <a:solidFill>
                  <a:srgbClr val="002060"/>
                </a:solidFill>
              </a:rPr>
              <a:t>The current directory is always at the "top" of the stack.</a:t>
            </a:r>
          </a:p>
          <a:p>
            <a:pPr>
              <a:buClr>
                <a:schemeClr val="tx2"/>
              </a:buClr>
            </a:pPr>
            <a:r>
              <a:rPr lang="en-GB" sz="3000" dirty="0">
                <a:solidFill>
                  <a:srgbClr val="002060"/>
                </a:solidFill>
              </a:rPr>
              <a:t>The </a:t>
            </a:r>
            <a:r>
              <a:rPr lang="en-GB" sz="3000" b="1" i="1" dirty="0" err="1">
                <a:solidFill>
                  <a:srgbClr val="002060"/>
                </a:solidFill>
              </a:rPr>
              <a:t>dirs</a:t>
            </a:r>
            <a:r>
              <a:rPr lang="en-GB" sz="3000" dirty="0">
                <a:solidFill>
                  <a:srgbClr val="002060"/>
                </a:solidFill>
              </a:rPr>
              <a:t> command displays the contents of the directory stack.</a:t>
            </a:r>
          </a:p>
        </p:txBody>
      </p:sp>
    </p:spTree>
    <p:extLst>
      <p:ext uri="{BB962C8B-B14F-4D97-AF65-F5344CB8AC3E}">
        <p14:creationId xmlns:p14="http://schemas.microsoft.com/office/powerpoint/2010/main" val="176259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7341-57C2-44A8-BF29-118DC9B1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The Directory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0471-6AF2-4BCF-A408-C1F94742A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776"/>
          </a:xfrm>
        </p:spPr>
        <p:txBody>
          <a:bodyPr>
            <a:normAutofit fontScale="92500" lnSpcReduction="10000"/>
          </a:bodyPr>
          <a:lstStyle/>
          <a:p>
            <a:pPr marL="0" lvl="0">
              <a:buClr>
                <a:srgbClr val="E48312"/>
              </a:buClr>
              <a:buNone/>
            </a:pPr>
            <a:r>
              <a:rPr lang="en-GB" sz="2800" b="1" dirty="0" err="1">
                <a:solidFill>
                  <a:srgbClr val="002060"/>
                </a:solidFill>
              </a:rPr>
              <a:t>dirs</a:t>
            </a:r>
            <a:r>
              <a:rPr lang="en-GB" sz="2800" dirty="0">
                <a:solidFill>
                  <a:srgbClr val="002060"/>
                </a:solidFill>
              </a:rPr>
              <a:t> [-</a:t>
            </a:r>
            <a:r>
              <a:rPr lang="en-GB" sz="2800" dirty="0" err="1">
                <a:solidFill>
                  <a:srgbClr val="002060"/>
                </a:solidFill>
              </a:rPr>
              <a:t>clpv</a:t>
            </a:r>
            <a:r>
              <a:rPr lang="en-GB" sz="2800" dirty="0">
                <a:solidFill>
                  <a:srgbClr val="002060"/>
                </a:solidFill>
              </a:rPr>
              <a:t>] [+N | -N]</a:t>
            </a:r>
          </a:p>
          <a:p>
            <a:pPr lvl="1">
              <a:buClr>
                <a:schemeClr val="tx2"/>
              </a:buClr>
            </a:pPr>
            <a:r>
              <a:rPr lang="en-GB" sz="2800" dirty="0">
                <a:solidFill>
                  <a:srgbClr val="002060"/>
                </a:solidFill>
              </a:rPr>
              <a:t>Display the list of currently remembered directories.</a:t>
            </a:r>
          </a:p>
          <a:p>
            <a:pPr lvl="1">
              <a:buClr>
                <a:schemeClr val="tx2"/>
              </a:buClr>
            </a:pPr>
            <a:r>
              <a:rPr lang="en-GB" sz="2800" b="1" dirty="0">
                <a:solidFill>
                  <a:srgbClr val="002060"/>
                </a:solidFill>
              </a:rPr>
              <a:t>-c </a:t>
            </a:r>
            <a:r>
              <a:rPr lang="en-GB" sz="2800" dirty="0">
                <a:solidFill>
                  <a:srgbClr val="002060"/>
                </a:solidFill>
              </a:rPr>
              <a:t>: Clears the directory stack by deleting all of the elements.</a:t>
            </a:r>
          </a:p>
          <a:p>
            <a:pPr lvl="1">
              <a:buClr>
                <a:schemeClr val="tx2"/>
              </a:buClr>
            </a:pPr>
            <a:r>
              <a:rPr lang="en-GB" sz="2800" b="1" dirty="0">
                <a:solidFill>
                  <a:srgbClr val="002060"/>
                </a:solidFill>
              </a:rPr>
              <a:t>-l </a:t>
            </a:r>
            <a:r>
              <a:rPr lang="en-GB" sz="2800" dirty="0">
                <a:solidFill>
                  <a:srgbClr val="002060"/>
                </a:solidFill>
              </a:rPr>
              <a:t>: Produces a listing using full pathnames; the default listing format uses a tilde to denote the home directory.</a:t>
            </a:r>
          </a:p>
          <a:p>
            <a:pPr lvl="1">
              <a:buClr>
                <a:schemeClr val="tx2"/>
              </a:buClr>
            </a:pPr>
            <a:r>
              <a:rPr lang="en-GB" sz="2800" b="1" dirty="0">
                <a:solidFill>
                  <a:srgbClr val="002060"/>
                </a:solidFill>
              </a:rPr>
              <a:t>-p </a:t>
            </a:r>
            <a:r>
              <a:rPr lang="en-GB" sz="2800" dirty="0">
                <a:solidFill>
                  <a:srgbClr val="002060"/>
                </a:solidFill>
              </a:rPr>
              <a:t>: Causes </a:t>
            </a:r>
            <a:r>
              <a:rPr lang="en-GB" sz="2800" b="1" dirty="0" err="1">
                <a:solidFill>
                  <a:srgbClr val="002060"/>
                </a:solidFill>
              </a:rPr>
              <a:t>dirs</a:t>
            </a:r>
            <a:r>
              <a:rPr lang="en-GB" sz="2800" dirty="0">
                <a:solidFill>
                  <a:srgbClr val="002060"/>
                </a:solidFill>
              </a:rPr>
              <a:t> to print the directory stack with one entry per line.</a:t>
            </a:r>
          </a:p>
          <a:p>
            <a:pPr lvl="1">
              <a:buClr>
                <a:schemeClr val="tx2"/>
              </a:buClr>
            </a:pPr>
            <a:r>
              <a:rPr lang="en-GB" sz="2800" b="1" dirty="0">
                <a:solidFill>
                  <a:srgbClr val="002060"/>
                </a:solidFill>
              </a:rPr>
              <a:t>-v </a:t>
            </a:r>
            <a:r>
              <a:rPr lang="en-GB" sz="2800" dirty="0">
                <a:solidFill>
                  <a:srgbClr val="002060"/>
                </a:solidFill>
              </a:rPr>
              <a:t>: Causes </a:t>
            </a:r>
            <a:r>
              <a:rPr lang="en-GB" sz="2800" b="1" dirty="0" err="1">
                <a:solidFill>
                  <a:srgbClr val="002060"/>
                </a:solidFill>
              </a:rPr>
              <a:t>dirs</a:t>
            </a:r>
            <a:r>
              <a:rPr lang="en-GB" sz="2800" dirty="0">
                <a:solidFill>
                  <a:srgbClr val="002060"/>
                </a:solidFill>
              </a:rPr>
              <a:t> to print the directory stack with one entry per line, prefixing each entry with its index in the stack.</a:t>
            </a:r>
          </a:p>
          <a:p>
            <a:pPr lvl="1">
              <a:buClr>
                <a:schemeClr val="tx2"/>
              </a:buClr>
            </a:pPr>
            <a:r>
              <a:rPr lang="en-GB" sz="2800" b="1" dirty="0">
                <a:solidFill>
                  <a:srgbClr val="002060"/>
                </a:solidFill>
              </a:rPr>
              <a:t>+N </a:t>
            </a:r>
            <a:r>
              <a:rPr lang="en-GB" sz="2800" dirty="0">
                <a:solidFill>
                  <a:srgbClr val="002060"/>
                </a:solidFill>
              </a:rPr>
              <a:t>: Displays the Nth directory from the left.</a:t>
            </a:r>
          </a:p>
          <a:p>
            <a:pPr lvl="1">
              <a:buClr>
                <a:schemeClr val="tx2"/>
              </a:buClr>
            </a:pPr>
            <a:r>
              <a:rPr lang="en-GB" sz="2800" b="1" dirty="0">
                <a:solidFill>
                  <a:srgbClr val="002060"/>
                </a:solidFill>
              </a:rPr>
              <a:t>-N </a:t>
            </a:r>
            <a:r>
              <a:rPr lang="en-GB" sz="2800" dirty="0">
                <a:solidFill>
                  <a:srgbClr val="002060"/>
                </a:solidFill>
              </a:rPr>
              <a:t>: Displays the Nth directory from the right.</a:t>
            </a:r>
          </a:p>
        </p:txBody>
      </p:sp>
    </p:spTree>
    <p:extLst>
      <p:ext uri="{BB962C8B-B14F-4D97-AF65-F5344CB8AC3E}">
        <p14:creationId xmlns:p14="http://schemas.microsoft.com/office/powerpoint/2010/main" val="50462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7341-57C2-44A8-BF29-118DC9B1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., .., 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0471-6AF2-4BCF-A408-C1F94742A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725"/>
            <a:ext cx="10058400" cy="4010536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On Unix-like operating systems, every directory contains an object represented by a single dot and another represented by two successive dots. </a:t>
            </a:r>
          </a:p>
          <a:p>
            <a:r>
              <a:rPr lang="en-GB" sz="2400" dirty="0">
                <a:solidFill>
                  <a:srgbClr val="002060"/>
                </a:solidFill>
              </a:rPr>
              <a:t>The former refers to the directory itself and the latter refers to its </a:t>
            </a:r>
            <a:r>
              <a:rPr lang="en-GB" sz="2400" i="1" dirty="0">
                <a:solidFill>
                  <a:srgbClr val="002060"/>
                </a:solidFill>
              </a:rPr>
              <a:t>parent directory</a:t>
            </a:r>
            <a:r>
              <a:rPr lang="en-GB" sz="2400" dirty="0">
                <a:solidFill>
                  <a:srgbClr val="002060"/>
                </a:solidFill>
              </a:rPr>
              <a:t> (i.e., the directory that contains it).</a:t>
            </a:r>
          </a:p>
          <a:p>
            <a:r>
              <a:rPr lang="en-GB" sz="2400" dirty="0">
                <a:solidFill>
                  <a:srgbClr val="002060"/>
                </a:solidFill>
              </a:rPr>
              <a:t>In most shells, tilde (~) expands to the value of the home directory of the current user.</a:t>
            </a:r>
          </a:p>
          <a:p>
            <a:r>
              <a:rPr lang="en-GB" sz="2400" dirty="0">
                <a:solidFill>
                  <a:srgbClr val="002060"/>
                </a:solidFill>
              </a:rPr>
              <a:t>~user expands to the value of the home directory of the user named user.</a:t>
            </a:r>
          </a:p>
          <a:p>
            <a:r>
              <a:rPr lang="en-GB" sz="2400" dirty="0">
                <a:solidFill>
                  <a:srgbClr val="002060"/>
                </a:solidFill>
              </a:rPr>
              <a:t>~+N expands to the string that would be displayed by 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'</a:t>
            </a:r>
            <a:r>
              <a:rPr lang="en-GB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dirs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 +N’</a:t>
            </a:r>
            <a:r>
              <a:rPr lang="en-GB" sz="2400" dirty="0">
                <a:solidFill>
                  <a:srgbClr val="002060"/>
                </a:solidFill>
              </a:rPr>
              <a:t>.</a:t>
            </a:r>
          </a:p>
          <a:p>
            <a:r>
              <a:rPr lang="en-GB" sz="2400" dirty="0">
                <a:solidFill>
                  <a:srgbClr val="002060"/>
                </a:solidFill>
              </a:rPr>
              <a:t>~-N expands to the string that would be displayed by 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'</a:t>
            </a:r>
            <a:r>
              <a:rPr lang="en-GB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dirs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 -N'</a:t>
            </a:r>
            <a:r>
              <a:rPr lang="en-GB" sz="24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77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7341-57C2-44A8-BF29-118DC9B1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Creating and Viewing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0471-6AF2-4BCF-A408-C1F94742A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03" y="1707043"/>
            <a:ext cx="10058400" cy="45915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800" b="1" dirty="0">
                <a:solidFill>
                  <a:srgbClr val="002060"/>
                </a:solidFill>
                <a:latin typeface="Consolas" panose="020B0609020204030204" pitchFamily="49" charset="0"/>
              </a:rPr>
              <a:t>touch</a:t>
            </a:r>
            <a:r>
              <a:rPr lang="en-GB" sz="3800" dirty="0">
                <a:solidFill>
                  <a:srgbClr val="002060"/>
                </a:solidFill>
                <a:latin typeface="Consolas" panose="020B0609020204030204" pitchFamily="49" charset="0"/>
              </a:rPr>
              <a:t> [OPTION]… FILE…</a:t>
            </a:r>
          </a:p>
          <a:p>
            <a:pPr lvl="1"/>
            <a:r>
              <a:rPr lang="en-GB" sz="3800" dirty="0">
                <a:solidFill>
                  <a:srgbClr val="002060"/>
                </a:solidFill>
              </a:rPr>
              <a:t>Update the access and modification times of each FILE to the current time.</a:t>
            </a:r>
          </a:p>
          <a:p>
            <a:pPr lvl="1"/>
            <a:r>
              <a:rPr lang="en-GB" sz="3800" dirty="0">
                <a:solidFill>
                  <a:srgbClr val="002060"/>
                </a:solidFill>
              </a:rPr>
              <a:t>A FILE argument that does not exist is created.</a:t>
            </a:r>
          </a:p>
          <a:p>
            <a:pPr marL="0" indent="0">
              <a:buNone/>
            </a:pPr>
            <a:r>
              <a:rPr lang="en-GB" sz="3800" b="1" dirty="0">
                <a:solidFill>
                  <a:srgbClr val="002060"/>
                </a:solidFill>
                <a:latin typeface="Consolas" panose="020B0609020204030204" pitchFamily="49" charset="0"/>
              </a:rPr>
              <a:t>cat</a:t>
            </a:r>
            <a:r>
              <a:rPr lang="en-GB" sz="3800" dirty="0">
                <a:solidFill>
                  <a:srgbClr val="002060"/>
                </a:solidFill>
                <a:latin typeface="Consolas" panose="020B0609020204030204" pitchFamily="49" charset="0"/>
              </a:rPr>
              <a:t> [OPTION]… FILE</a:t>
            </a:r>
          </a:p>
          <a:p>
            <a:pPr lvl="1"/>
            <a:r>
              <a:rPr lang="en-GB" sz="3800" dirty="0">
                <a:solidFill>
                  <a:srgbClr val="002060"/>
                </a:solidFill>
              </a:rPr>
              <a:t>Concatenate FILE(s) to standard output</a:t>
            </a:r>
          </a:p>
          <a:p>
            <a:pPr lvl="1"/>
            <a:r>
              <a:rPr lang="en-GB" sz="3800" dirty="0">
                <a:solidFill>
                  <a:srgbClr val="002060"/>
                </a:solidFill>
              </a:rPr>
              <a:t>With no FILE, or when FILE is -, read standard input.</a:t>
            </a:r>
          </a:p>
        </p:txBody>
      </p:sp>
    </p:spTree>
    <p:extLst>
      <p:ext uri="{BB962C8B-B14F-4D97-AF65-F5344CB8AC3E}">
        <p14:creationId xmlns:p14="http://schemas.microsoft.com/office/powerpoint/2010/main" val="224956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7341-57C2-44A8-BF29-118DC9B1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Viewing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0471-6AF2-4BCF-A408-C1F94742A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650"/>
            <a:ext cx="10058400" cy="45915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000" b="1" dirty="0">
                <a:solidFill>
                  <a:srgbClr val="002060"/>
                </a:solidFill>
                <a:latin typeface="Consolas" panose="020B0609020204030204" pitchFamily="49" charset="0"/>
              </a:rPr>
              <a:t>more</a:t>
            </a:r>
            <a:r>
              <a:rPr lang="en-GB" sz="3000" dirty="0">
                <a:solidFill>
                  <a:srgbClr val="002060"/>
                </a:solidFill>
                <a:latin typeface="Consolas" panose="020B0609020204030204" pitchFamily="49" charset="0"/>
              </a:rPr>
              <a:t> [OPTION]… FILE…</a:t>
            </a:r>
          </a:p>
          <a:p>
            <a:pPr lvl="1"/>
            <a:r>
              <a:rPr lang="en-GB" sz="3000" dirty="0">
                <a:solidFill>
                  <a:srgbClr val="002060"/>
                </a:solidFill>
              </a:rPr>
              <a:t>Allows you to page through text one screenful at a time.</a:t>
            </a:r>
          </a:p>
          <a:p>
            <a:pPr lvl="1"/>
            <a:r>
              <a:rPr lang="en-GB" sz="3000" dirty="0">
                <a:solidFill>
                  <a:srgbClr val="002060"/>
                </a:solidFill>
              </a:rPr>
              <a:t>SPACE, z or RETURN to display next page, d to scroll forward.</a:t>
            </a:r>
          </a:p>
          <a:p>
            <a:pPr lvl="1"/>
            <a:r>
              <a:rPr lang="en-GB" sz="3000" dirty="0">
                <a:solidFill>
                  <a:srgbClr val="002060"/>
                </a:solidFill>
              </a:rPr>
              <a:t>b to display previous page, but no way to scroll backward.</a:t>
            </a:r>
          </a:p>
          <a:p>
            <a:pPr lvl="1"/>
            <a:r>
              <a:rPr lang="en-GB" sz="3000" dirty="0">
                <a:solidFill>
                  <a:srgbClr val="002060"/>
                </a:solidFill>
              </a:rPr>
              <a:t>q to quit</a:t>
            </a:r>
          </a:p>
          <a:p>
            <a:pPr marL="0" indent="0">
              <a:buNone/>
            </a:pPr>
            <a:r>
              <a:rPr lang="en-GB" sz="3000" b="1" dirty="0">
                <a:solidFill>
                  <a:srgbClr val="002060"/>
                </a:solidFill>
                <a:latin typeface="Consolas" panose="020B0609020204030204" pitchFamily="49" charset="0"/>
              </a:rPr>
              <a:t>less</a:t>
            </a:r>
            <a:r>
              <a:rPr lang="en-GB" sz="3000" dirty="0">
                <a:solidFill>
                  <a:srgbClr val="002060"/>
                </a:solidFill>
                <a:latin typeface="Consolas" panose="020B0609020204030204" pitchFamily="49" charset="0"/>
              </a:rPr>
              <a:t> [OPTION]… FILE</a:t>
            </a:r>
          </a:p>
          <a:p>
            <a:pPr lvl="1"/>
            <a:r>
              <a:rPr lang="en-GB" sz="3000" dirty="0">
                <a:solidFill>
                  <a:srgbClr val="002060"/>
                </a:solidFill>
              </a:rPr>
              <a:t>Same as </a:t>
            </a:r>
            <a:r>
              <a:rPr lang="en-GB" sz="3000" b="1" dirty="0">
                <a:solidFill>
                  <a:srgbClr val="002060"/>
                </a:solidFill>
                <a:latin typeface="Consolas" panose="020B0609020204030204" pitchFamily="49" charset="0"/>
              </a:rPr>
              <a:t>more</a:t>
            </a:r>
            <a:r>
              <a:rPr lang="en-GB" sz="3000" dirty="0">
                <a:solidFill>
                  <a:srgbClr val="002060"/>
                </a:solidFill>
              </a:rPr>
              <a:t> but lets you scroll backwards.</a:t>
            </a:r>
          </a:p>
          <a:p>
            <a:pPr lvl="1"/>
            <a:r>
              <a:rPr lang="en-GB" sz="3000" dirty="0">
                <a:solidFill>
                  <a:srgbClr val="002060"/>
                </a:solidFill>
              </a:rPr>
              <a:t>Does not have to read the entire input file before starting, hence is faster with large files.</a:t>
            </a:r>
          </a:p>
        </p:txBody>
      </p:sp>
    </p:spTree>
    <p:extLst>
      <p:ext uri="{BB962C8B-B14F-4D97-AF65-F5344CB8AC3E}">
        <p14:creationId xmlns:p14="http://schemas.microsoft.com/office/powerpoint/2010/main" val="12210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7341-57C2-44A8-BF29-118DC9B1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Viewing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0471-6AF2-4BCF-A408-C1F94742A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360"/>
            <a:ext cx="10058400" cy="45915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600" b="1" dirty="0">
                <a:solidFill>
                  <a:srgbClr val="002060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>
                <a:solidFill>
                  <a:srgbClr val="002060"/>
                </a:solidFill>
                <a:latin typeface="Consolas" panose="020B0609020204030204" pitchFamily="49" charset="0"/>
              </a:rPr>
              <a:t> [OPTION]… FILE…</a:t>
            </a:r>
          </a:p>
          <a:p>
            <a:pPr lvl="1"/>
            <a:r>
              <a:rPr lang="en-GB" sz="3600" dirty="0">
                <a:solidFill>
                  <a:srgbClr val="002060"/>
                </a:solidFill>
              </a:rPr>
              <a:t>Print the first 10 lines of FILE to standard output.</a:t>
            </a:r>
          </a:p>
          <a:p>
            <a:pPr lvl="1"/>
            <a:r>
              <a:rPr lang="en-GB" sz="3600" b="1" dirty="0">
                <a:solidFill>
                  <a:srgbClr val="002060"/>
                </a:solidFill>
              </a:rPr>
              <a:t>-n </a:t>
            </a:r>
            <a:r>
              <a:rPr lang="en-GB" sz="3600" dirty="0">
                <a:solidFill>
                  <a:srgbClr val="002060"/>
                </a:solidFill>
              </a:rPr>
              <a:t>NUM: Print the first NUM lines instead of the first 10; with the leading '-', print all but the last NUM lines of each file.</a:t>
            </a:r>
          </a:p>
          <a:p>
            <a:pPr lvl="1"/>
            <a:r>
              <a:rPr lang="en-GB" sz="3600" dirty="0">
                <a:solidFill>
                  <a:srgbClr val="002060"/>
                </a:solidFill>
              </a:rPr>
              <a:t>With no FILE, or when file is -, read standard input.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002060"/>
                </a:solidFill>
                <a:latin typeface="Consolas" panose="020B0609020204030204" pitchFamily="49" charset="0"/>
              </a:rPr>
              <a:t>tail</a:t>
            </a:r>
            <a:r>
              <a:rPr lang="en-GB" sz="3600" dirty="0">
                <a:solidFill>
                  <a:srgbClr val="002060"/>
                </a:solidFill>
                <a:latin typeface="Consolas" panose="020B0609020204030204" pitchFamily="49" charset="0"/>
              </a:rPr>
              <a:t> [OPTION]… FILE</a:t>
            </a:r>
          </a:p>
          <a:p>
            <a:pPr lvl="1"/>
            <a:r>
              <a:rPr lang="en-GB" sz="3600" dirty="0">
                <a:solidFill>
                  <a:srgbClr val="002060"/>
                </a:solidFill>
              </a:rPr>
              <a:t>Print the last 10 lines of FILE to standard output.</a:t>
            </a:r>
          </a:p>
        </p:txBody>
      </p:sp>
    </p:spTree>
    <p:extLst>
      <p:ext uri="{BB962C8B-B14F-4D97-AF65-F5344CB8AC3E}">
        <p14:creationId xmlns:p14="http://schemas.microsoft.com/office/powerpoint/2010/main" val="301846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00FE5EE1-C439-B04B-B4FC-67A73AC2F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6ACDD6D1-66CC-3F42-B8B8-CA6C16A38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676400"/>
            <a:ext cx="10811005" cy="4411663"/>
          </a:xfrm>
        </p:spPr>
        <p:txBody>
          <a:bodyPr/>
          <a:lstStyle/>
          <a:p>
            <a:pPr eaLnBrk="1" hangingPunct="1"/>
            <a:r>
              <a:rPr lang="en-US" altLang="en-US" dirty="0"/>
              <a:t>Unix/Linux Overview</a:t>
            </a:r>
          </a:p>
          <a:p>
            <a:pPr eaLnBrk="1" hangingPunct="1"/>
            <a:r>
              <a:rPr lang="en-US" altLang="en-US" dirty="0"/>
              <a:t>Navigating the File System</a:t>
            </a:r>
          </a:p>
          <a:p>
            <a:pPr eaLnBrk="1" hangingPunct="1"/>
            <a:r>
              <a:rPr lang="en-US" altLang="en-US" dirty="0"/>
              <a:t>Using Linux Shell Commands</a:t>
            </a:r>
          </a:p>
        </p:txBody>
      </p:sp>
    </p:spTree>
    <p:extLst>
      <p:ext uri="{BB962C8B-B14F-4D97-AF65-F5344CB8AC3E}">
        <p14:creationId xmlns:p14="http://schemas.microsoft.com/office/powerpoint/2010/main" val="3453531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7341-57C2-44A8-BF29-118DC9B1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Deleting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0471-6AF2-4BCF-A408-C1F94742A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473" y="1942844"/>
            <a:ext cx="10058400" cy="41189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000" b="1" dirty="0">
                <a:solidFill>
                  <a:srgbClr val="002060"/>
                </a:solidFill>
                <a:latin typeface="Consolas" panose="020B0609020204030204" pitchFamily="49" charset="0"/>
              </a:rPr>
              <a:t>rm</a:t>
            </a:r>
            <a:r>
              <a:rPr lang="en-GB" sz="4000" dirty="0">
                <a:solidFill>
                  <a:srgbClr val="002060"/>
                </a:solidFill>
                <a:latin typeface="Consolas" panose="020B0609020204030204" pitchFamily="49" charset="0"/>
              </a:rPr>
              <a:t> [OPTION]… [FILE]…</a:t>
            </a:r>
          </a:p>
          <a:p>
            <a:pPr lvl="1"/>
            <a:r>
              <a:rPr lang="en-GB" sz="4000" dirty="0">
                <a:solidFill>
                  <a:srgbClr val="002060"/>
                </a:solidFill>
              </a:rPr>
              <a:t>Remove FILE.</a:t>
            </a:r>
          </a:p>
          <a:p>
            <a:pPr lvl="1"/>
            <a:r>
              <a:rPr lang="en-GB" sz="4000" b="1" dirty="0">
                <a:solidFill>
                  <a:srgbClr val="002060"/>
                </a:solidFill>
              </a:rPr>
              <a:t>-r, -R, --recursive </a:t>
            </a:r>
            <a:r>
              <a:rPr lang="en-GB" sz="4000" dirty="0">
                <a:solidFill>
                  <a:srgbClr val="002060"/>
                </a:solidFill>
              </a:rPr>
              <a:t>: removes directories and their contents recursively.</a:t>
            </a:r>
          </a:p>
          <a:p>
            <a:pPr lvl="1"/>
            <a:r>
              <a:rPr lang="en-GB" sz="4000" b="1" dirty="0">
                <a:solidFill>
                  <a:srgbClr val="002060"/>
                </a:solidFill>
              </a:rPr>
              <a:t>-</a:t>
            </a:r>
            <a:r>
              <a:rPr lang="en-GB" sz="4000" b="1" dirty="0" err="1">
                <a:solidFill>
                  <a:srgbClr val="002060"/>
                </a:solidFill>
              </a:rPr>
              <a:t>i</a:t>
            </a:r>
            <a:r>
              <a:rPr lang="en-GB" sz="4000" b="1" dirty="0">
                <a:solidFill>
                  <a:srgbClr val="002060"/>
                </a:solidFill>
              </a:rPr>
              <a:t> </a:t>
            </a:r>
            <a:r>
              <a:rPr lang="en-GB" sz="4000" dirty="0">
                <a:solidFill>
                  <a:srgbClr val="002060"/>
                </a:solidFill>
              </a:rPr>
              <a:t>: prompts the user whether to proceed with the entire operation if there are more than three files or </a:t>
            </a:r>
            <a:r>
              <a:rPr lang="en-GB" sz="4000" b="1" dirty="0">
                <a:solidFill>
                  <a:srgbClr val="002060"/>
                </a:solidFill>
              </a:rPr>
              <a:t>-r, -R, --recursive </a:t>
            </a:r>
            <a:r>
              <a:rPr lang="en-GB" sz="4000" dirty="0">
                <a:solidFill>
                  <a:srgbClr val="002060"/>
                </a:solidFill>
              </a:rPr>
              <a:t>are given.</a:t>
            </a:r>
          </a:p>
        </p:txBody>
      </p:sp>
    </p:spTree>
    <p:extLst>
      <p:ext uri="{BB962C8B-B14F-4D97-AF65-F5344CB8AC3E}">
        <p14:creationId xmlns:p14="http://schemas.microsoft.com/office/powerpoint/2010/main" val="1197422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7341-57C2-44A8-BF29-118DC9B1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Copying and Moving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0471-6AF2-4BCF-A408-C1F94742A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214"/>
            <a:ext cx="10058400" cy="4457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</a:rPr>
              <a:t>cp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 [OPTION]… SOURCE DEST</a:t>
            </a:r>
          </a:p>
          <a:p>
            <a:pPr lvl="1"/>
            <a:r>
              <a:rPr lang="en-GB" sz="3600" dirty="0">
                <a:solidFill>
                  <a:srgbClr val="002060"/>
                </a:solidFill>
              </a:rPr>
              <a:t>Copy SOURCE to DEST.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 [OPTION]… SOURCE DEST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 [OPTION]… SOURCE DIRECTORY</a:t>
            </a:r>
          </a:p>
          <a:p>
            <a:pPr lvl="1"/>
            <a:r>
              <a:rPr lang="en-GB" sz="3600" dirty="0">
                <a:solidFill>
                  <a:srgbClr val="002060"/>
                </a:solidFill>
              </a:rPr>
              <a:t>Rename SOURCE to DEST, or move SOURCE(s) to DIRECTORY.</a:t>
            </a:r>
          </a:p>
        </p:txBody>
      </p:sp>
    </p:spTree>
    <p:extLst>
      <p:ext uri="{BB962C8B-B14F-4D97-AF65-F5344CB8AC3E}">
        <p14:creationId xmlns:p14="http://schemas.microsoft.com/office/powerpoint/2010/main" val="1902592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7341-57C2-44A8-BF29-118DC9B1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clear, exit, 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0471-6AF2-4BCF-A408-C1F94742A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784"/>
            <a:ext cx="10058400" cy="445795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</a:rPr>
              <a:t>clear</a:t>
            </a:r>
            <a:r>
              <a:rPr lang="en-GB" sz="4000" dirty="0">
                <a:solidFill>
                  <a:srgbClr val="002060"/>
                </a:solidFill>
              </a:rPr>
              <a:t> clears the terminal screen.</a:t>
            </a:r>
          </a:p>
          <a:p>
            <a:pPr lvl="1"/>
            <a:r>
              <a:rPr lang="en-GB" sz="3600" dirty="0">
                <a:solidFill>
                  <a:srgbClr val="002060"/>
                </a:solidFill>
              </a:rPr>
              <a:t>This can also be achieved by CTRL + L.</a:t>
            </a:r>
          </a:p>
          <a:p>
            <a:r>
              <a:rPr lang="en-GB" sz="4400" b="1" dirty="0">
                <a:solidFill>
                  <a:srgbClr val="002060"/>
                </a:solidFill>
              </a:rPr>
              <a:t>exit</a:t>
            </a:r>
            <a:r>
              <a:rPr lang="en-GB" sz="4400" dirty="0">
                <a:solidFill>
                  <a:srgbClr val="002060"/>
                </a:solidFill>
              </a:rPr>
              <a:t> terminates the terminal session.</a:t>
            </a:r>
          </a:p>
          <a:p>
            <a:pPr lvl="1"/>
            <a:r>
              <a:rPr lang="en-GB" sz="3600" dirty="0">
                <a:solidFill>
                  <a:srgbClr val="002060"/>
                </a:solidFill>
              </a:rPr>
              <a:t>This can also be achieved by CTRL + D.</a:t>
            </a:r>
          </a:p>
          <a:p>
            <a:r>
              <a:rPr lang="en-GB" sz="4400" b="1" dirty="0">
                <a:solidFill>
                  <a:srgbClr val="002060"/>
                </a:solidFill>
              </a:rPr>
              <a:t>man</a:t>
            </a:r>
            <a:r>
              <a:rPr lang="en-GB" sz="4400" dirty="0">
                <a:solidFill>
                  <a:srgbClr val="002060"/>
                </a:solidFill>
              </a:rPr>
              <a:t> command</a:t>
            </a:r>
          </a:p>
          <a:p>
            <a:pPr lvl="1"/>
            <a:r>
              <a:rPr lang="en-GB" sz="3600" dirty="0">
                <a:solidFill>
                  <a:srgbClr val="002060"/>
                </a:solidFill>
              </a:rPr>
              <a:t>Displays a reference manual page for command.</a:t>
            </a:r>
          </a:p>
        </p:txBody>
      </p:sp>
    </p:spTree>
    <p:extLst>
      <p:ext uri="{BB962C8B-B14F-4D97-AF65-F5344CB8AC3E}">
        <p14:creationId xmlns:p14="http://schemas.microsoft.com/office/powerpoint/2010/main" val="150518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7341-57C2-44A8-BF29-118DC9B1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Command History and History Expansion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0471-6AF2-4BCF-A408-C1F94742A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359"/>
            <a:ext cx="10058400" cy="4591521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The </a:t>
            </a:r>
            <a:r>
              <a:rPr lang="en-GB" sz="2400" b="1" i="1" dirty="0">
                <a:solidFill>
                  <a:srgbClr val="002060"/>
                </a:solidFill>
              </a:rPr>
              <a:t>command history </a:t>
            </a:r>
            <a:r>
              <a:rPr lang="en-GB" sz="2400" dirty="0">
                <a:solidFill>
                  <a:srgbClr val="002060"/>
                </a:solidFill>
              </a:rPr>
              <a:t>is the list of commands previously typed in the shell.</a:t>
            </a:r>
          </a:p>
          <a:p>
            <a:r>
              <a:rPr lang="en-US" sz="2400" b="1" i="1" dirty="0">
                <a:solidFill>
                  <a:srgbClr val="002060"/>
                </a:solidFill>
              </a:rPr>
              <a:t>History </a:t>
            </a:r>
            <a:r>
              <a:rPr lang="en-GB" sz="2400" b="1" i="1" dirty="0">
                <a:solidFill>
                  <a:srgbClr val="002060"/>
                </a:solidFill>
              </a:rPr>
              <a:t>expansions </a:t>
            </a:r>
            <a:r>
              <a:rPr lang="en-GB" sz="2400" dirty="0">
                <a:solidFill>
                  <a:srgbClr val="002060"/>
                </a:solidFill>
              </a:rPr>
              <a:t>introduce words from the command history into the input stream.</a:t>
            </a:r>
          </a:p>
          <a:p>
            <a:r>
              <a:rPr lang="en-GB" sz="2400" dirty="0">
                <a:solidFill>
                  <a:srgbClr val="002060"/>
                </a:solidFill>
              </a:rPr>
              <a:t>History expansions are introduced by the appearance of the history expansion character, which is '!' by default e.g.</a:t>
            </a:r>
          </a:p>
          <a:p>
            <a:pPr lvl="1"/>
            <a:r>
              <a:rPr lang="en-GB" sz="2400" dirty="0">
                <a:solidFill>
                  <a:srgbClr val="002060"/>
                </a:solidFill>
              </a:rPr>
              <a:t>!! - Refer to the previous command.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!-n - </a:t>
            </a:r>
            <a:r>
              <a:rPr lang="en-GB" sz="2400" dirty="0">
                <a:solidFill>
                  <a:srgbClr val="002060"/>
                </a:solidFill>
              </a:rPr>
              <a:t>Refer to the command n lines back.</a:t>
            </a:r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!-string - </a:t>
            </a:r>
            <a:r>
              <a:rPr lang="en-GB" sz="2400" dirty="0">
                <a:solidFill>
                  <a:srgbClr val="002060"/>
                </a:solidFill>
              </a:rPr>
              <a:t>Refer to the most recent command preceding the current position in the history list starting with string.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Type CTRL + P or up arrow to view the previous command.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</a:t>
            </a:r>
            <a:r>
              <a:rPr lang="en-US" sz="2400" dirty="0">
                <a:solidFill>
                  <a:srgbClr val="002060"/>
                </a:solidFill>
              </a:rPr>
              <a:t>ype CTRL + N or down arrow to access the next command.</a:t>
            </a:r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08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A7F5-ABA7-43E1-BE07-E160D4AC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Searching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8824-2604-409F-A3FB-322D7F23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003"/>
            <a:ext cx="10058400" cy="4349583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GB" sz="3200" dirty="0">
                <a:solidFill>
                  <a:srgbClr val="002060"/>
                </a:solidFill>
              </a:rPr>
              <a:t>Type CTRL + R followed by a search string; matching history entries will be shown.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rgbClr val="002060"/>
                </a:solidFill>
              </a:rPr>
              <a:t>Type CTRL + R again to see other matches.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rgbClr val="002060"/>
                </a:solidFill>
              </a:rPr>
              <a:t>If you like an entry, type ENTER to execute it.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rgbClr val="002060"/>
                </a:solidFill>
              </a:rPr>
              <a:t>Type ESC to copy the entry to the prompt without executing.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rgbClr val="002060"/>
                </a:solidFill>
              </a:rPr>
              <a:t>Type CTRL + G to exit search and go back to an empty prompt.</a:t>
            </a:r>
          </a:p>
        </p:txBody>
      </p:sp>
    </p:spTree>
    <p:extLst>
      <p:ext uri="{BB962C8B-B14F-4D97-AF65-F5344CB8AC3E}">
        <p14:creationId xmlns:p14="http://schemas.microsoft.com/office/powerpoint/2010/main" val="249408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A7F5-ABA7-43E1-BE07-E160D4AC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8824-2604-409F-A3FB-322D7F23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60" y="1608213"/>
            <a:ext cx="10058400" cy="4534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b="1" dirty="0">
                <a:solidFill>
                  <a:srgbClr val="002060"/>
                </a:solidFill>
              </a:rPr>
              <a:t>alias [-p]… </a:t>
            </a:r>
            <a:r>
              <a:rPr lang="en-GB" sz="2600" dirty="0">
                <a:solidFill>
                  <a:srgbClr val="002060"/>
                </a:solidFill>
              </a:rPr>
              <a:t>[name[=value] … ]</a:t>
            </a:r>
          </a:p>
          <a:p>
            <a:pPr lvl="1"/>
            <a:r>
              <a:rPr lang="en-GB" sz="2600" dirty="0">
                <a:solidFill>
                  <a:srgbClr val="002060"/>
                </a:solidFill>
              </a:rPr>
              <a:t>Defines or display aliases (an alias is an alternative name for a command).</a:t>
            </a:r>
          </a:p>
          <a:p>
            <a:pPr lvl="1"/>
            <a:r>
              <a:rPr lang="en-GB" sz="2600" b="1" dirty="0">
                <a:solidFill>
                  <a:srgbClr val="002060"/>
                </a:solidFill>
              </a:rPr>
              <a:t>alias</a:t>
            </a:r>
            <a:r>
              <a:rPr lang="en-GB" sz="2600" dirty="0">
                <a:solidFill>
                  <a:srgbClr val="002060"/>
                </a:solidFill>
              </a:rPr>
              <a:t> prints the list of aliases in the reusable form 'alias NAME=VALUE' on standard output if no arguments are given, otherwise an alias is defined for each NAME whose VALUE is given e.g. typing </a:t>
            </a:r>
          </a:p>
          <a:p>
            <a:pPr marL="201168" lvl="1" indent="0" algn="ctr">
              <a:buNone/>
            </a:pPr>
            <a:r>
              <a:rPr lang="en-GB" sz="2600" dirty="0">
                <a:solidFill>
                  <a:srgbClr val="002060"/>
                </a:solidFill>
                <a:latin typeface="Consolas" panose="020B0609020204030204" pitchFamily="49" charset="0"/>
              </a:rPr>
              <a:t>alias </a:t>
            </a:r>
            <a:r>
              <a:rPr lang="en-GB" sz="2600" dirty="0" err="1">
                <a:solidFill>
                  <a:srgbClr val="002060"/>
                </a:solidFill>
                <a:latin typeface="Consolas" panose="020B0609020204030204" pitchFamily="49" charset="0"/>
              </a:rPr>
              <a:t>ll</a:t>
            </a:r>
            <a:r>
              <a:rPr lang="en-GB" sz="2600" dirty="0">
                <a:solidFill>
                  <a:srgbClr val="002060"/>
                </a:solidFill>
                <a:latin typeface="Consolas" panose="020B0609020204030204" pitchFamily="49" charset="0"/>
              </a:rPr>
              <a:t>="ls –l"</a:t>
            </a:r>
          </a:p>
          <a:p>
            <a:pPr marL="201168" lvl="1" indent="0">
              <a:buNone/>
            </a:pPr>
            <a:r>
              <a:rPr lang="en-GB" sz="2600" dirty="0">
                <a:solidFill>
                  <a:srgbClr val="002060"/>
                </a:solidFill>
              </a:rPr>
              <a:t>will cause the name </a:t>
            </a:r>
            <a:r>
              <a:rPr lang="en-GB" sz="2600" dirty="0" err="1">
                <a:solidFill>
                  <a:srgbClr val="002060"/>
                </a:solidFill>
                <a:latin typeface="Consolas" panose="020B0609020204030204" pitchFamily="49" charset="0"/>
              </a:rPr>
              <a:t>ll</a:t>
            </a:r>
            <a:r>
              <a:rPr lang="en-GB" sz="2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002060"/>
                </a:solidFill>
              </a:rPr>
              <a:t>to behave like the command </a:t>
            </a:r>
            <a:r>
              <a:rPr lang="en-GB" sz="2600" dirty="0">
                <a:solidFill>
                  <a:srgbClr val="002060"/>
                </a:solidFill>
                <a:latin typeface="Consolas" panose="020B0609020204030204" pitchFamily="49" charset="0"/>
              </a:rPr>
              <a:t>ls –l</a:t>
            </a:r>
          </a:p>
          <a:p>
            <a:pPr marL="0">
              <a:buNone/>
            </a:pPr>
            <a:r>
              <a:rPr lang="en-GB" sz="2600" b="1" dirty="0">
                <a:solidFill>
                  <a:srgbClr val="002060"/>
                </a:solidFill>
              </a:rPr>
              <a:t>unalias</a:t>
            </a:r>
            <a:r>
              <a:rPr lang="en-GB" sz="2600" dirty="0">
                <a:solidFill>
                  <a:srgbClr val="002060"/>
                </a:solidFill>
              </a:rPr>
              <a:t> [-a] [name … ]</a:t>
            </a:r>
          </a:p>
          <a:p>
            <a:pPr lvl="1" indent="-457200"/>
            <a:r>
              <a:rPr lang="en-GB" sz="2400" dirty="0">
                <a:solidFill>
                  <a:srgbClr val="002060"/>
                </a:solidFill>
              </a:rPr>
              <a:t>Remove each name from the list of aliases.</a:t>
            </a:r>
          </a:p>
          <a:p>
            <a:pPr lvl="1" indent="-457200"/>
            <a:r>
              <a:rPr lang="en-GB" sz="2400" dirty="0">
                <a:solidFill>
                  <a:srgbClr val="002060"/>
                </a:solidFill>
              </a:rPr>
              <a:t>If </a:t>
            </a:r>
            <a:r>
              <a:rPr lang="en-GB" sz="2400" b="1" dirty="0">
                <a:solidFill>
                  <a:srgbClr val="002060"/>
                </a:solidFill>
              </a:rPr>
              <a:t>-a </a:t>
            </a:r>
            <a:r>
              <a:rPr lang="en-GB" sz="2400" dirty="0">
                <a:solidFill>
                  <a:srgbClr val="002060"/>
                </a:solidFill>
              </a:rPr>
              <a:t>is supplied, all aliases are removed</a:t>
            </a:r>
            <a:r>
              <a:rPr lang="en-GB" sz="26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27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34D3-2D47-4DCF-9827-BC5FFC71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Configuring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1EE1-340D-4F66-985B-10CDDE65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0"/>
            <a:ext cx="10058400" cy="4570973"/>
          </a:xfrm>
        </p:spPr>
        <p:txBody>
          <a:bodyPr>
            <a:normAutofit fontScale="92500"/>
          </a:bodyPr>
          <a:lstStyle/>
          <a:p>
            <a:pPr>
              <a:buClr>
                <a:schemeClr val="tx2"/>
              </a:buClr>
            </a:pPr>
            <a:r>
              <a:rPr lang="en-GB" sz="2400" dirty="0">
                <a:solidFill>
                  <a:srgbClr val="002060"/>
                </a:solidFill>
              </a:rPr>
              <a:t>When an interactive shell that is not a login shell is started, Bash reads and executes commands from ~/.</a:t>
            </a:r>
            <a:r>
              <a:rPr lang="en-GB" sz="2400" dirty="0" err="1">
                <a:solidFill>
                  <a:srgbClr val="002060"/>
                </a:solidFill>
              </a:rPr>
              <a:t>bashrc</a:t>
            </a:r>
            <a:r>
              <a:rPr lang="en-GB" sz="2400" dirty="0">
                <a:solidFill>
                  <a:srgbClr val="002060"/>
                </a:solidFill>
              </a:rPr>
              <a:t>, if that file exists.</a:t>
            </a:r>
          </a:p>
          <a:p>
            <a:pPr>
              <a:buClr>
                <a:schemeClr val="tx2"/>
              </a:buClr>
            </a:pPr>
            <a:r>
              <a:rPr lang="en-GB" sz="2400" dirty="0">
                <a:solidFill>
                  <a:srgbClr val="002060"/>
                </a:solidFill>
              </a:rPr>
              <a:t>Edit the .</a:t>
            </a:r>
            <a:r>
              <a:rPr lang="en-GB" sz="2400" dirty="0" err="1">
                <a:solidFill>
                  <a:srgbClr val="002060"/>
                </a:solidFill>
              </a:rPr>
              <a:t>bashrc</a:t>
            </a:r>
            <a:r>
              <a:rPr lang="en-GB" sz="2400" dirty="0">
                <a:solidFill>
                  <a:srgbClr val="002060"/>
                </a:solidFill>
              </a:rPr>
              <a:t> file in your home directory to configure bash.</a:t>
            </a:r>
          </a:p>
          <a:p>
            <a:pPr>
              <a:buClr>
                <a:schemeClr val="tx2"/>
              </a:buClr>
            </a:pPr>
            <a:r>
              <a:rPr lang="en-GB" sz="2400" dirty="0">
                <a:solidFill>
                  <a:srgbClr val="002060"/>
                </a:solidFill>
              </a:rPr>
              <a:t>Alternatively, you may edit one of these other configuration files:</a:t>
            </a:r>
          </a:p>
          <a:p>
            <a:pPr lvl="1">
              <a:buClr>
                <a:schemeClr val="tx2"/>
              </a:buClr>
            </a:pPr>
            <a:r>
              <a:rPr lang="en-GB" sz="2400" dirty="0">
                <a:solidFill>
                  <a:srgbClr val="002060"/>
                </a:solidFill>
              </a:rPr>
              <a:t>/etc/profile : a global configuration file executed when bash is invoked as an interactive login shell, or as a non-interactive shell with the </a:t>
            </a:r>
            <a:r>
              <a:rPr lang="en-GB" sz="2400" b="1" dirty="0">
                <a:solidFill>
                  <a:srgbClr val="002060"/>
                </a:solidFill>
              </a:rPr>
              <a:t>--login </a:t>
            </a:r>
            <a:r>
              <a:rPr lang="en-GB" sz="2400" dirty="0">
                <a:solidFill>
                  <a:srgbClr val="002060"/>
                </a:solidFill>
              </a:rPr>
              <a:t>option.</a:t>
            </a:r>
          </a:p>
          <a:p>
            <a:pPr lvl="1">
              <a:buClr>
                <a:schemeClr val="tx2"/>
              </a:buClr>
            </a:pPr>
            <a:r>
              <a:rPr lang="en-GB" sz="2400" dirty="0">
                <a:solidFill>
                  <a:srgbClr val="002060"/>
                </a:solidFill>
              </a:rPr>
              <a:t>~/.</a:t>
            </a:r>
            <a:r>
              <a:rPr lang="en-GB" sz="2400" dirty="0" err="1">
                <a:solidFill>
                  <a:srgbClr val="002060"/>
                </a:solidFill>
              </a:rPr>
              <a:t>bash_profile</a:t>
            </a:r>
            <a:r>
              <a:rPr lang="en-GB" sz="2400" dirty="0">
                <a:solidFill>
                  <a:srgbClr val="002060"/>
                </a:solidFill>
              </a:rPr>
              <a:t>, ~/.</a:t>
            </a:r>
            <a:r>
              <a:rPr lang="en-GB" sz="2400" dirty="0" err="1">
                <a:solidFill>
                  <a:srgbClr val="002060"/>
                </a:solidFill>
              </a:rPr>
              <a:t>bash_login</a:t>
            </a:r>
            <a:r>
              <a:rPr lang="en-GB" sz="2400" dirty="0">
                <a:solidFill>
                  <a:srgbClr val="002060"/>
                </a:solidFill>
              </a:rPr>
              <a:t>, ~/.profile : per-user files executed when bash is invoked as an interactive login shell, or as a non-interactive shell with the </a:t>
            </a:r>
            <a:r>
              <a:rPr lang="en-GB" sz="2400" b="1" dirty="0">
                <a:solidFill>
                  <a:srgbClr val="002060"/>
                </a:solidFill>
              </a:rPr>
              <a:t>--login </a:t>
            </a:r>
            <a:r>
              <a:rPr lang="en-GB" sz="2400" dirty="0">
                <a:solidFill>
                  <a:srgbClr val="002060"/>
                </a:solidFill>
              </a:rPr>
              <a:t>option; only the first one that exists in that order and is readable is executed.</a:t>
            </a:r>
          </a:p>
          <a:p>
            <a:pPr lvl="1">
              <a:buClr>
                <a:schemeClr val="tx2"/>
              </a:buClr>
            </a:pPr>
            <a:r>
              <a:rPr lang="en-GB" sz="2400" dirty="0">
                <a:solidFill>
                  <a:srgbClr val="002060"/>
                </a:solidFill>
              </a:rPr>
              <a:t>~/.</a:t>
            </a:r>
            <a:r>
              <a:rPr lang="en-GB" sz="2400" dirty="0" err="1">
                <a:solidFill>
                  <a:srgbClr val="002060"/>
                </a:solidFill>
              </a:rPr>
              <a:t>bash_logout</a:t>
            </a:r>
            <a:r>
              <a:rPr lang="en-GB" sz="2400" dirty="0">
                <a:solidFill>
                  <a:srgbClr val="002060"/>
                </a:solidFill>
              </a:rPr>
              <a:t> : executed when an interactive login shell exits, or a non-interactive login shell with the </a:t>
            </a:r>
            <a:r>
              <a:rPr lang="en-GB" sz="2400" b="1" dirty="0">
                <a:solidFill>
                  <a:srgbClr val="002060"/>
                </a:solidFill>
              </a:rPr>
              <a:t>--login</a:t>
            </a:r>
            <a:r>
              <a:rPr lang="en-GB" sz="2400" dirty="0">
                <a:solidFill>
                  <a:srgbClr val="002060"/>
                </a:solidFill>
              </a:rPr>
              <a:t> option executes the </a:t>
            </a:r>
            <a:r>
              <a:rPr lang="en-GB" sz="2400" b="1" dirty="0">
                <a:solidFill>
                  <a:srgbClr val="002060"/>
                </a:solidFill>
              </a:rPr>
              <a:t>exit</a:t>
            </a:r>
            <a:r>
              <a:rPr lang="en-GB" sz="2400" dirty="0">
                <a:solidFill>
                  <a:srgbClr val="002060"/>
                </a:solidFill>
              </a:rPr>
              <a:t> command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43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561A-5FF6-491D-A2BE-4072494D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Configuring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18B0-406E-4A30-912C-C584AE26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733"/>
            <a:ext cx="10058400" cy="440095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Some common ways of configuring bash are: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Setting aliases e.g. setting </a:t>
            </a:r>
            <a:r>
              <a:rPr lang="en-US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ll</a:t>
            </a:r>
            <a:r>
              <a:rPr lang="en-US" sz="2400" dirty="0">
                <a:solidFill>
                  <a:srgbClr val="002060"/>
                </a:solidFill>
              </a:rPr>
              <a:t> to be an alias for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ls -l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Customizing the PS1 variable to change the prompt at the beginning of the line, each time you hit enter on the command line,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Customizing the PROMPT_COMMAND variable; this command is executed before the printing of PS1,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Changing the </a:t>
            </a:r>
            <a:r>
              <a:rPr lang="en-US" sz="2400" dirty="0" err="1">
                <a:solidFill>
                  <a:srgbClr val="002060"/>
                </a:solidFill>
              </a:rPr>
              <a:t>colour</a:t>
            </a:r>
            <a:r>
              <a:rPr lang="en-US" sz="2400" dirty="0">
                <a:solidFill>
                  <a:srgbClr val="002060"/>
                </a:solidFill>
              </a:rPr>
              <a:t> of PS1 or PROMPT_COMMAND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Adding programs to the PATH variable, which contains the directories searched when you execute a command,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Setting the EDITOR variable to a preferred text editor e.g. vim or emacs,</a:t>
            </a:r>
          </a:p>
          <a:p>
            <a:pPr lvl="1"/>
            <a:r>
              <a:rPr lang="en-US" sz="2400" dirty="0" err="1">
                <a:solidFill>
                  <a:srgbClr val="002060"/>
                </a:solidFill>
              </a:rPr>
              <a:t>etc</a:t>
            </a:r>
            <a:r>
              <a:rPr lang="en-US" sz="2400" dirty="0">
                <a:solidFill>
                  <a:srgbClr val="00206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5299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A130-F0F0-49B3-89D1-EAC4121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/>
              <a:t>Cursor Movement Keyboard Shortcuts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46D7C4-C2C0-4200-86AD-E41C533FA5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053508"/>
          <a:ext cx="100584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185">
                  <a:extLst>
                    <a:ext uri="{9D8B030D-6E8A-4147-A177-3AD203B41FA5}">
                      <a16:colId xmlns:a16="http://schemas.microsoft.com/office/drawing/2014/main" val="2555514363"/>
                    </a:ext>
                  </a:extLst>
                </a:gridCol>
                <a:gridCol w="5854215">
                  <a:extLst>
                    <a:ext uri="{9D8B030D-6E8A-4147-A177-3AD203B41FA5}">
                      <a16:colId xmlns:a16="http://schemas.microsoft.com/office/drawing/2014/main" val="3496929375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sz="3000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8778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3000" dirty="0"/>
                        <a:t>CTRL + A or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000" dirty="0">
                          <a:effectLst/>
                        </a:rPr>
                        <a:t>Go to the beginning of the line.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286677137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3000" dirty="0"/>
                        <a:t>CTRL + E or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000" dirty="0">
                          <a:effectLst/>
                        </a:rPr>
                        <a:t>Go to the end of the line.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875536299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3000" dirty="0"/>
                        <a:t>ALT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dirty="0">
                          <a:effectLst/>
                        </a:rPr>
                        <a:t>Move cursor back one word.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3488812991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3000" dirty="0"/>
                        <a:t>ALT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000" dirty="0">
                          <a:effectLst/>
                        </a:rPr>
                        <a:t>Move cursor forward one word.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1193652299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3000" dirty="0"/>
                        <a:t>CTRL + F or Right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Move cursor forward one character.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61257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3000" dirty="0"/>
                        <a:t>CTRL + B or Left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000" dirty="0">
                          <a:effectLst/>
                        </a:rPr>
                        <a:t>Move cursor backward one character.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2512256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521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A130-F0F0-49B3-89D1-EAC4121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Editing Keyboard Shortcuts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46D7C4-C2C0-4200-86AD-E41C533FA5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7820" y="1817201"/>
          <a:ext cx="10856360" cy="442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553">
                  <a:extLst>
                    <a:ext uri="{9D8B030D-6E8A-4147-A177-3AD203B41FA5}">
                      <a16:colId xmlns:a16="http://schemas.microsoft.com/office/drawing/2014/main" val="2555514363"/>
                    </a:ext>
                  </a:extLst>
                </a:gridCol>
                <a:gridCol w="8204807">
                  <a:extLst>
                    <a:ext uri="{9D8B030D-6E8A-4147-A177-3AD203B41FA5}">
                      <a16:colId xmlns:a16="http://schemas.microsoft.com/office/drawing/2014/main" val="3496929375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sz="1600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8778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1600" dirty="0"/>
                        <a:t>CTRL +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 Clear the Screen, similar to the clear command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286677137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1600" dirty="0"/>
                        <a:t>ALT + Backspace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Delete the word before the cursor.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875536299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1600" dirty="0"/>
                        <a:t>ALT +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Delete the word after the cursor.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2575790403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1600" dirty="0"/>
                        <a:t>CTRL +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Delete the character after the cursor.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1246959430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1600" dirty="0"/>
                        <a:t>CTRL + H or Backspace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Delete the character before the cursor.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3488812991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1600" dirty="0"/>
                        <a:t>CTRL +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Cut the word before the cursor.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1193652299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1600" dirty="0"/>
                        <a:t>CTRL +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the line after the cursor.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61257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1600" dirty="0"/>
                        <a:t>CTRL +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Cut the line before the cursor.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2512256628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1600" dirty="0"/>
                        <a:t>CTRL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Yank (paste) the last thing to be cut.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3264071804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1600" dirty="0"/>
                        <a:t>ALT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Yank-pop i.e. cycle through clipboard (only applies if last command was a yank or yank pop)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4235721973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1600" dirty="0"/>
                        <a:t>CTRL + _ or CTRL + X CTRL +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Undo.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1194675671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r>
                        <a:rPr lang="en-US" sz="1600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Tab completion for file/directory names.</a:t>
                      </a:r>
                    </a:p>
                  </a:txBody>
                  <a:tcPr marL="27214" marR="27214" marT="21771" marB="21771"/>
                </a:tc>
                <a:extLst>
                  <a:ext uri="{0D108BD9-81ED-4DB2-BD59-A6C34878D82A}">
                    <a16:rowId xmlns:a16="http://schemas.microsoft.com/office/drawing/2014/main" val="244445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08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ADF1-F191-4C8B-B6F2-4C0865FC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8A83-3B5C-46EE-B65B-78A43BB5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6"/>
            <a:ext cx="10317480" cy="4452324"/>
          </a:xfrm>
        </p:spPr>
        <p:txBody>
          <a:bodyPr>
            <a:noAutofit/>
          </a:bodyPr>
          <a:lstStyle/>
          <a:p>
            <a:r>
              <a:rPr lang="en-US" dirty="0"/>
              <a:t>Unix is a widely influential operating system developed in the 70s.</a:t>
            </a:r>
          </a:p>
          <a:p>
            <a:r>
              <a:rPr lang="en-US" dirty="0"/>
              <a:t>Unix was written in C instead of assembly, making it the first portable OS.</a:t>
            </a:r>
          </a:p>
          <a:p>
            <a:r>
              <a:rPr lang="en-US" dirty="0"/>
              <a:t>Unix helped set the standard for multi-tasking, multi-user systems.</a:t>
            </a:r>
          </a:p>
          <a:p>
            <a:r>
              <a:rPr lang="en-US" dirty="0"/>
              <a:t>Unix was proprietary!</a:t>
            </a:r>
          </a:p>
        </p:txBody>
      </p:sp>
    </p:spTree>
    <p:extLst>
      <p:ext uri="{BB962C8B-B14F-4D97-AF65-F5344CB8AC3E}">
        <p14:creationId xmlns:p14="http://schemas.microsoft.com/office/powerpoint/2010/main" val="192331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528B-E954-48EE-A79E-42A315D3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3C94-1EA6-4549-B720-DFC247D4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file: Basic Linux Commands.docx</a:t>
            </a:r>
          </a:p>
        </p:txBody>
      </p:sp>
    </p:spTree>
    <p:extLst>
      <p:ext uri="{BB962C8B-B14F-4D97-AF65-F5344CB8AC3E}">
        <p14:creationId xmlns:p14="http://schemas.microsoft.com/office/powerpoint/2010/main" val="396756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8084-A907-4374-ABA2-AA6BB44D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GNU: GNU's Not Unix!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37F1A-C0B9-4243-B2FE-910D44B0E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5484"/>
            <a:ext cx="2938409" cy="427873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FD94E2-BA0D-4E48-BBBF-B1555A53C5B5}"/>
              </a:ext>
            </a:extLst>
          </p:cNvPr>
          <p:cNvSpPr/>
          <p:nvPr/>
        </p:nvSpPr>
        <p:spPr>
          <a:xfrm>
            <a:off x="4280897" y="1875484"/>
            <a:ext cx="68747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/>
                </a:solidFill>
              </a:rPr>
              <a:t>Richard Stallman started the GNU project in 1983.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/>
                </a:solidFill>
              </a:rPr>
              <a:t>Goal: create a </a:t>
            </a:r>
            <a:r>
              <a:rPr lang="en-GB" sz="2800" b="1" i="1" dirty="0">
                <a:solidFill>
                  <a:schemeClr val="tx2"/>
                </a:solidFill>
              </a:rPr>
              <a:t>free</a:t>
            </a:r>
            <a:r>
              <a:rPr lang="en-GB" sz="2800" dirty="0">
                <a:solidFill>
                  <a:schemeClr val="tx2"/>
                </a:solidFill>
              </a:rPr>
              <a:t> complete Unix-compatible software system; free as in the users have the freedom to run, copy, distribute, study, change and improve the software</a:t>
            </a:r>
            <a:r>
              <a:rPr lang="en-GB" sz="2800" i="1" dirty="0">
                <a:solidFill>
                  <a:schemeClr val="tx2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/>
                </a:solidFill>
              </a:rPr>
              <a:t>Largely achieved this goal by the early 1990s except for some low-level elements such as the kernel.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5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4308-DDB6-47B0-A5D1-7218A3B5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Linux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F51C99-4774-4F9C-A071-6127A29EE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199" y="1976742"/>
            <a:ext cx="2702768" cy="415498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0F5888-EB66-438E-AB39-52086BE720B6}"/>
              </a:ext>
            </a:extLst>
          </p:cNvPr>
          <p:cNvSpPr/>
          <p:nvPr/>
        </p:nvSpPr>
        <p:spPr>
          <a:xfrm>
            <a:off x="4167881" y="1450962"/>
            <a:ext cx="69877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002060"/>
                </a:solidFill>
              </a:rPr>
              <a:t>Linus Torvalds wrote a kernel (with others) in 1991.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002060"/>
                </a:solidFill>
              </a:rPr>
              <a:t>Kernel adopted by the GNU system in 1992.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002060"/>
                </a:solidFill>
              </a:rPr>
              <a:t>GNU/Linux system now just called "Linux".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2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4308-DDB6-47B0-A5D1-7218A3B5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Linux Distros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A0D3C-D696-4227-85BA-1F2101E3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886830"/>
            <a:ext cx="10641330" cy="4023360"/>
          </a:xfrm>
        </p:spPr>
        <p:txBody>
          <a:bodyPr>
            <a:noAutofit/>
          </a:bodyPr>
          <a:lstStyle/>
          <a:p>
            <a:r>
              <a:rPr lang="en-US" dirty="0"/>
              <a:t>Linux comes in hundreds of flavors called "distributions" or </a:t>
            </a:r>
            <a:r>
              <a:rPr lang="en-US" b="1" i="1" dirty="0">
                <a:solidFill>
                  <a:srgbClr val="FF0000"/>
                </a:solidFill>
              </a:rPr>
              <a:t>distros</a:t>
            </a:r>
            <a:r>
              <a:rPr lang="en-US" dirty="0"/>
              <a:t>.</a:t>
            </a:r>
          </a:p>
          <a:p>
            <a:r>
              <a:rPr lang="en-US" dirty="0"/>
              <a:t>Distros generally have different design goals (security, speed, desktop use,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Examples are Ubuntu, Mint, Debian, Fedora, Red Hat, openSUSE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8163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ADF1-F191-4C8B-B6F2-4C0865FC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Unix Flavors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8A83-3B5C-46EE-B65B-78A43BB5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91" y="1845734"/>
            <a:ext cx="10332334" cy="426739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There currently exist many operating systems based on Unix, or </a:t>
            </a:r>
            <a:r>
              <a:rPr lang="en-US" sz="3200" b="1" i="1" dirty="0">
                <a:solidFill>
                  <a:srgbClr val="002060"/>
                </a:solidFill>
              </a:rPr>
              <a:t>Unix flavors </a:t>
            </a:r>
            <a:r>
              <a:rPr lang="en-US" sz="3200" dirty="0">
                <a:solidFill>
                  <a:srgbClr val="002060"/>
                </a:solidFill>
              </a:rPr>
              <a:t>e.g.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Berkeley Software Distribution (BSD)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GNU/Linux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Mac OS X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Sun's Solaris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IBM AIX, HP-UX, Silicon Graphics IRIX, </a:t>
            </a:r>
            <a:r>
              <a:rPr lang="en-US" sz="3200" dirty="0" err="1">
                <a:solidFill>
                  <a:srgbClr val="002060"/>
                </a:solidFill>
              </a:rPr>
              <a:t>etc</a:t>
            </a:r>
            <a:r>
              <a:rPr lang="en-US" sz="3200" dirty="0">
                <a:solidFill>
                  <a:srgbClr val="00206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728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D5A4-0A73-4E64-93E7-478720AB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Shells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F1B6-9F8E-430B-ADC4-98A46DDD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690"/>
            <a:ext cx="10317480" cy="441122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>
                <a:solidFill>
                  <a:srgbClr val="002060"/>
                </a:solidFill>
              </a:rPr>
              <a:t>Unix flavours allow the user to interact with the OS through command line interpreters, or </a:t>
            </a:r>
            <a:r>
              <a:rPr lang="en-GB" sz="3400" b="1" i="1" dirty="0">
                <a:solidFill>
                  <a:srgbClr val="002060"/>
                </a:solidFill>
              </a:rPr>
              <a:t>shells</a:t>
            </a:r>
            <a:r>
              <a:rPr lang="en-GB" sz="3400" dirty="0">
                <a:solidFill>
                  <a:srgbClr val="002060"/>
                </a:solidFill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GB" sz="3400" dirty="0">
                <a:solidFill>
                  <a:srgbClr val="002060"/>
                </a:solidFill>
              </a:rPr>
              <a:t>There are many shells:</a:t>
            </a:r>
          </a:p>
          <a:p>
            <a:pPr lvl="1">
              <a:buClr>
                <a:schemeClr val="tx1"/>
              </a:buClr>
            </a:pPr>
            <a:r>
              <a:rPr lang="en-GB" sz="3000" dirty="0" err="1">
                <a:solidFill>
                  <a:srgbClr val="002060"/>
                </a:solidFill>
              </a:rPr>
              <a:t>sh</a:t>
            </a:r>
            <a:r>
              <a:rPr lang="en-GB" sz="3000" dirty="0">
                <a:solidFill>
                  <a:srgbClr val="002060"/>
                </a:solidFill>
              </a:rPr>
              <a:t> – Bourne shell (Unix)</a:t>
            </a:r>
          </a:p>
          <a:p>
            <a:pPr lvl="1">
              <a:buClr>
                <a:schemeClr val="tx1"/>
              </a:buClr>
            </a:pPr>
            <a:r>
              <a:rPr lang="en-GB" sz="3400" dirty="0">
                <a:solidFill>
                  <a:srgbClr val="002060"/>
                </a:solidFill>
              </a:rPr>
              <a:t>bash – Bourne Again shell (GNU/Linux)</a:t>
            </a:r>
          </a:p>
          <a:p>
            <a:pPr lvl="1">
              <a:buClr>
                <a:schemeClr val="tx1"/>
              </a:buClr>
            </a:pPr>
            <a:r>
              <a:rPr lang="en-GB" sz="3400" dirty="0" err="1">
                <a:solidFill>
                  <a:srgbClr val="002060"/>
                </a:solidFill>
              </a:rPr>
              <a:t>csh</a:t>
            </a:r>
            <a:r>
              <a:rPr lang="en-GB" sz="3400" dirty="0">
                <a:solidFill>
                  <a:srgbClr val="002060"/>
                </a:solidFill>
              </a:rPr>
              <a:t> – C shell (BSD Unix)</a:t>
            </a:r>
          </a:p>
          <a:p>
            <a:pPr lvl="1">
              <a:buClr>
                <a:schemeClr val="tx1"/>
              </a:buClr>
            </a:pPr>
            <a:r>
              <a:rPr lang="en-GB" sz="3400" dirty="0">
                <a:solidFill>
                  <a:srgbClr val="002060"/>
                </a:solidFill>
              </a:rPr>
              <a:t>ash, dash, </a:t>
            </a:r>
            <a:r>
              <a:rPr lang="en-GB" sz="3400" dirty="0" err="1">
                <a:solidFill>
                  <a:srgbClr val="002060"/>
                </a:solidFill>
              </a:rPr>
              <a:t>ksh</a:t>
            </a:r>
            <a:r>
              <a:rPr lang="en-GB" sz="3400" dirty="0">
                <a:solidFill>
                  <a:srgbClr val="002060"/>
                </a:solidFill>
              </a:rPr>
              <a:t>, </a:t>
            </a:r>
            <a:r>
              <a:rPr lang="en-GB" sz="3400" dirty="0" err="1">
                <a:solidFill>
                  <a:srgbClr val="002060"/>
                </a:solidFill>
              </a:rPr>
              <a:t>zsh</a:t>
            </a:r>
            <a:r>
              <a:rPr lang="en-GB" sz="3400" dirty="0">
                <a:solidFill>
                  <a:srgbClr val="002060"/>
                </a:solidFill>
              </a:rPr>
              <a:t>, </a:t>
            </a:r>
            <a:r>
              <a:rPr lang="en-GB" sz="3400" dirty="0" err="1">
                <a:solidFill>
                  <a:srgbClr val="002060"/>
                </a:solidFill>
              </a:rPr>
              <a:t>tcsh</a:t>
            </a:r>
            <a:r>
              <a:rPr lang="en-GB" sz="3400" dirty="0">
                <a:solidFill>
                  <a:srgbClr val="002060"/>
                </a:solidFill>
              </a:rPr>
              <a:t>, fish etc…</a:t>
            </a:r>
          </a:p>
          <a:p>
            <a:pPr>
              <a:buClr>
                <a:schemeClr val="tx1"/>
              </a:buClr>
            </a:pPr>
            <a:r>
              <a:rPr lang="en-GB" sz="3800" dirty="0">
                <a:solidFill>
                  <a:srgbClr val="002060"/>
                </a:solidFill>
              </a:rPr>
              <a:t>We will focus on bash.</a:t>
            </a:r>
          </a:p>
        </p:txBody>
      </p:sp>
    </p:spTree>
    <p:extLst>
      <p:ext uri="{BB962C8B-B14F-4D97-AF65-F5344CB8AC3E}">
        <p14:creationId xmlns:p14="http://schemas.microsoft.com/office/powerpoint/2010/main" val="80637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9919-E7D3-4441-85FB-781717D9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Command Line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73D5-2BA8-43C3-B479-A20683C89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" y="1584326"/>
            <a:ext cx="10458450" cy="468291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GB" dirty="0">
                <a:solidFill>
                  <a:srgbClr val="002060"/>
                </a:solidFill>
              </a:rPr>
              <a:t>To execute a command, type its name into the terminal and press return/enter.</a:t>
            </a:r>
          </a:p>
          <a:p>
            <a:pPr>
              <a:buClr>
                <a:schemeClr val="tx2"/>
              </a:buClr>
            </a:pPr>
            <a:r>
              <a:rPr lang="en-GB" dirty="0">
                <a:solidFill>
                  <a:srgbClr val="002060"/>
                </a:solidFill>
              </a:rPr>
              <a:t>Commands are of the form,</a:t>
            </a:r>
          </a:p>
          <a:p>
            <a:pPr marL="0" lvl="0" indent="0" algn="ctr">
              <a:buClr>
                <a:srgbClr val="E48312"/>
              </a:buClr>
              <a:buNone/>
            </a:pPr>
            <a:r>
              <a:rPr lang="en-GB" dirty="0" err="1">
                <a:solidFill>
                  <a:srgbClr val="002060"/>
                </a:solidFill>
                <a:latin typeface="Consolas" panose="020B0609020204030204" pitchFamily="49" charset="0"/>
              </a:rPr>
              <a:t>SomeCommand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 [-opt] [target] …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en-GB" dirty="0">
                <a:solidFill>
                  <a:srgbClr val="002060"/>
                </a:solidFill>
              </a:rPr>
              <a:t>for example</a:t>
            </a:r>
          </a:p>
          <a:p>
            <a:pPr marL="0" lvl="0" indent="0" algn="ctr">
              <a:buClr>
                <a:srgbClr val="E48312"/>
              </a:buClr>
              <a:buNone/>
            </a:pP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ls –al info323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2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4924</TotalTime>
  <Words>2194</Words>
  <Application>Microsoft Office PowerPoint</Application>
  <PresentationFormat>Widescreen</PresentationFormat>
  <Paragraphs>227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Office Theme</vt:lpstr>
      <vt:lpstr>INFO 323:Cloud Computing and Big Data</vt:lpstr>
      <vt:lpstr>Agenda</vt:lpstr>
      <vt:lpstr>Unix</vt:lpstr>
      <vt:lpstr>GNU: GNU's Not Unix!</vt:lpstr>
      <vt:lpstr>Linux</vt:lpstr>
      <vt:lpstr>Linux Distros</vt:lpstr>
      <vt:lpstr>Unix Flavors</vt:lpstr>
      <vt:lpstr>Shells</vt:lpstr>
      <vt:lpstr>Command Line Basics</vt:lpstr>
      <vt:lpstr>Flags/Options</vt:lpstr>
      <vt:lpstr>Getting Unix/Linux</vt:lpstr>
      <vt:lpstr>Navigating the Filesystem</vt:lpstr>
      <vt:lpstr>Navigating Directories</vt:lpstr>
      <vt:lpstr>The Directory Stack</vt:lpstr>
      <vt:lpstr>The Directory Stack</vt:lpstr>
      <vt:lpstr>., .., ~</vt:lpstr>
      <vt:lpstr>Creating and Viewing Files</vt:lpstr>
      <vt:lpstr>Viewing Files</vt:lpstr>
      <vt:lpstr>Viewing Files</vt:lpstr>
      <vt:lpstr>Deleting Files</vt:lpstr>
      <vt:lpstr>Copying and Moving Files</vt:lpstr>
      <vt:lpstr>clear, exit, man</vt:lpstr>
      <vt:lpstr>Command History and History Expansion</vt:lpstr>
      <vt:lpstr>Searching History</vt:lpstr>
      <vt:lpstr>Aliasing</vt:lpstr>
      <vt:lpstr>Configuring Bash</vt:lpstr>
      <vt:lpstr>Configuring Bash</vt:lpstr>
      <vt:lpstr>Cursor Movement Keyboard Shortcuts</vt:lpstr>
      <vt:lpstr>Editing Keyboard Shortcuts</vt:lpstr>
      <vt:lpstr>Basic Commands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410: Software Evolution</dc:title>
  <dc:subject/>
  <dc:creator>An,Yuan</dc:creator>
  <cp:keywords/>
  <dc:description/>
  <cp:lastModifiedBy>HelloWorld</cp:lastModifiedBy>
  <cp:revision>4</cp:revision>
  <dcterms:created xsi:type="dcterms:W3CDTF">2019-01-07T04:10:20Z</dcterms:created>
  <dcterms:modified xsi:type="dcterms:W3CDTF">2021-03-29T20:18:29Z</dcterms:modified>
  <cp:category/>
</cp:coreProperties>
</file>