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717" r:id="rId8"/>
    <p:sldId id="718" r:id="rId9"/>
    <p:sldId id="719" r:id="rId10"/>
    <p:sldId id="720" r:id="rId11"/>
    <p:sldId id="721" r:id="rId12"/>
    <p:sldId id="722" r:id="rId13"/>
    <p:sldId id="723" r:id="rId14"/>
    <p:sldId id="724" r:id="rId15"/>
    <p:sldId id="725" r:id="rId16"/>
    <p:sldId id="7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FFF1"/>
    <a:srgbClr val="BE2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7A56C-364D-4EEC-8925-EDCB7A374677}" v="9" dt="2023-03-22T02:57:10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,Yuan" userId="70e385eb-2888-494c-b606-459892212d10" providerId="ADAL" clId="{93E7A56C-364D-4EEC-8925-EDCB7A374677}"/>
    <pc:docChg chg="undo redo custSel addSld modSld">
      <pc:chgData name="An,Yuan" userId="70e385eb-2888-494c-b606-459892212d10" providerId="ADAL" clId="{93E7A56C-364D-4EEC-8925-EDCB7A374677}" dt="2023-03-22T02:58:42.438" v="858" actId="20577"/>
      <pc:docMkLst>
        <pc:docMk/>
      </pc:docMkLst>
      <pc:sldChg chg="modSp mod">
        <pc:chgData name="An,Yuan" userId="70e385eb-2888-494c-b606-459892212d10" providerId="ADAL" clId="{93E7A56C-364D-4EEC-8925-EDCB7A374677}" dt="2023-03-22T02:58:42.438" v="858" actId="20577"/>
        <pc:sldMkLst>
          <pc:docMk/>
          <pc:sldMk cId="1080680846" sldId="257"/>
        </pc:sldMkLst>
        <pc:spChg chg="mod">
          <ac:chgData name="An,Yuan" userId="70e385eb-2888-494c-b606-459892212d10" providerId="ADAL" clId="{93E7A56C-364D-4EEC-8925-EDCB7A374677}" dt="2023-03-22T02:58:42.438" v="858" actId="20577"/>
          <ac:spMkLst>
            <pc:docMk/>
            <pc:sldMk cId="1080680846" sldId="257"/>
            <ac:spMk id="16386" creationId="{77962C80-0CAC-1140-8ABD-75A7FCA76E5C}"/>
          </ac:spMkLst>
        </pc:spChg>
      </pc:sldChg>
      <pc:sldChg chg="modSp mod">
        <pc:chgData name="An,Yuan" userId="70e385eb-2888-494c-b606-459892212d10" providerId="ADAL" clId="{93E7A56C-364D-4EEC-8925-EDCB7A374677}" dt="2023-03-21T18:16:18.825" v="188" actId="27636"/>
        <pc:sldMkLst>
          <pc:docMk/>
          <pc:sldMk cId="3747147066" sldId="258"/>
        </pc:sldMkLst>
        <pc:spChg chg="mod">
          <ac:chgData name="An,Yuan" userId="70e385eb-2888-494c-b606-459892212d10" providerId="ADAL" clId="{93E7A56C-364D-4EEC-8925-EDCB7A374677}" dt="2023-03-21T18:14:54.232" v="48" actId="20577"/>
          <ac:spMkLst>
            <pc:docMk/>
            <pc:sldMk cId="3747147066" sldId="258"/>
            <ac:spMk id="2" creationId="{CBAB3576-BB19-3499-EAE5-365A08E709CA}"/>
          </ac:spMkLst>
        </pc:spChg>
        <pc:spChg chg="mod">
          <ac:chgData name="An,Yuan" userId="70e385eb-2888-494c-b606-459892212d10" providerId="ADAL" clId="{93E7A56C-364D-4EEC-8925-EDCB7A374677}" dt="2023-03-21T18:16:18.825" v="188" actId="27636"/>
          <ac:spMkLst>
            <pc:docMk/>
            <pc:sldMk cId="3747147066" sldId="258"/>
            <ac:spMk id="3" creationId="{895150A2-7427-F687-EFC1-CA903E0C3B7D}"/>
          </ac:spMkLst>
        </pc:spChg>
      </pc:sldChg>
      <pc:sldChg chg="addSp delSp modSp new mod">
        <pc:chgData name="An,Yuan" userId="70e385eb-2888-494c-b606-459892212d10" providerId="ADAL" clId="{93E7A56C-364D-4EEC-8925-EDCB7A374677}" dt="2023-03-21T18:17:23.016" v="221" actId="20577"/>
        <pc:sldMkLst>
          <pc:docMk/>
          <pc:sldMk cId="4153952183" sldId="259"/>
        </pc:sldMkLst>
        <pc:spChg chg="mod">
          <ac:chgData name="An,Yuan" userId="70e385eb-2888-494c-b606-459892212d10" providerId="ADAL" clId="{93E7A56C-364D-4EEC-8925-EDCB7A374677}" dt="2023-03-21T18:17:23.016" v="221" actId="20577"/>
          <ac:spMkLst>
            <pc:docMk/>
            <pc:sldMk cId="4153952183" sldId="259"/>
            <ac:spMk id="2" creationId="{BDDF778F-C91F-604C-E18D-5D094153AE04}"/>
          </ac:spMkLst>
        </pc:spChg>
        <pc:spChg chg="del">
          <ac:chgData name="An,Yuan" userId="70e385eb-2888-494c-b606-459892212d10" providerId="ADAL" clId="{93E7A56C-364D-4EEC-8925-EDCB7A374677}" dt="2023-03-21T18:16:55.374" v="190" actId="931"/>
          <ac:spMkLst>
            <pc:docMk/>
            <pc:sldMk cId="4153952183" sldId="259"/>
            <ac:spMk id="3" creationId="{77868BCA-9113-57B0-1CAD-BF38423AFEEC}"/>
          </ac:spMkLst>
        </pc:spChg>
        <pc:picChg chg="add mod">
          <ac:chgData name="An,Yuan" userId="70e385eb-2888-494c-b606-459892212d10" providerId="ADAL" clId="{93E7A56C-364D-4EEC-8925-EDCB7A374677}" dt="2023-03-21T18:17:07.118" v="195" actId="1076"/>
          <ac:picMkLst>
            <pc:docMk/>
            <pc:sldMk cId="4153952183" sldId="259"/>
            <ac:picMk id="5" creationId="{F55616F7-A130-F807-5C02-CAD8970DFFB8}"/>
          </ac:picMkLst>
        </pc:picChg>
      </pc:sldChg>
      <pc:sldChg chg="addSp delSp modSp new mod">
        <pc:chgData name="An,Yuan" userId="70e385eb-2888-494c-b606-459892212d10" providerId="ADAL" clId="{93E7A56C-364D-4EEC-8925-EDCB7A374677}" dt="2023-03-21T18:18:46.135" v="267" actId="20577"/>
        <pc:sldMkLst>
          <pc:docMk/>
          <pc:sldMk cId="273827955" sldId="260"/>
        </pc:sldMkLst>
        <pc:spChg chg="mod">
          <ac:chgData name="An,Yuan" userId="70e385eb-2888-494c-b606-459892212d10" providerId="ADAL" clId="{93E7A56C-364D-4EEC-8925-EDCB7A374677}" dt="2023-03-21T18:18:46.135" v="267" actId="20577"/>
          <ac:spMkLst>
            <pc:docMk/>
            <pc:sldMk cId="273827955" sldId="260"/>
            <ac:spMk id="2" creationId="{20BA25F6-A3E7-C506-31B2-D61FAF96F8F5}"/>
          </ac:spMkLst>
        </pc:spChg>
        <pc:spChg chg="del">
          <ac:chgData name="An,Yuan" userId="70e385eb-2888-494c-b606-459892212d10" providerId="ADAL" clId="{93E7A56C-364D-4EEC-8925-EDCB7A374677}" dt="2023-03-21T18:17:55.345" v="223" actId="931"/>
          <ac:spMkLst>
            <pc:docMk/>
            <pc:sldMk cId="273827955" sldId="260"/>
            <ac:spMk id="3" creationId="{A04C62ED-200B-26DE-3125-65E3429B2D64}"/>
          </ac:spMkLst>
        </pc:spChg>
        <pc:picChg chg="add mod">
          <ac:chgData name="An,Yuan" userId="70e385eb-2888-494c-b606-459892212d10" providerId="ADAL" clId="{93E7A56C-364D-4EEC-8925-EDCB7A374677}" dt="2023-03-21T18:18:09.801" v="230" actId="1076"/>
          <ac:picMkLst>
            <pc:docMk/>
            <pc:sldMk cId="273827955" sldId="260"/>
            <ac:picMk id="5" creationId="{CC7090BA-AEB8-77B9-1EC4-64B5D9A90043}"/>
          </ac:picMkLst>
        </pc:picChg>
      </pc:sldChg>
      <pc:sldChg chg="addSp delSp modSp new mod">
        <pc:chgData name="An,Yuan" userId="70e385eb-2888-494c-b606-459892212d10" providerId="ADAL" clId="{93E7A56C-364D-4EEC-8925-EDCB7A374677}" dt="2023-03-21T18:19:57.166" v="340" actId="20577"/>
        <pc:sldMkLst>
          <pc:docMk/>
          <pc:sldMk cId="225171886" sldId="261"/>
        </pc:sldMkLst>
        <pc:spChg chg="mod">
          <ac:chgData name="An,Yuan" userId="70e385eb-2888-494c-b606-459892212d10" providerId="ADAL" clId="{93E7A56C-364D-4EEC-8925-EDCB7A374677}" dt="2023-03-21T18:19:57.166" v="340" actId="20577"/>
          <ac:spMkLst>
            <pc:docMk/>
            <pc:sldMk cId="225171886" sldId="261"/>
            <ac:spMk id="2" creationId="{64477DB5-4AE7-1FB9-2002-B14604AB80FF}"/>
          </ac:spMkLst>
        </pc:spChg>
        <pc:spChg chg="del">
          <ac:chgData name="An,Yuan" userId="70e385eb-2888-494c-b606-459892212d10" providerId="ADAL" clId="{93E7A56C-364D-4EEC-8925-EDCB7A374677}" dt="2023-03-21T18:18:56.925" v="268" actId="931"/>
          <ac:spMkLst>
            <pc:docMk/>
            <pc:sldMk cId="225171886" sldId="261"/>
            <ac:spMk id="3" creationId="{BA45032D-D71E-115E-14C9-B7B6DBF5D9AC}"/>
          </ac:spMkLst>
        </pc:spChg>
        <pc:picChg chg="add mod">
          <ac:chgData name="An,Yuan" userId="70e385eb-2888-494c-b606-459892212d10" providerId="ADAL" clId="{93E7A56C-364D-4EEC-8925-EDCB7A374677}" dt="2023-03-21T18:19:11.179" v="275" actId="1076"/>
          <ac:picMkLst>
            <pc:docMk/>
            <pc:sldMk cId="225171886" sldId="261"/>
            <ac:picMk id="5" creationId="{88BC9E0B-D653-ECA3-ADAA-AC195DCA2CBC}"/>
          </ac:picMkLst>
        </pc:picChg>
      </pc:sldChg>
      <pc:sldChg chg="addSp delSp modSp new mod">
        <pc:chgData name="An,Yuan" userId="70e385eb-2888-494c-b606-459892212d10" providerId="ADAL" clId="{93E7A56C-364D-4EEC-8925-EDCB7A374677}" dt="2023-03-21T18:22:39.021" v="461" actId="14100"/>
        <pc:sldMkLst>
          <pc:docMk/>
          <pc:sldMk cId="2568729698" sldId="262"/>
        </pc:sldMkLst>
        <pc:spChg chg="mod">
          <ac:chgData name="An,Yuan" userId="70e385eb-2888-494c-b606-459892212d10" providerId="ADAL" clId="{93E7A56C-364D-4EEC-8925-EDCB7A374677}" dt="2023-03-21T18:22:39.021" v="461" actId="14100"/>
          <ac:spMkLst>
            <pc:docMk/>
            <pc:sldMk cId="2568729698" sldId="262"/>
            <ac:spMk id="2" creationId="{CB3B18D2-98C2-AAAE-B5A5-332D3D99B928}"/>
          </ac:spMkLst>
        </pc:spChg>
        <pc:spChg chg="del">
          <ac:chgData name="An,Yuan" userId="70e385eb-2888-494c-b606-459892212d10" providerId="ADAL" clId="{93E7A56C-364D-4EEC-8925-EDCB7A374677}" dt="2023-03-21T18:20:13.866" v="342" actId="931"/>
          <ac:spMkLst>
            <pc:docMk/>
            <pc:sldMk cId="2568729698" sldId="262"/>
            <ac:spMk id="3" creationId="{7A1F9E06-565C-0628-89DC-BAAF445868E3}"/>
          </ac:spMkLst>
        </pc:spChg>
        <pc:picChg chg="add mod">
          <ac:chgData name="An,Yuan" userId="70e385eb-2888-494c-b606-459892212d10" providerId="ADAL" clId="{93E7A56C-364D-4EEC-8925-EDCB7A374677}" dt="2023-03-21T18:20:21.680" v="347" actId="1076"/>
          <ac:picMkLst>
            <pc:docMk/>
            <pc:sldMk cId="2568729698" sldId="262"/>
            <ac:picMk id="5" creationId="{106CCD19-8C70-F4DE-123B-7AF23F14125C}"/>
          </ac:picMkLst>
        </pc:picChg>
      </pc:sldChg>
      <pc:sldChg chg="modSp mod">
        <pc:chgData name="An,Yuan" userId="70e385eb-2888-494c-b606-459892212d10" providerId="ADAL" clId="{93E7A56C-364D-4EEC-8925-EDCB7A374677}" dt="2023-03-21T19:54:02.246" v="462" actId="20577"/>
        <pc:sldMkLst>
          <pc:docMk/>
          <pc:sldMk cId="3506232642" sldId="717"/>
        </pc:sldMkLst>
        <pc:spChg chg="mod">
          <ac:chgData name="An,Yuan" userId="70e385eb-2888-494c-b606-459892212d10" providerId="ADAL" clId="{93E7A56C-364D-4EEC-8925-EDCB7A374677}" dt="2023-03-21T19:54:02.246" v="462" actId="20577"/>
          <ac:spMkLst>
            <pc:docMk/>
            <pc:sldMk cId="3506232642" sldId="717"/>
            <ac:spMk id="2" creationId="{7A72CC4D-C081-4997-A7E9-5B6457D482B8}"/>
          </ac:spMkLst>
        </pc:spChg>
      </pc:sldChg>
      <pc:sldChg chg="addSp delSp modSp new mod">
        <pc:chgData name="An,Yuan" userId="70e385eb-2888-494c-b606-459892212d10" providerId="ADAL" clId="{93E7A56C-364D-4EEC-8925-EDCB7A374677}" dt="2023-03-21T22:51:03.235" v="490" actId="1076"/>
        <pc:sldMkLst>
          <pc:docMk/>
          <pc:sldMk cId="1536578639" sldId="718"/>
        </pc:sldMkLst>
        <pc:spChg chg="mod">
          <ac:chgData name="An,Yuan" userId="70e385eb-2888-494c-b606-459892212d10" providerId="ADAL" clId="{93E7A56C-364D-4EEC-8925-EDCB7A374677}" dt="2023-03-21T22:50:38.610" v="484" actId="20577"/>
          <ac:spMkLst>
            <pc:docMk/>
            <pc:sldMk cId="1536578639" sldId="718"/>
            <ac:spMk id="2" creationId="{B5A8378C-8BC9-CE75-5F01-BB46A21E3930}"/>
          </ac:spMkLst>
        </pc:spChg>
        <pc:spChg chg="del">
          <ac:chgData name="An,Yuan" userId="70e385eb-2888-494c-b606-459892212d10" providerId="ADAL" clId="{93E7A56C-364D-4EEC-8925-EDCB7A374677}" dt="2023-03-21T22:50:48.785" v="485" actId="931"/>
          <ac:spMkLst>
            <pc:docMk/>
            <pc:sldMk cId="1536578639" sldId="718"/>
            <ac:spMk id="3" creationId="{47AAEE7B-518B-0B0D-9AEE-7CF7C8E54BB5}"/>
          </ac:spMkLst>
        </pc:spChg>
        <pc:picChg chg="add mod">
          <ac:chgData name="An,Yuan" userId="70e385eb-2888-494c-b606-459892212d10" providerId="ADAL" clId="{93E7A56C-364D-4EEC-8925-EDCB7A374677}" dt="2023-03-21T22:51:03.235" v="490" actId="1076"/>
          <ac:picMkLst>
            <pc:docMk/>
            <pc:sldMk cId="1536578639" sldId="718"/>
            <ac:picMk id="5" creationId="{9EEA50B1-AD0E-6710-1977-B27638D8EA8A}"/>
          </ac:picMkLst>
        </pc:picChg>
      </pc:sldChg>
      <pc:sldChg chg="addSp modSp new mod">
        <pc:chgData name="An,Yuan" userId="70e385eb-2888-494c-b606-459892212d10" providerId="ADAL" clId="{93E7A56C-364D-4EEC-8925-EDCB7A374677}" dt="2023-03-21T22:54:47.001" v="550" actId="1076"/>
        <pc:sldMkLst>
          <pc:docMk/>
          <pc:sldMk cId="2174559772" sldId="719"/>
        </pc:sldMkLst>
        <pc:spChg chg="mod">
          <ac:chgData name="An,Yuan" userId="70e385eb-2888-494c-b606-459892212d10" providerId="ADAL" clId="{93E7A56C-364D-4EEC-8925-EDCB7A374677}" dt="2023-03-21T22:52:28.610" v="505" actId="20577"/>
          <ac:spMkLst>
            <pc:docMk/>
            <pc:sldMk cId="2174559772" sldId="719"/>
            <ac:spMk id="2" creationId="{D7D45F88-2149-9B06-202A-0CB80DE8CBB0}"/>
          </ac:spMkLst>
        </pc:spChg>
        <pc:spChg chg="mod">
          <ac:chgData name="An,Yuan" userId="70e385eb-2888-494c-b606-459892212d10" providerId="ADAL" clId="{93E7A56C-364D-4EEC-8925-EDCB7A374677}" dt="2023-03-21T22:54:39.724" v="548" actId="20577"/>
          <ac:spMkLst>
            <pc:docMk/>
            <pc:sldMk cId="2174559772" sldId="719"/>
            <ac:spMk id="3" creationId="{9F4D5125-41F1-E43F-12DB-A25D43A017A4}"/>
          </ac:spMkLst>
        </pc:spChg>
        <pc:picChg chg="add mod">
          <ac:chgData name="An,Yuan" userId="70e385eb-2888-494c-b606-459892212d10" providerId="ADAL" clId="{93E7A56C-364D-4EEC-8925-EDCB7A374677}" dt="2023-03-21T22:54:47.001" v="550" actId="1076"/>
          <ac:picMkLst>
            <pc:docMk/>
            <pc:sldMk cId="2174559772" sldId="719"/>
            <ac:picMk id="5" creationId="{E5FF0F7F-8D3A-C9BB-9044-4DF22749980A}"/>
          </ac:picMkLst>
        </pc:picChg>
      </pc:sldChg>
      <pc:sldChg chg="addSp delSp modSp new mod">
        <pc:chgData name="An,Yuan" userId="70e385eb-2888-494c-b606-459892212d10" providerId="ADAL" clId="{93E7A56C-364D-4EEC-8925-EDCB7A374677}" dt="2023-03-22T01:02:20.111" v="604" actId="1076"/>
        <pc:sldMkLst>
          <pc:docMk/>
          <pc:sldMk cId="928643988" sldId="720"/>
        </pc:sldMkLst>
        <pc:spChg chg="mod">
          <ac:chgData name="An,Yuan" userId="70e385eb-2888-494c-b606-459892212d10" providerId="ADAL" clId="{93E7A56C-364D-4EEC-8925-EDCB7A374677}" dt="2023-03-22T01:01:42.284" v="597" actId="27636"/>
          <ac:spMkLst>
            <pc:docMk/>
            <pc:sldMk cId="928643988" sldId="720"/>
            <ac:spMk id="2" creationId="{908C0658-38EE-53CC-8A09-9005028950D0}"/>
          </ac:spMkLst>
        </pc:spChg>
        <pc:spChg chg="del">
          <ac:chgData name="An,Yuan" userId="70e385eb-2888-494c-b606-459892212d10" providerId="ADAL" clId="{93E7A56C-364D-4EEC-8925-EDCB7A374677}" dt="2023-03-22T01:01:49.251" v="598" actId="931"/>
          <ac:spMkLst>
            <pc:docMk/>
            <pc:sldMk cId="928643988" sldId="720"/>
            <ac:spMk id="3" creationId="{13811522-5C1D-AC76-4210-56442BBE325B}"/>
          </ac:spMkLst>
        </pc:spChg>
        <pc:picChg chg="add mod">
          <ac:chgData name="An,Yuan" userId="70e385eb-2888-494c-b606-459892212d10" providerId="ADAL" clId="{93E7A56C-364D-4EEC-8925-EDCB7A374677}" dt="2023-03-22T01:02:20.111" v="604" actId="1076"/>
          <ac:picMkLst>
            <pc:docMk/>
            <pc:sldMk cId="928643988" sldId="720"/>
            <ac:picMk id="5" creationId="{06F579E2-2788-E820-2805-CD5E7FBF7B94}"/>
          </ac:picMkLst>
        </pc:picChg>
      </pc:sldChg>
      <pc:sldChg chg="modSp new mod">
        <pc:chgData name="An,Yuan" userId="70e385eb-2888-494c-b606-459892212d10" providerId="ADAL" clId="{93E7A56C-364D-4EEC-8925-EDCB7A374677}" dt="2023-03-22T01:06:46.462" v="629" actId="5793"/>
        <pc:sldMkLst>
          <pc:docMk/>
          <pc:sldMk cId="3534638092" sldId="721"/>
        </pc:sldMkLst>
        <pc:spChg chg="mod">
          <ac:chgData name="An,Yuan" userId="70e385eb-2888-494c-b606-459892212d10" providerId="ADAL" clId="{93E7A56C-364D-4EEC-8925-EDCB7A374677}" dt="2023-03-22T01:06:34.513" v="623" actId="20577"/>
          <ac:spMkLst>
            <pc:docMk/>
            <pc:sldMk cId="3534638092" sldId="721"/>
            <ac:spMk id="2" creationId="{4008E463-5E95-1C26-1CA9-04967E4469BB}"/>
          </ac:spMkLst>
        </pc:spChg>
        <pc:spChg chg="mod">
          <ac:chgData name="An,Yuan" userId="70e385eb-2888-494c-b606-459892212d10" providerId="ADAL" clId="{93E7A56C-364D-4EEC-8925-EDCB7A374677}" dt="2023-03-22T01:06:46.462" v="629" actId="5793"/>
          <ac:spMkLst>
            <pc:docMk/>
            <pc:sldMk cId="3534638092" sldId="721"/>
            <ac:spMk id="3" creationId="{2BA66D75-EB0D-5E76-E794-1C366236BA4E}"/>
          </ac:spMkLst>
        </pc:spChg>
      </pc:sldChg>
      <pc:sldChg chg="modSp new mod">
        <pc:chgData name="An,Yuan" userId="70e385eb-2888-494c-b606-459892212d10" providerId="ADAL" clId="{93E7A56C-364D-4EEC-8925-EDCB7A374677}" dt="2023-03-22T02:51:57.921" v="672" actId="5793"/>
        <pc:sldMkLst>
          <pc:docMk/>
          <pc:sldMk cId="252693310" sldId="722"/>
        </pc:sldMkLst>
        <pc:spChg chg="mod">
          <ac:chgData name="An,Yuan" userId="70e385eb-2888-494c-b606-459892212d10" providerId="ADAL" clId="{93E7A56C-364D-4EEC-8925-EDCB7A374677}" dt="2023-03-22T02:50:33.042" v="657" actId="20577"/>
          <ac:spMkLst>
            <pc:docMk/>
            <pc:sldMk cId="252693310" sldId="722"/>
            <ac:spMk id="2" creationId="{C042F119-9F67-A5B3-E6B5-9CBF4B14EFBD}"/>
          </ac:spMkLst>
        </pc:spChg>
        <pc:spChg chg="mod">
          <ac:chgData name="An,Yuan" userId="70e385eb-2888-494c-b606-459892212d10" providerId="ADAL" clId="{93E7A56C-364D-4EEC-8925-EDCB7A374677}" dt="2023-03-22T02:51:57.921" v="672" actId="5793"/>
          <ac:spMkLst>
            <pc:docMk/>
            <pc:sldMk cId="252693310" sldId="722"/>
            <ac:spMk id="3" creationId="{3186682A-0F71-010A-F706-12FDB57B34F7}"/>
          </ac:spMkLst>
        </pc:spChg>
      </pc:sldChg>
      <pc:sldChg chg="modSp new mod">
        <pc:chgData name="An,Yuan" userId="70e385eb-2888-494c-b606-459892212d10" providerId="ADAL" clId="{93E7A56C-364D-4EEC-8925-EDCB7A374677}" dt="2023-03-22T02:53:01.932" v="697"/>
        <pc:sldMkLst>
          <pc:docMk/>
          <pc:sldMk cId="41950976" sldId="723"/>
        </pc:sldMkLst>
        <pc:spChg chg="mod">
          <ac:chgData name="An,Yuan" userId="70e385eb-2888-494c-b606-459892212d10" providerId="ADAL" clId="{93E7A56C-364D-4EEC-8925-EDCB7A374677}" dt="2023-03-22T02:52:30.710" v="691" actId="20577"/>
          <ac:spMkLst>
            <pc:docMk/>
            <pc:sldMk cId="41950976" sldId="723"/>
            <ac:spMk id="2" creationId="{5C8FFD07-B354-04A0-D3E2-B4889F7B05A5}"/>
          </ac:spMkLst>
        </pc:spChg>
        <pc:spChg chg="mod">
          <ac:chgData name="An,Yuan" userId="70e385eb-2888-494c-b606-459892212d10" providerId="ADAL" clId="{93E7A56C-364D-4EEC-8925-EDCB7A374677}" dt="2023-03-22T02:53:01.932" v="697"/>
          <ac:spMkLst>
            <pc:docMk/>
            <pc:sldMk cId="41950976" sldId="723"/>
            <ac:spMk id="3" creationId="{4CD0D3B4-69B4-302B-03FD-B04B16898ED9}"/>
          </ac:spMkLst>
        </pc:spChg>
      </pc:sldChg>
      <pc:sldChg chg="modSp new mod">
        <pc:chgData name="An,Yuan" userId="70e385eb-2888-494c-b606-459892212d10" providerId="ADAL" clId="{93E7A56C-364D-4EEC-8925-EDCB7A374677}" dt="2023-03-22T02:53:41.961" v="739"/>
        <pc:sldMkLst>
          <pc:docMk/>
          <pc:sldMk cId="15980826" sldId="724"/>
        </pc:sldMkLst>
        <pc:spChg chg="mod">
          <ac:chgData name="An,Yuan" userId="70e385eb-2888-494c-b606-459892212d10" providerId="ADAL" clId="{93E7A56C-364D-4EEC-8925-EDCB7A374677}" dt="2023-03-22T02:53:39.250" v="738" actId="20577"/>
          <ac:spMkLst>
            <pc:docMk/>
            <pc:sldMk cId="15980826" sldId="724"/>
            <ac:spMk id="2" creationId="{5B419760-3970-6E08-5870-90F36616882E}"/>
          </ac:spMkLst>
        </pc:spChg>
        <pc:spChg chg="mod">
          <ac:chgData name="An,Yuan" userId="70e385eb-2888-494c-b606-459892212d10" providerId="ADAL" clId="{93E7A56C-364D-4EEC-8925-EDCB7A374677}" dt="2023-03-22T02:53:41.961" v="739"/>
          <ac:spMkLst>
            <pc:docMk/>
            <pc:sldMk cId="15980826" sldId="724"/>
            <ac:spMk id="3" creationId="{E9CA38C8-D866-5E4E-D0B9-04746A2BE127}"/>
          </ac:spMkLst>
        </pc:spChg>
      </pc:sldChg>
      <pc:sldChg chg="addSp delSp modSp new mod">
        <pc:chgData name="An,Yuan" userId="70e385eb-2888-494c-b606-459892212d10" providerId="ADAL" clId="{93E7A56C-364D-4EEC-8925-EDCB7A374677}" dt="2023-03-22T02:57:14.099" v="776" actId="27614"/>
        <pc:sldMkLst>
          <pc:docMk/>
          <pc:sldMk cId="3353833124" sldId="725"/>
        </pc:sldMkLst>
        <pc:spChg chg="mod">
          <ac:chgData name="An,Yuan" userId="70e385eb-2888-494c-b606-459892212d10" providerId="ADAL" clId="{93E7A56C-364D-4EEC-8925-EDCB7A374677}" dt="2023-03-22T02:54:25.630" v="771" actId="20577"/>
          <ac:spMkLst>
            <pc:docMk/>
            <pc:sldMk cId="3353833124" sldId="725"/>
            <ac:spMk id="2" creationId="{05E6FDF8-2BEF-2CCA-D8CD-75FF37A580C5}"/>
          </ac:spMkLst>
        </pc:spChg>
        <pc:spChg chg="del mod">
          <ac:chgData name="An,Yuan" userId="70e385eb-2888-494c-b606-459892212d10" providerId="ADAL" clId="{93E7A56C-364D-4EEC-8925-EDCB7A374677}" dt="2023-03-22T02:57:10.323" v="775" actId="931"/>
          <ac:spMkLst>
            <pc:docMk/>
            <pc:sldMk cId="3353833124" sldId="725"/>
            <ac:spMk id="3" creationId="{9DC1631D-80D4-3A5B-7B9E-D18455B75ADA}"/>
          </ac:spMkLst>
        </pc:spChg>
        <pc:picChg chg="add mod">
          <ac:chgData name="An,Yuan" userId="70e385eb-2888-494c-b606-459892212d10" providerId="ADAL" clId="{93E7A56C-364D-4EEC-8925-EDCB7A374677}" dt="2023-03-22T02:57:14.099" v="776" actId="27614"/>
          <ac:picMkLst>
            <pc:docMk/>
            <pc:sldMk cId="3353833124" sldId="725"/>
            <ac:picMk id="5" creationId="{16CE8701-2706-5B43-33B6-2A4A5F218CB4}"/>
          </ac:picMkLst>
        </pc:picChg>
      </pc:sldChg>
      <pc:sldChg chg="modSp new mod">
        <pc:chgData name="An,Yuan" userId="70e385eb-2888-494c-b606-459892212d10" providerId="ADAL" clId="{93E7A56C-364D-4EEC-8925-EDCB7A374677}" dt="2023-03-22T02:58:03.227" v="816" actId="5793"/>
        <pc:sldMkLst>
          <pc:docMk/>
          <pc:sldMk cId="3550889046" sldId="726"/>
        </pc:sldMkLst>
        <pc:spChg chg="mod">
          <ac:chgData name="An,Yuan" userId="70e385eb-2888-494c-b606-459892212d10" providerId="ADAL" clId="{93E7A56C-364D-4EEC-8925-EDCB7A374677}" dt="2023-03-22T02:57:34.857" v="803" actId="20577"/>
          <ac:spMkLst>
            <pc:docMk/>
            <pc:sldMk cId="3550889046" sldId="726"/>
            <ac:spMk id="2" creationId="{E31B3A0E-E22C-AE12-BB01-A512E73D2B83}"/>
          </ac:spMkLst>
        </pc:spChg>
        <pc:spChg chg="mod">
          <ac:chgData name="An,Yuan" userId="70e385eb-2888-494c-b606-459892212d10" providerId="ADAL" clId="{93E7A56C-364D-4EEC-8925-EDCB7A374677}" dt="2023-03-22T02:58:03.227" v="816" actId="5793"/>
          <ac:spMkLst>
            <pc:docMk/>
            <pc:sldMk cId="3550889046" sldId="726"/>
            <ac:spMk id="3" creationId="{6619E038-6E5F-0FF9-C3EA-CBA1362A2D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A69D9-6C95-F245-AEBB-5A8200398F8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AFDC9-8614-FC4B-9C8F-68C8E550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7CCD-232E-8845-97F2-F8EF37E4B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4088"/>
            <a:ext cx="8128000" cy="19540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4D4EF-8DD7-B14B-8FEF-F4BF465AF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0660"/>
            <a:ext cx="8127987" cy="1889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5383C-A955-6D4D-B3F5-EFEE0190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7EF7-2A42-804A-9926-C74FBA01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FFAE8-BF56-7D40-821B-37E4479D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F94B5DDD-B9E9-474F-8A50-EC66AB86985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3800C598-68F6-AF4F-B23E-2422BF9622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11" descr="ist">
            <a:extLst>
              <a:ext uri="{FF2B5EF4-FFF2-40B4-BE49-F238E27FC236}">
                <a16:creationId xmlns:a16="http://schemas.microsoft.com/office/drawing/2014/main" id="{7D5F72FA-EAF2-244F-BBB2-4917BEBE80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3200400"/>
            <a:ext cx="19669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32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62EC-16E7-AD4C-B4F8-60773CFE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638E1-5097-AA4E-8972-36D6A5401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ADA8-ED59-C642-B44D-B1246C06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6B08A-3555-D443-ACA1-1F01E8A4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8327-3762-8B48-8819-319E7DC7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7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D0191-94D7-BF46-90D0-48618E402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799F8-85E3-C84C-A118-179E2886C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F5BF-06D9-7045-80D9-F3129E66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4971-D7B1-DC41-8120-B956BB2D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14A9C-B3A0-E243-8FED-69A4B460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6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52E2-3443-C243-BD12-0A56E037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33559" cy="121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7D87-6D5D-F142-8CFE-DD6ADCCC9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7618-EF6C-824D-8DC6-A87536DE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84A9F-0373-EA41-ADF6-CB143EBE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81268-21B0-884E-ABA9-01B49AE4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9" descr="ist">
            <a:extLst>
              <a:ext uri="{FF2B5EF4-FFF2-40B4-BE49-F238E27FC236}">
                <a16:creationId xmlns:a16="http://schemas.microsoft.com/office/drawing/2014/main" id="{A6AF7BE7-48C9-144C-B877-F35830D627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956" y="365126"/>
            <a:ext cx="13096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79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8E02-FCC9-B84D-8461-BE6AC531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9948-A5C1-374E-88AD-7FA03B5EE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F0E7-83DE-4441-AB09-FBCC2446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7B06D-581F-0640-91D6-B2701866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CAC24-6E75-2646-BA00-BE7C58C8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9E58-1226-EB43-B103-5A01CEEB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BE2D-7D2B-E244-9CBD-E72B3B481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C7B32-55D1-4143-B650-68DC3149C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C442F-EACD-0743-A1A2-DB50F8A8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0E42F-9D37-2649-A654-2A4E6640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E22D4-3F8A-DC43-926D-90E227B0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96A5-E7AA-9641-9FFD-5B8B53B9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BA8AD-2660-E94B-B8D4-997A5160F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F39D4-06D2-9046-9511-21352D82A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FC76E-D503-AA46-B8D6-12029147E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0DD6E-9AFE-7C49-ABA4-D0846CF67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6AA71-0EE0-DF4D-BA86-6A3561A1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291FC-9AD2-B94E-A643-BCA39BE7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D1E47-5EAF-674E-AD72-5952493C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0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4D23-3FAC-7545-8D7A-61F617E6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E6653-F402-5247-8419-C0D20B9E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7ADA0-F09E-CD4D-8E18-F53AFB12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21941-F958-F14B-BAC4-D5FA5566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CAD4E-95AA-EB46-A8A7-725D6F7D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3E7CB-8604-724C-9099-831140FA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37FF7-B4E0-0C45-BFBB-D0426ACA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6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2DB0-5B92-614E-859E-78FC9D1B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2940-2E7F-A542-88A0-E7D3E39E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A4B8C-4438-8C43-9D74-BE3DA93CB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76F8D-D84A-E44F-9606-14502940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86847-EF7E-DF41-AFFB-8E793A94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D9751-FEC1-A34E-949C-6295D8FF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86F1-CC4C-AA40-AF72-98077F87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EB965-33A3-5348-AC1C-DEC28E248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B8E55-4829-884B-83A5-E1AB2E3D2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6A057-EDE4-DC47-A248-9396D53B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90DF5-7C0B-2E4C-9AF9-B8C92F7B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0508F-60F1-DD4C-8E65-C8301701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4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D9CD2-B848-AE4A-B46E-E1BEC429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67A99-2543-7642-B0C4-025A67A3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42E44-FABE-1F42-8DC1-88B9252AA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D388B-CCB7-0740-B1AC-F18ADEFBE4D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F745-6A36-2F48-9D51-94EB564CC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20392-BF76-A24F-A603-9004762D2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3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B0F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tats.bts.gov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9706735-BCBE-6948-A284-E807848149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0688" y="466725"/>
            <a:ext cx="9042400" cy="2133600"/>
          </a:xfrm>
        </p:spPr>
        <p:txBody>
          <a:bodyPr/>
          <a:lstStyle/>
          <a:p>
            <a:pPr eaLnBrk="1" hangingPunct="1"/>
            <a:r>
              <a:rPr lang="en-US" altLang="zh-CN" sz="4400"/>
              <a:t>INFO</a:t>
            </a:r>
            <a:r>
              <a:rPr lang="zh-CN" altLang="en-US" sz="4400"/>
              <a:t> </a:t>
            </a:r>
            <a:r>
              <a:rPr lang="en-US" altLang="zh-CN" sz="4400"/>
              <a:t>323</a:t>
            </a:r>
            <a:r>
              <a:rPr lang="en-US" altLang="en-US" sz="4400"/>
              <a:t>:</a:t>
            </a:r>
            <a:r>
              <a:rPr lang="en-US" altLang="zh-CN" sz="4400"/>
              <a:t>Cloud</a:t>
            </a:r>
            <a:r>
              <a:rPr lang="zh-CN" altLang="en-US" sz="4400"/>
              <a:t> </a:t>
            </a:r>
            <a:r>
              <a:rPr lang="en-US" altLang="zh-CN" sz="4400"/>
              <a:t>Computing</a:t>
            </a:r>
            <a:r>
              <a:rPr lang="zh-CN" altLang="en-US" sz="4400"/>
              <a:t> </a:t>
            </a:r>
            <a:r>
              <a:rPr lang="en-US" altLang="zh-CN" sz="4400"/>
              <a:t>and</a:t>
            </a:r>
            <a:r>
              <a:rPr lang="zh-CN" altLang="en-US" sz="4400"/>
              <a:t> </a:t>
            </a:r>
            <a:r>
              <a:rPr lang="en-US" altLang="zh-CN" sz="4400"/>
              <a:t>Big</a:t>
            </a:r>
            <a:r>
              <a:rPr lang="zh-CN" altLang="en-US" sz="4400"/>
              <a:t> </a:t>
            </a:r>
            <a:r>
              <a:rPr lang="en-US" altLang="zh-CN" sz="4400"/>
              <a:t>Data</a:t>
            </a:r>
            <a:endParaRPr lang="en-US" altLang="en-US" sz="4400"/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77962C80-0CAC-1140-8ABD-75A7FCA76E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76405" y="3049588"/>
            <a:ext cx="9190084" cy="306899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College of Computing and Informatics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Drexel University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Lecture  for Week 2-2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Ingest Data into Cloud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Yuan</a:t>
            </a:r>
            <a:r>
              <a:rPr lang="zh-CN" altLang="en-US" sz="2800" dirty="0"/>
              <a:t> </a:t>
            </a:r>
            <a:r>
              <a:rPr lang="en-US" altLang="zh-CN" sz="2800" dirty="0"/>
              <a:t>An,</a:t>
            </a:r>
            <a:r>
              <a:rPr lang="zh-CN" altLang="en-US" sz="2800" dirty="0"/>
              <a:t> </a:t>
            </a:r>
            <a:r>
              <a:rPr lang="en-US" altLang="zh-CN" sz="2800" dirty="0"/>
              <a:t>PhD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Associate</a:t>
            </a:r>
            <a:r>
              <a:rPr lang="zh-CN" altLang="en-US" sz="2800" dirty="0"/>
              <a:t> </a:t>
            </a:r>
            <a:r>
              <a:rPr lang="en-US" altLang="zh-CN" sz="2800" dirty="0"/>
              <a:t>Professor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068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0658-38EE-53CC-8A09-90050289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Separation of Compute and Storage</a:t>
            </a: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06F579E2-2788-E820-2805-CD5E7FBF7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887" y="1496294"/>
            <a:ext cx="6244323" cy="4995458"/>
          </a:xfrm>
        </p:spPr>
      </p:pic>
    </p:spTree>
    <p:extLst>
      <p:ext uri="{BB962C8B-B14F-4D97-AF65-F5344CB8AC3E}">
        <p14:creationId xmlns:p14="http://schemas.microsoft.com/office/powerpoint/2010/main" val="92864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E463-5E95-1C26-1CA9-04967E44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Web Scraping BTS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66D75-EB0D-5E76-E794-1C366236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BTS=https://transtats.bts.gov/PREZIP</a:t>
            </a:r>
          </a:p>
          <a:p>
            <a:pPr marL="0" indent="0">
              <a:buNone/>
            </a:pPr>
            <a:r>
              <a:rPr lang="en-US" dirty="0"/>
              <a:t>BASEURL="${BTS}/On_Time_Reporting_Carrier_On_Time_Performance_1987_present"</a:t>
            </a:r>
          </a:p>
          <a:p>
            <a:pPr marL="0" indent="0">
              <a:buNone/>
            </a:pPr>
            <a:r>
              <a:rPr lang="en-US" dirty="0"/>
              <a:t>YEAR=2015</a:t>
            </a:r>
          </a:p>
          <a:p>
            <a:pPr marL="0" indent="0">
              <a:buNone/>
            </a:pPr>
            <a:r>
              <a:rPr lang="en-US" dirty="0"/>
              <a:t>MONTH=3</a:t>
            </a:r>
          </a:p>
          <a:p>
            <a:pPr marL="0" indent="0">
              <a:buNone/>
            </a:pPr>
            <a:r>
              <a:rPr lang="en-US" dirty="0"/>
              <a:t>curl -k -o temp.zip ${BASEURL}_${YEAR}_${MONTH}.zip</a:t>
            </a:r>
          </a:p>
        </p:txBody>
      </p:sp>
    </p:spTree>
    <p:extLst>
      <p:ext uri="{BB962C8B-B14F-4D97-AF65-F5344CB8AC3E}">
        <p14:creationId xmlns:p14="http://schemas.microsoft.com/office/powerpoint/2010/main" val="353463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F119-9F67-A5B3-E6B5-9CBF4B1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Download the monthly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682A-0F71-010A-F706-12FDB57B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MONTH in `seq 1 12`; do</a:t>
            </a:r>
          </a:p>
          <a:p>
            <a:pPr marL="0" indent="0">
              <a:buNone/>
            </a:pPr>
            <a:r>
              <a:rPr lang="en-US" dirty="0"/>
              <a:t>   bash download.sh $YEAR $MONTH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5269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FD07-B354-04A0-D3E2-B4889F7B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Explore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0D3B4-69B4-302B-03FD-B04B16898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-2 201503.csv</a:t>
            </a:r>
          </a:p>
          <a:p>
            <a:r>
              <a:rPr lang="en-US" dirty="0"/>
              <a:t>head -2 201503.csv  | tail -1 | sed 's/,/ /g' | </a:t>
            </a:r>
            <a:r>
              <a:rPr lang="en-US" dirty="0" err="1"/>
              <a:t>wc</a:t>
            </a:r>
            <a:r>
              <a:rPr lang="en-US" dirty="0"/>
              <a:t> –w</a:t>
            </a:r>
          </a:p>
          <a:p>
            <a:r>
              <a:rPr lang="en-US" dirty="0" err="1"/>
              <a:t>wc</a:t>
            </a:r>
            <a:r>
              <a:rPr lang="en-US" dirty="0"/>
              <a:t> -l *.csv</a:t>
            </a:r>
          </a:p>
        </p:txBody>
      </p:sp>
    </p:spTree>
    <p:extLst>
      <p:ext uri="{BB962C8B-B14F-4D97-AF65-F5344CB8AC3E}">
        <p14:creationId xmlns:p14="http://schemas.microsoft.com/office/powerpoint/2010/main" val="41950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9760-3970-6E08-5870-90F36616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Upload the Data to Cloud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38C8-D866-5E4E-D0B9-04746A2B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gsutil</a:t>
            </a:r>
            <a:r>
              <a:rPr lang="en-US" dirty="0"/>
              <a:t> -m cp *.csv gs://cloud-training-demos-ml/flights/raw/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5AC0C-C99A-07A5-1D76-B7ADC6841723}"/>
              </a:ext>
            </a:extLst>
          </p:cNvPr>
          <p:cNvSpPr txBox="1"/>
          <p:nvPr/>
        </p:nvSpPr>
        <p:spPr>
          <a:xfrm>
            <a:off x="568171" y="3320249"/>
            <a:ext cx="1105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Wc</a:t>
            </a:r>
            <a:r>
              <a:rPr lang="en-US" dirty="0">
                <a:latin typeface="Consolas" panose="020B0609020204030204" pitchFamily="49" charset="0"/>
              </a:rPr>
              <a:t> –l file</a:t>
            </a:r>
          </a:p>
          <a:p>
            <a:r>
              <a:rPr lang="en-US" dirty="0" err="1">
                <a:latin typeface="Consolas" panose="020B0609020204030204" pitchFamily="49" charset="0"/>
              </a:rPr>
              <a:t>Gsutil</a:t>
            </a:r>
            <a:r>
              <a:rPr lang="en-US" dirty="0">
                <a:latin typeface="Consolas" panose="020B0609020204030204" pitchFamily="49" charset="0"/>
              </a:rPr>
              <a:t> cp 2015_3.csv 2015_4.csv </a:t>
            </a:r>
            <a:r>
              <a:rPr lang="en-US" dirty="0" err="1">
                <a:latin typeface="Consolas" panose="020B0609020204030204" pitchFamily="49" charset="0"/>
              </a:rPr>
              <a:t>gs</a:t>
            </a:r>
            <a:r>
              <a:rPr lang="en-US" dirty="0">
                <a:latin typeface="Consolas" panose="020B0609020204030204" pitchFamily="49" charset="0"/>
              </a:rPr>
              <a:t>://…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FDF8-2BEF-2CCA-D8CD-75FF37A5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Ingest Data into </a:t>
            </a:r>
            <a:r>
              <a:rPr lang="en-US" dirty="0" err="1">
                <a:highlight>
                  <a:srgbClr val="FFFF00"/>
                </a:highlight>
              </a:rPr>
              <a:t>BigQuery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6CE8701-2706-5B43-33B6-2A4A5F218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680" y="1825625"/>
            <a:ext cx="7770640" cy="4351338"/>
          </a:xfrm>
        </p:spPr>
      </p:pic>
    </p:spTree>
    <p:extLst>
      <p:ext uri="{BB962C8B-B14F-4D97-AF65-F5344CB8AC3E}">
        <p14:creationId xmlns:p14="http://schemas.microsoft.com/office/powerpoint/2010/main" val="3353833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3A0E-E22C-AE12-BB01-A512E73D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Query the Data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9E038-6E5F-0FF9-C3EA-CBA1362A2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    ORIGIN,</a:t>
            </a:r>
          </a:p>
          <a:p>
            <a:pPr marL="0" indent="0">
              <a:buNone/>
            </a:pPr>
            <a:r>
              <a:rPr lang="en-US" dirty="0"/>
              <a:t>    AVG(DEP_DELAY) AS </a:t>
            </a:r>
            <a:r>
              <a:rPr lang="en-US" dirty="0" err="1"/>
              <a:t>dep_delay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AVG(ARR_DELAY) AS </a:t>
            </a:r>
            <a:r>
              <a:rPr lang="en-US" dirty="0" err="1"/>
              <a:t>arr_delay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COUNT(ARR_DELAY) AS </a:t>
            </a:r>
            <a:r>
              <a:rPr lang="en-US" dirty="0" err="1"/>
              <a:t>num_flights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FROM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dsongcp.flights_auto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GROUP BY</a:t>
            </a:r>
          </a:p>
          <a:p>
            <a:pPr marL="0" indent="0">
              <a:buNone/>
            </a:pPr>
            <a:r>
              <a:rPr lang="en-US" dirty="0"/>
              <a:t>    ORIGIN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num_flights</a:t>
            </a:r>
            <a:r>
              <a:rPr lang="en-US" dirty="0"/>
              <a:t> DESC</a:t>
            </a:r>
          </a:p>
          <a:p>
            <a:pPr marL="0" indent="0">
              <a:buNone/>
            </a:pPr>
            <a:r>
              <a:rPr lang="en-US" dirty="0"/>
              <a:t>LIMIT 10 </a:t>
            </a:r>
            <a:r>
              <a:rPr lang="en-US" dirty="0">
                <a:solidFill>
                  <a:srgbClr val="FF0000"/>
                </a:solidFill>
              </a:rPr>
              <a:t>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8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3576-BB19-3499-EAE5-365A08E7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Probabilistic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150A2-7427-F687-EFC1-CA903E0C3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are about to take a flight and, just before the flight takes off from the runway (and you are asked to switch off your phone), you have the opportunity to send one last text message. </a:t>
            </a:r>
          </a:p>
          <a:p>
            <a:r>
              <a:rPr lang="en-US" dirty="0"/>
              <a:t>It is past the published departure time and you are a bit anxious.</a:t>
            </a:r>
          </a:p>
          <a:p>
            <a:r>
              <a:rPr lang="en-US" dirty="0"/>
              <a:t>You have scheduled an important meeting with a client at its offices.</a:t>
            </a:r>
          </a:p>
          <a:p>
            <a:r>
              <a:rPr lang="en-US" dirty="0"/>
              <a:t>You need to decide whether to cancel the meeting or not.</a:t>
            </a:r>
          </a:p>
        </p:txBody>
      </p:sp>
    </p:spTree>
    <p:extLst>
      <p:ext uri="{BB962C8B-B14F-4D97-AF65-F5344CB8AC3E}">
        <p14:creationId xmlns:p14="http://schemas.microsoft.com/office/powerpoint/2010/main" val="374714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778F-C91F-604C-E18D-5D094153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 or not cancel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55616F7-A130-F807-5C02-CAD8970DF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0598"/>
            <a:ext cx="9633559" cy="4672276"/>
          </a:xfrm>
        </p:spPr>
      </p:pic>
    </p:spTree>
    <p:extLst>
      <p:ext uri="{BB962C8B-B14F-4D97-AF65-F5344CB8AC3E}">
        <p14:creationId xmlns:p14="http://schemas.microsoft.com/office/powerpoint/2010/main" val="415395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25F6-A3E7-C506-31B2-D61FAF96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Function (PDF)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C7090BA-AEB8-77B9-1EC4-64B5D9A90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26" y="1948070"/>
            <a:ext cx="5732855" cy="4653167"/>
          </a:xfrm>
        </p:spPr>
      </p:pic>
    </p:spTree>
    <p:extLst>
      <p:ext uri="{BB962C8B-B14F-4D97-AF65-F5344CB8AC3E}">
        <p14:creationId xmlns:p14="http://schemas.microsoft.com/office/powerpoint/2010/main" val="27382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7DB5-4AE7-1FB9-2002-B14604AB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Cumulative Distribution Function (CDF)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8BC9E0B-D653-ECA3-ADAA-AC195DCA2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1674"/>
            <a:ext cx="10153657" cy="3976847"/>
          </a:xfrm>
        </p:spPr>
      </p:pic>
    </p:spTree>
    <p:extLst>
      <p:ext uri="{BB962C8B-B14F-4D97-AF65-F5344CB8AC3E}">
        <p14:creationId xmlns:p14="http://schemas.microsoft.com/office/powerpoint/2010/main" val="22517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18D2-98C2-AAAE-B5A5-332D3D99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33559" cy="1702213"/>
          </a:xfrm>
        </p:spPr>
        <p:txBody>
          <a:bodyPr>
            <a:normAutofit fontScale="90000"/>
          </a:bodyPr>
          <a:lstStyle/>
          <a:p>
            <a:r>
              <a:rPr lang="en-US" dirty="0"/>
              <a:t>Cancel the meeting if chance of arrival delay greater than 15min is more than 30%.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06CCD19-8C70-F4DE-123B-7AF23F141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989" y="1885583"/>
            <a:ext cx="5645428" cy="4798613"/>
          </a:xfrm>
        </p:spPr>
      </p:pic>
    </p:spTree>
    <p:extLst>
      <p:ext uri="{BB962C8B-B14F-4D97-AF65-F5344CB8AC3E}">
        <p14:creationId xmlns:p14="http://schemas.microsoft.com/office/powerpoint/2010/main" val="256872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CC4D-C081-4997-A7E9-5B6457D4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On-time Performance Data of Flights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60C8-510D-445A-83C3-926BF545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to: </a:t>
            </a:r>
            <a:r>
              <a:rPr lang="en-US" dirty="0">
                <a:hlinkClick r:id="rId2"/>
              </a:rPr>
              <a:t>https://transtats.bts.gov/</a:t>
            </a:r>
            <a:endParaRPr lang="en-US" dirty="0"/>
          </a:p>
          <a:p>
            <a:r>
              <a:rPr lang="en-US" dirty="0"/>
              <a:t>Search this site: performance</a:t>
            </a:r>
          </a:p>
          <a:p>
            <a:r>
              <a:rPr lang="en-US" dirty="0"/>
              <a:t>Click the link: Airline On-Time Performance Data</a:t>
            </a:r>
          </a:p>
          <a:p>
            <a:r>
              <a:rPr lang="en-US" dirty="0"/>
              <a:t>Click the link: Reporting Carrier On-Time Performance (1987-present)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3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378C-8BC9-CE75-5F01-BB46A21E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Data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EA50B1-AD0E-6710-1977-B27638D8E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058" y="1388532"/>
            <a:ext cx="5398674" cy="4876800"/>
          </a:xfrm>
        </p:spPr>
      </p:pic>
    </p:spTree>
    <p:extLst>
      <p:ext uri="{BB962C8B-B14F-4D97-AF65-F5344CB8AC3E}">
        <p14:creationId xmlns:p14="http://schemas.microsoft.com/office/powerpoint/2010/main" val="153657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F88-2149-9B06-202A-0CB80DE8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D5125-41F1-E43F-12DB-A25D43A0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089"/>
            <a:ext cx="10515600" cy="4844874"/>
          </a:xfrm>
        </p:spPr>
        <p:txBody>
          <a:bodyPr/>
          <a:lstStyle/>
          <a:p>
            <a:r>
              <a:rPr lang="en-US" dirty="0"/>
              <a:t>Read through the column descriptions provided by BTS to learn more about the dataset and get a preliminary idea about what fields are relevant to our problem and whether there are any caveats.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FF0F7F-8D3A-C9BB-9044-4DF22749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071" y="3429000"/>
            <a:ext cx="7405858" cy="317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5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19250</TotalTime>
  <Words>448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Office Theme</vt:lpstr>
      <vt:lpstr>INFO 323:Cloud Computing and Big Data</vt:lpstr>
      <vt:lpstr>Make Probabilistic Decision</vt:lpstr>
      <vt:lpstr>Cancel or not cancel</vt:lpstr>
      <vt:lpstr>Probability Density Function (PDF)</vt:lpstr>
      <vt:lpstr>Cumulative Distribution Function (CDF)</vt:lpstr>
      <vt:lpstr>Cancel the meeting if chance of arrival delay greater than 15min is more than 30%.</vt:lpstr>
      <vt:lpstr>On-time Performance Data of Flights</vt:lpstr>
      <vt:lpstr>Download the Data</vt:lpstr>
      <vt:lpstr>Dataset Fields</vt:lpstr>
      <vt:lpstr>Separation of Compute and Storage</vt:lpstr>
      <vt:lpstr>Web Scraping BTS</vt:lpstr>
      <vt:lpstr>Download the monthly data</vt:lpstr>
      <vt:lpstr>Explore the data</vt:lpstr>
      <vt:lpstr>Upload the Data to Cloud Storage</vt:lpstr>
      <vt:lpstr>Ingest Data into BigQuery</vt:lpstr>
      <vt:lpstr>Query the Data Table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410: Software Evolution</dc:title>
  <dc:subject/>
  <dc:creator>An,Yuan</dc:creator>
  <cp:keywords/>
  <dc:description/>
  <cp:lastModifiedBy>Yang Francis</cp:lastModifiedBy>
  <cp:revision>6</cp:revision>
  <dcterms:created xsi:type="dcterms:W3CDTF">2019-01-07T04:10:20Z</dcterms:created>
  <dcterms:modified xsi:type="dcterms:W3CDTF">2023-04-13T18:35:34Z</dcterms:modified>
  <cp:category/>
</cp:coreProperties>
</file>