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709" r:id="rId3"/>
    <p:sldId id="704" r:id="rId4"/>
    <p:sldId id="707" r:id="rId5"/>
    <p:sldId id="705" r:id="rId6"/>
    <p:sldId id="6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BC4"/>
    <a:srgbClr val="2C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82" autoAdjust="0"/>
    <p:restoredTop sz="94637"/>
  </p:normalViewPr>
  <p:slideViewPr>
    <p:cSldViewPr snapToGrid="0" snapToObjects="1">
      <p:cViewPr varScale="1">
        <p:scale>
          <a:sx n="83" d="100"/>
          <a:sy n="83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,Yuan" userId="70e385eb-2888-494c-b606-459892212d10" providerId="ADAL" clId="{BEAF7D3A-9673-4F80-A636-1452553159CB}"/>
    <pc:docChg chg="undo custSel addSld delSld">
      <pc:chgData name="An,Yuan" userId="70e385eb-2888-494c-b606-459892212d10" providerId="ADAL" clId="{BEAF7D3A-9673-4F80-A636-1452553159CB}" dt="2023-05-05T14:25:40.914" v="39" actId="47"/>
      <pc:docMkLst>
        <pc:docMk/>
      </pc:docMkLst>
      <pc:sldChg chg="del">
        <pc:chgData name="An,Yuan" userId="70e385eb-2888-494c-b606-459892212d10" providerId="ADAL" clId="{BEAF7D3A-9673-4F80-A636-1452553159CB}" dt="2023-05-05T14:23:46.845" v="0" actId="47"/>
        <pc:sldMkLst>
          <pc:docMk/>
          <pc:sldMk cId="3453531809" sldId="258"/>
        </pc:sldMkLst>
      </pc:sldChg>
      <pc:sldChg chg="del">
        <pc:chgData name="An,Yuan" userId="70e385eb-2888-494c-b606-459892212d10" providerId="ADAL" clId="{BEAF7D3A-9673-4F80-A636-1452553159CB}" dt="2023-05-05T14:23:51.844" v="5" actId="47"/>
        <pc:sldMkLst>
          <pc:docMk/>
          <pc:sldMk cId="2282355093" sldId="346"/>
        </pc:sldMkLst>
      </pc:sldChg>
      <pc:sldChg chg="del">
        <pc:chgData name="An,Yuan" userId="70e385eb-2888-494c-b606-459892212d10" providerId="ADAL" clId="{BEAF7D3A-9673-4F80-A636-1452553159CB}" dt="2023-05-05T14:23:52.460" v="6" actId="47"/>
        <pc:sldMkLst>
          <pc:docMk/>
          <pc:sldMk cId="703157268" sldId="347"/>
        </pc:sldMkLst>
      </pc:sldChg>
      <pc:sldChg chg="del">
        <pc:chgData name="An,Yuan" userId="70e385eb-2888-494c-b606-459892212d10" providerId="ADAL" clId="{BEAF7D3A-9673-4F80-A636-1452553159CB}" dt="2023-05-05T14:23:53.675" v="8" actId="47"/>
        <pc:sldMkLst>
          <pc:docMk/>
          <pc:sldMk cId="3789205319" sldId="349"/>
        </pc:sldMkLst>
      </pc:sldChg>
      <pc:sldChg chg="del">
        <pc:chgData name="An,Yuan" userId="70e385eb-2888-494c-b606-459892212d10" providerId="ADAL" clId="{BEAF7D3A-9673-4F80-A636-1452553159CB}" dt="2023-05-05T14:23:54.280" v="9" actId="47"/>
        <pc:sldMkLst>
          <pc:docMk/>
          <pc:sldMk cId="1898844743" sldId="350"/>
        </pc:sldMkLst>
      </pc:sldChg>
      <pc:sldChg chg="del">
        <pc:chgData name="An,Yuan" userId="70e385eb-2888-494c-b606-459892212d10" providerId="ADAL" clId="{BEAF7D3A-9673-4F80-A636-1452553159CB}" dt="2023-05-05T14:23:54.835" v="10" actId="47"/>
        <pc:sldMkLst>
          <pc:docMk/>
          <pc:sldMk cId="2180700007" sldId="351"/>
        </pc:sldMkLst>
      </pc:sldChg>
      <pc:sldChg chg="del">
        <pc:chgData name="An,Yuan" userId="70e385eb-2888-494c-b606-459892212d10" providerId="ADAL" clId="{BEAF7D3A-9673-4F80-A636-1452553159CB}" dt="2023-05-05T14:23:55.353" v="11" actId="47"/>
        <pc:sldMkLst>
          <pc:docMk/>
          <pc:sldMk cId="4052963925" sldId="352"/>
        </pc:sldMkLst>
      </pc:sldChg>
      <pc:sldChg chg="del">
        <pc:chgData name="An,Yuan" userId="70e385eb-2888-494c-b606-459892212d10" providerId="ADAL" clId="{BEAF7D3A-9673-4F80-A636-1452553159CB}" dt="2023-05-05T14:23:55.907" v="12" actId="47"/>
        <pc:sldMkLst>
          <pc:docMk/>
          <pc:sldMk cId="3830437673" sldId="353"/>
        </pc:sldMkLst>
      </pc:sldChg>
      <pc:sldChg chg="del">
        <pc:chgData name="An,Yuan" userId="70e385eb-2888-494c-b606-459892212d10" providerId="ADAL" clId="{BEAF7D3A-9673-4F80-A636-1452553159CB}" dt="2023-05-05T14:23:56.561" v="13" actId="47"/>
        <pc:sldMkLst>
          <pc:docMk/>
          <pc:sldMk cId="4241799003" sldId="358"/>
        </pc:sldMkLst>
      </pc:sldChg>
      <pc:sldChg chg="del">
        <pc:chgData name="An,Yuan" userId="70e385eb-2888-494c-b606-459892212d10" providerId="ADAL" clId="{BEAF7D3A-9673-4F80-A636-1452553159CB}" dt="2023-05-05T14:23:49.975" v="2" actId="47"/>
        <pc:sldMkLst>
          <pc:docMk/>
          <pc:sldMk cId="2442826729" sldId="655"/>
        </pc:sldMkLst>
      </pc:sldChg>
      <pc:sldChg chg="del">
        <pc:chgData name="An,Yuan" userId="70e385eb-2888-494c-b606-459892212d10" providerId="ADAL" clId="{BEAF7D3A-9673-4F80-A636-1452553159CB}" dt="2023-05-05T14:23:50.713" v="3" actId="47"/>
        <pc:sldMkLst>
          <pc:docMk/>
          <pc:sldMk cId="2054922209" sldId="656"/>
        </pc:sldMkLst>
      </pc:sldChg>
      <pc:sldChg chg="del">
        <pc:chgData name="An,Yuan" userId="70e385eb-2888-494c-b606-459892212d10" providerId="ADAL" clId="{BEAF7D3A-9673-4F80-A636-1452553159CB}" dt="2023-05-05T14:23:57.230" v="14" actId="47"/>
        <pc:sldMkLst>
          <pc:docMk/>
          <pc:sldMk cId="3843101795" sldId="657"/>
        </pc:sldMkLst>
      </pc:sldChg>
      <pc:sldChg chg="del">
        <pc:chgData name="An,Yuan" userId="70e385eb-2888-494c-b606-459892212d10" providerId="ADAL" clId="{BEAF7D3A-9673-4F80-A636-1452553159CB}" dt="2023-05-05T14:23:53.034" v="7" actId="47"/>
        <pc:sldMkLst>
          <pc:docMk/>
          <pc:sldMk cId="1468788564" sldId="658"/>
        </pc:sldMkLst>
      </pc:sldChg>
      <pc:sldChg chg="del">
        <pc:chgData name="An,Yuan" userId="70e385eb-2888-494c-b606-459892212d10" providerId="ADAL" clId="{BEAF7D3A-9673-4F80-A636-1452553159CB}" dt="2023-05-05T14:23:48.414" v="1" actId="47"/>
        <pc:sldMkLst>
          <pc:docMk/>
          <pc:sldMk cId="2449144789" sldId="659"/>
        </pc:sldMkLst>
      </pc:sldChg>
      <pc:sldChg chg="del">
        <pc:chgData name="An,Yuan" userId="70e385eb-2888-494c-b606-459892212d10" providerId="ADAL" clId="{BEAF7D3A-9673-4F80-A636-1452553159CB}" dt="2023-05-05T14:24:31.836" v="20" actId="47"/>
        <pc:sldMkLst>
          <pc:docMk/>
          <pc:sldMk cId="3680168901" sldId="660"/>
        </pc:sldMkLst>
      </pc:sldChg>
      <pc:sldChg chg="del">
        <pc:chgData name="An,Yuan" userId="70e385eb-2888-494c-b606-459892212d10" providerId="ADAL" clId="{BEAF7D3A-9673-4F80-A636-1452553159CB}" dt="2023-05-05T14:24:34.805" v="21" actId="47"/>
        <pc:sldMkLst>
          <pc:docMk/>
          <pc:sldMk cId="4174684097" sldId="661"/>
        </pc:sldMkLst>
      </pc:sldChg>
      <pc:sldChg chg="del">
        <pc:chgData name="An,Yuan" userId="70e385eb-2888-494c-b606-459892212d10" providerId="ADAL" clId="{BEAF7D3A-9673-4F80-A636-1452553159CB}" dt="2023-05-05T14:24:36.416" v="22" actId="47"/>
        <pc:sldMkLst>
          <pc:docMk/>
          <pc:sldMk cId="3502332352" sldId="662"/>
        </pc:sldMkLst>
      </pc:sldChg>
      <pc:sldChg chg="del">
        <pc:chgData name="An,Yuan" userId="70e385eb-2888-494c-b606-459892212d10" providerId="ADAL" clId="{BEAF7D3A-9673-4F80-A636-1452553159CB}" dt="2023-05-05T14:24:38.739" v="23" actId="47"/>
        <pc:sldMkLst>
          <pc:docMk/>
          <pc:sldMk cId="3703732011" sldId="663"/>
        </pc:sldMkLst>
      </pc:sldChg>
      <pc:sldChg chg="del">
        <pc:chgData name="An,Yuan" userId="70e385eb-2888-494c-b606-459892212d10" providerId="ADAL" clId="{BEAF7D3A-9673-4F80-A636-1452553159CB}" dt="2023-05-05T14:24:40.185" v="24" actId="47"/>
        <pc:sldMkLst>
          <pc:docMk/>
          <pc:sldMk cId="2740796222" sldId="664"/>
        </pc:sldMkLst>
      </pc:sldChg>
      <pc:sldChg chg="del">
        <pc:chgData name="An,Yuan" userId="70e385eb-2888-494c-b606-459892212d10" providerId="ADAL" clId="{BEAF7D3A-9673-4F80-A636-1452553159CB}" dt="2023-05-05T14:24:41.528" v="25" actId="47"/>
        <pc:sldMkLst>
          <pc:docMk/>
          <pc:sldMk cId="720505628" sldId="665"/>
        </pc:sldMkLst>
      </pc:sldChg>
      <pc:sldChg chg="del">
        <pc:chgData name="An,Yuan" userId="70e385eb-2888-494c-b606-459892212d10" providerId="ADAL" clId="{BEAF7D3A-9673-4F80-A636-1452553159CB}" dt="2023-05-05T14:24:28.065" v="19" actId="47"/>
        <pc:sldMkLst>
          <pc:docMk/>
          <pc:sldMk cId="1548805521" sldId="666"/>
        </pc:sldMkLst>
      </pc:sldChg>
      <pc:sldChg chg="del">
        <pc:chgData name="An,Yuan" userId="70e385eb-2888-494c-b606-459892212d10" providerId="ADAL" clId="{BEAF7D3A-9673-4F80-A636-1452553159CB}" dt="2023-05-05T14:24:42.579" v="26" actId="47"/>
        <pc:sldMkLst>
          <pc:docMk/>
          <pc:sldMk cId="2275470363" sldId="667"/>
        </pc:sldMkLst>
      </pc:sldChg>
      <pc:sldChg chg="del">
        <pc:chgData name="An,Yuan" userId="70e385eb-2888-494c-b606-459892212d10" providerId="ADAL" clId="{BEAF7D3A-9673-4F80-A636-1452553159CB}" dt="2023-05-05T14:24:43.542" v="27" actId="47"/>
        <pc:sldMkLst>
          <pc:docMk/>
          <pc:sldMk cId="445053242" sldId="668"/>
        </pc:sldMkLst>
      </pc:sldChg>
      <pc:sldChg chg="del">
        <pc:chgData name="An,Yuan" userId="70e385eb-2888-494c-b606-459892212d10" providerId="ADAL" clId="{BEAF7D3A-9673-4F80-A636-1452553159CB}" dt="2023-05-05T14:25:05.688" v="32" actId="47"/>
        <pc:sldMkLst>
          <pc:docMk/>
          <pc:sldMk cId="1067478265" sldId="669"/>
        </pc:sldMkLst>
      </pc:sldChg>
      <pc:sldChg chg="del">
        <pc:chgData name="An,Yuan" userId="70e385eb-2888-494c-b606-459892212d10" providerId="ADAL" clId="{BEAF7D3A-9673-4F80-A636-1452553159CB}" dt="2023-05-05T14:25:02.799" v="30" actId="47"/>
        <pc:sldMkLst>
          <pc:docMk/>
          <pc:sldMk cId="1119172537" sldId="691"/>
        </pc:sldMkLst>
      </pc:sldChg>
      <pc:sldChg chg="del">
        <pc:chgData name="An,Yuan" userId="70e385eb-2888-494c-b606-459892212d10" providerId="ADAL" clId="{BEAF7D3A-9673-4F80-A636-1452553159CB}" dt="2023-05-05T14:25:04.602" v="31" actId="47"/>
        <pc:sldMkLst>
          <pc:docMk/>
          <pc:sldMk cId="781623367" sldId="692"/>
        </pc:sldMkLst>
      </pc:sldChg>
      <pc:sldChg chg="del">
        <pc:chgData name="An,Yuan" userId="70e385eb-2888-494c-b606-459892212d10" providerId="ADAL" clId="{BEAF7D3A-9673-4F80-A636-1452553159CB}" dt="2023-05-05T14:25:06.674" v="33" actId="47"/>
        <pc:sldMkLst>
          <pc:docMk/>
          <pc:sldMk cId="3174614231" sldId="693"/>
        </pc:sldMkLst>
      </pc:sldChg>
      <pc:sldChg chg="del">
        <pc:chgData name="An,Yuan" userId="70e385eb-2888-494c-b606-459892212d10" providerId="ADAL" clId="{BEAF7D3A-9673-4F80-A636-1452553159CB}" dt="2023-05-05T14:25:08.041" v="34" actId="47"/>
        <pc:sldMkLst>
          <pc:docMk/>
          <pc:sldMk cId="2102561834" sldId="694"/>
        </pc:sldMkLst>
      </pc:sldChg>
      <pc:sldChg chg="del">
        <pc:chgData name="An,Yuan" userId="70e385eb-2888-494c-b606-459892212d10" providerId="ADAL" clId="{BEAF7D3A-9673-4F80-A636-1452553159CB}" dt="2023-05-05T14:25:09.172" v="35" actId="47"/>
        <pc:sldMkLst>
          <pc:docMk/>
          <pc:sldMk cId="1442586488" sldId="695"/>
        </pc:sldMkLst>
      </pc:sldChg>
      <pc:sldChg chg="del">
        <pc:chgData name="An,Yuan" userId="70e385eb-2888-494c-b606-459892212d10" providerId="ADAL" clId="{BEAF7D3A-9673-4F80-A636-1452553159CB}" dt="2023-05-05T14:23:51.284" v="4" actId="47"/>
        <pc:sldMkLst>
          <pc:docMk/>
          <pc:sldMk cId="2755243960" sldId="697"/>
        </pc:sldMkLst>
      </pc:sldChg>
      <pc:sldChg chg="del">
        <pc:chgData name="An,Yuan" userId="70e385eb-2888-494c-b606-459892212d10" providerId="ADAL" clId="{BEAF7D3A-9673-4F80-A636-1452553159CB}" dt="2023-05-05T14:24:20.144" v="17" actId="47"/>
        <pc:sldMkLst>
          <pc:docMk/>
          <pc:sldMk cId="3888792102" sldId="698"/>
        </pc:sldMkLst>
      </pc:sldChg>
      <pc:sldChg chg="add del">
        <pc:chgData name="An,Yuan" userId="70e385eb-2888-494c-b606-459892212d10" providerId="ADAL" clId="{BEAF7D3A-9673-4F80-A636-1452553159CB}" dt="2023-05-05T14:24:47.038" v="29" actId="47"/>
        <pc:sldMkLst>
          <pc:docMk/>
          <pc:sldMk cId="1843439719" sldId="705"/>
        </pc:sldMkLst>
      </pc:sldChg>
      <pc:sldChg chg="del">
        <pc:chgData name="An,Yuan" userId="70e385eb-2888-494c-b606-459892212d10" providerId="ADAL" clId="{BEAF7D3A-9673-4F80-A636-1452553159CB}" dt="2023-05-05T14:24:07.060" v="15" actId="47"/>
        <pc:sldMkLst>
          <pc:docMk/>
          <pc:sldMk cId="1784028601" sldId="706"/>
        </pc:sldMkLst>
      </pc:sldChg>
      <pc:sldChg chg="del">
        <pc:chgData name="An,Yuan" userId="70e385eb-2888-494c-b606-459892212d10" providerId="ADAL" clId="{BEAF7D3A-9673-4F80-A636-1452553159CB}" dt="2023-05-05T14:24:18.106" v="16" actId="47"/>
        <pc:sldMkLst>
          <pc:docMk/>
          <pc:sldMk cId="2237914144" sldId="708"/>
        </pc:sldMkLst>
      </pc:sldChg>
      <pc:sldChg chg="del">
        <pc:chgData name="An,Yuan" userId="70e385eb-2888-494c-b606-459892212d10" providerId="ADAL" clId="{BEAF7D3A-9673-4F80-A636-1452553159CB}" dt="2023-05-05T14:24:23.410" v="18" actId="47"/>
        <pc:sldMkLst>
          <pc:docMk/>
          <pc:sldMk cId="4166462733" sldId="710"/>
        </pc:sldMkLst>
      </pc:sldChg>
      <pc:sldChg chg="del">
        <pc:chgData name="An,Yuan" userId="70e385eb-2888-494c-b606-459892212d10" providerId="ADAL" clId="{BEAF7D3A-9673-4F80-A636-1452553159CB}" dt="2023-05-05T14:25:22.430" v="36" actId="47"/>
        <pc:sldMkLst>
          <pc:docMk/>
          <pc:sldMk cId="241903038" sldId="711"/>
        </pc:sldMkLst>
      </pc:sldChg>
      <pc:sldChg chg="del">
        <pc:chgData name="An,Yuan" userId="70e385eb-2888-494c-b606-459892212d10" providerId="ADAL" clId="{BEAF7D3A-9673-4F80-A636-1452553159CB}" dt="2023-05-05T14:25:35.529" v="37" actId="47"/>
        <pc:sldMkLst>
          <pc:docMk/>
          <pc:sldMk cId="2960467696" sldId="712"/>
        </pc:sldMkLst>
      </pc:sldChg>
      <pc:sldChg chg="del">
        <pc:chgData name="An,Yuan" userId="70e385eb-2888-494c-b606-459892212d10" providerId="ADAL" clId="{BEAF7D3A-9673-4F80-A636-1452553159CB}" dt="2023-05-05T14:25:38.867" v="38" actId="47"/>
        <pc:sldMkLst>
          <pc:docMk/>
          <pc:sldMk cId="1468356013" sldId="713"/>
        </pc:sldMkLst>
      </pc:sldChg>
      <pc:sldChg chg="del">
        <pc:chgData name="An,Yuan" userId="70e385eb-2888-494c-b606-459892212d10" providerId="ADAL" clId="{BEAF7D3A-9673-4F80-A636-1452553159CB}" dt="2023-05-05T14:25:40.914" v="39" actId="47"/>
        <pc:sldMkLst>
          <pc:docMk/>
          <pc:sldMk cId="4149414772" sldId="714"/>
        </pc:sldMkLst>
      </pc:sldChg>
      <pc:sldMasterChg chg="delSldLayout">
        <pc:chgData name="An,Yuan" userId="70e385eb-2888-494c-b606-459892212d10" providerId="ADAL" clId="{BEAF7D3A-9673-4F80-A636-1452553159CB}" dt="2023-05-05T14:25:40.914" v="39" actId="47"/>
        <pc:sldMasterMkLst>
          <pc:docMk/>
          <pc:sldMasterMk cId="2229939717" sldId="2147483648"/>
        </pc:sldMasterMkLst>
        <pc:sldLayoutChg chg="del">
          <pc:chgData name="An,Yuan" userId="70e385eb-2888-494c-b606-459892212d10" providerId="ADAL" clId="{BEAF7D3A-9673-4F80-A636-1452553159CB}" dt="2023-05-05T14:25:40.914" v="39" actId="47"/>
          <pc:sldLayoutMkLst>
            <pc:docMk/>
            <pc:sldMasterMk cId="2229939717" sldId="2147483648"/>
            <pc:sldLayoutMk cId="366326711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69D9-6C95-F245-AEBB-5A8200398F8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AFDC9-8614-FC4B-9C8F-68C8E550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7CCD-232E-8845-97F2-F8EF37E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088"/>
            <a:ext cx="8128000" cy="19540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4D4EF-8DD7-B14B-8FEF-F4BF465A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0660"/>
            <a:ext cx="8127987" cy="1889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383C-A955-6D4D-B3F5-EFEE019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7EF7-2A42-804A-9926-C74FBA01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FAE8-BF56-7D40-821B-37E4479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F94B5DDD-B9E9-474F-8A50-EC66AB8698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800C598-68F6-AF4F-B23E-2422BF9622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1" descr="ist">
            <a:extLst>
              <a:ext uri="{FF2B5EF4-FFF2-40B4-BE49-F238E27FC236}">
                <a16:creationId xmlns:a16="http://schemas.microsoft.com/office/drawing/2014/main" id="{7D5F72FA-EAF2-244F-BBB2-4917BEBE80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3200400"/>
            <a:ext cx="19669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2EC-16E7-AD4C-B4F8-60773CFE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38E1-5097-AA4E-8972-36D6A540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DA8-ED59-C642-B44D-B1246C0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B08A-3555-D443-ACA1-1F01E8A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327-3762-8B48-8819-319E7DC7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D0191-94D7-BF46-90D0-48618E402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99F8-85E3-C84C-A118-179E2886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F5BF-06D9-7045-80D9-F3129E66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4971-D7B1-DC41-8120-B956BB2D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4A9C-B3A0-E243-8FED-69A4B46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2E2-3443-C243-BD12-0A56E037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D87-6D5D-F142-8CFE-DD6ADCCC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7618-EF6C-824D-8DC6-A87536D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4A9F-0373-EA41-ADF6-CB143EBE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268-21B0-884E-ABA9-01B49AE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ist">
            <a:extLst>
              <a:ext uri="{FF2B5EF4-FFF2-40B4-BE49-F238E27FC236}">
                <a16:creationId xmlns:a16="http://schemas.microsoft.com/office/drawing/2014/main" id="{A6AF7BE7-48C9-144C-B877-F35830D62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6" y="365126"/>
            <a:ext cx="1309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7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02-FCC9-B84D-8461-BE6AC531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9948-A5C1-374E-88AD-7FA03B5E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0E7-83DE-4441-AB09-FBCC2446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B06D-581F-0640-91D6-B2701866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AC24-6E75-2646-BA00-BE7C58C8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9E58-1226-EB43-B103-5A01CEE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BE2D-7D2B-E244-9CBD-E72B3B48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C7B32-55D1-4143-B650-68DC3149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442F-EACD-0743-A1A2-DB50F8A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E42F-9D37-2649-A654-2A4E6640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22D4-3F8A-DC43-926D-90E227B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96A5-E7AA-9641-9FFD-5B8B53B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A8AD-2660-E94B-B8D4-997A5160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39D4-06D2-9046-9511-21352D82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FC76E-D503-AA46-B8D6-12029147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0DD6E-9AFE-7C49-ABA4-D0846CF67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AA71-0EE0-DF4D-BA86-6A3561A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291FC-9AD2-B94E-A643-BCA39B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1E47-5EAF-674E-AD72-5952493C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4D23-3FAC-7545-8D7A-61F617E6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6653-F402-5247-8419-C0D20B9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7ADA0-F09E-CD4D-8E18-F53AFB1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21941-F958-F14B-BAC4-D5FA556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CAD4E-95AA-EB46-A8A7-725D6F7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3E7CB-8604-724C-9099-831140FA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7FF7-B4E0-0C45-BFBB-D0426ACA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2DB0-5B92-614E-859E-78FC9D1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2940-2E7F-A542-88A0-E7D3E39E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4B8C-4438-8C43-9D74-BE3DA93C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6F8D-D84A-E44F-9606-1450294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86847-EF7E-DF41-AFFB-8E793A94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9751-FEC1-A34E-949C-6295D8F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86F1-CC4C-AA40-AF72-98077F87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EB965-33A3-5348-AC1C-DEC28E248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8E55-4829-884B-83A5-E1AB2E3D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A057-EDE4-DC47-A248-9396D53B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90DF5-7C0B-2E4C-9AF9-B8C92F7B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508F-60F1-DD4C-8E65-C830170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D9CD2-B848-AE4A-B46E-E1BEC42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7A99-2543-7642-B0C4-025A67A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2E44-FABE-1F42-8DC1-88B9252A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388B-CCB7-0740-B1AC-F18ADEFBE4D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745-6A36-2F48-9D51-94EB564CC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0392-BF76-A24F-A603-9004762D2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9706735-BCBE-6948-A284-E807848149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0688" y="466725"/>
            <a:ext cx="9042400" cy="2133600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INFO</a:t>
            </a:r>
            <a:r>
              <a:rPr lang="zh-CN" altLang="en-US" sz="4400" dirty="0"/>
              <a:t> </a:t>
            </a:r>
            <a:r>
              <a:rPr lang="en-US" altLang="zh-CN" sz="4400" dirty="0"/>
              <a:t>323</a:t>
            </a:r>
            <a:r>
              <a:rPr lang="en-US" altLang="en-US" sz="4400" dirty="0"/>
              <a:t>:</a:t>
            </a:r>
            <a:r>
              <a:rPr lang="en-US" altLang="zh-CN" sz="4400" dirty="0"/>
              <a:t>Cloud</a:t>
            </a:r>
            <a:r>
              <a:rPr lang="zh-CN" altLang="en-US" sz="4400" dirty="0"/>
              <a:t> </a:t>
            </a:r>
            <a:r>
              <a:rPr lang="en-US" altLang="zh-CN" sz="4400" dirty="0"/>
              <a:t>Computing</a:t>
            </a:r>
            <a:r>
              <a:rPr lang="zh-CN" altLang="en-US" sz="4400" dirty="0"/>
              <a:t> </a:t>
            </a:r>
            <a:r>
              <a:rPr lang="en-US" altLang="zh-CN" sz="4400" dirty="0"/>
              <a:t>and</a:t>
            </a:r>
            <a:r>
              <a:rPr lang="zh-CN" altLang="en-US" sz="4400" dirty="0"/>
              <a:t> </a:t>
            </a:r>
            <a:r>
              <a:rPr lang="en-US" altLang="zh-CN" sz="4400" dirty="0"/>
              <a:t>Big</a:t>
            </a:r>
            <a:r>
              <a:rPr lang="zh-CN" altLang="en-US" sz="4400" dirty="0"/>
              <a:t> </a:t>
            </a:r>
            <a:r>
              <a:rPr lang="en-US" altLang="zh-CN" sz="4400" dirty="0"/>
              <a:t>Data</a:t>
            </a:r>
            <a:endParaRPr lang="en-US" altLang="en-US" sz="4400" dirty="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7962C80-0CAC-1140-8ABD-75A7FCA76E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6405" y="3049588"/>
            <a:ext cx="9042400" cy="2612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College of Computing and Informatics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Drexel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Hadoop based Application and Services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Yuan</a:t>
            </a:r>
            <a:r>
              <a:rPr lang="zh-CN" altLang="en-US" sz="2800" dirty="0"/>
              <a:t> </a:t>
            </a:r>
            <a:r>
              <a:rPr lang="en-US" altLang="zh-CN" sz="2800" dirty="0"/>
              <a:t>An,</a:t>
            </a:r>
            <a:r>
              <a:rPr lang="zh-CN" altLang="en-US" sz="2800" dirty="0"/>
              <a:t> </a:t>
            </a:r>
            <a:r>
              <a:rPr lang="en-US" altLang="zh-CN" sz="2800" dirty="0"/>
              <a:t>PhD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Associate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068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E3DF-ABE9-43A7-B1BA-21C8183B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6942"/>
            <a:ext cx="9633559" cy="1219200"/>
          </a:xfrm>
        </p:spPr>
        <p:txBody>
          <a:bodyPr/>
          <a:lstStyle/>
          <a:p>
            <a:r>
              <a:rPr lang="en-US" dirty="0"/>
              <a:t>Hadoop in </a:t>
            </a:r>
            <a:r>
              <a:rPr lang="en-US" dirty="0" err="1"/>
              <a:t>Dataproc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1F2413F-8CAF-41B3-AC90-DC870BAB28D2}"/>
              </a:ext>
            </a:extLst>
          </p:cNvPr>
          <p:cNvGrpSpPr/>
          <p:nvPr/>
        </p:nvGrpSpPr>
        <p:grpSpPr>
          <a:xfrm>
            <a:off x="5375016" y="1176284"/>
            <a:ext cx="1585562" cy="1200204"/>
            <a:chOff x="5351569" y="1173719"/>
            <a:chExt cx="1585562" cy="1200204"/>
          </a:xfrm>
        </p:grpSpPr>
        <p:pic>
          <p:nvPicPr>
            <p:cNvPr id="17" name="Graphic 16" descr="Server outline">
              <a:extLst>
                <a:ext uri="{FF2B5EF4-FFF2-40B4-BE49-F238E27FC236}">
                  <a16:creationId xmlns:a16="http://schemas.microsoft.com/office/drawing/2014/main" id="{E4D1770C-4EB3-4C9D-A0C2-ADAF90471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1459523"/>
              <a:ext cx="914400" cy="914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C639D8A-55C0-4EBE-BF7C-9FE359258822}"/>
                </a:ext>
              </a:extLst>
            </p:cNvPr>
            <p:cNvSpPr txBox="1"/>
            <p:nvPr/>
          </p:nvSpPr>
          <p:spPr>
            <a:xfrm>
              <a:off x="5351569" y="1173719"/>
              <a:ext cx="1585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 Server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9F0536A-A4E8-4896-BD8E-E5CF0D81A4A4}"/>
              </a:ext>
            </a:extLst>
          </p:cNvPr>
          <p:cNvGrpSpPr/>
          <p:nvPr/>
        </p:nvGrpSpPr>
        <p:grpSpPr>
          <a:xfrm>
            <a:off x="6389078" y="1081356"/>
            <a:ext cx="3892061" cy="1263259"/>
            <a:chOff x="6389078" y="1081356"/>
            <a:chExt cx="3892061" cy="126325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102055-51E3-4285-8A21-3D6CFC0A5CF2}"/>
                </a:ext>
              </a:extLst>
            </p:cNvPr>
            <p:cNvGrpSpPr/>
            <p:nvPr/>
          </p:nvGrpSpPr>
          <p:grpSpPr>
            <a:xfrm>
              <a:off x="6389078" y="1430215"/>
              <a:ext cx="3892061" cy="914400"/>
              <a:chOff x="6389078" y="1430215"/>
              <a:chExt cx="3892061" cy="914400"/>
            </a:xfrm>
          </p:grpSpPr>
          <p:pic>
            <p:nvPicPr>
              <p:cNvPr id="23" name="Graphic 22" descr="Database outline">
                <a:extLst>
                  <a:ext uri="{FF2B5EF4-FFF2-40B4-BE49-F238E27FC236}">
                    <a16:creationId xmlns:a16="http://schemas.microsoft.com/office/drawing/2014/main" id="{AB07194B-EF93-4F36-887A-490DC32BB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03477" y="14302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Database outline">
                <a:extLst>
                  <a:ext uri="{FF2B5EF4-FFF2-40B4-BE49-F238E27FC236}">
                    <a16:creationId xmlns:a16="http://schemas.microsoft.com/office/drawing/2014/main" id="{B9513F68-80F0-4F47-9A0D-962C37D2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70278" y="143021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Database outline">
                <a:extLst>
                  <a:ext uri="{FF2B5EF4-FFF2-40B4-BE49-F238E27FC236}">
                    <a16:creationId xmlns:a16="http://schemas.microsoft.com/office/drawing/2014/main" id="{FA4E4A00-52BA-457F-8B8F-D007C9810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66739" y="1430215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D8D24B-4281-45C3-8C6C-F5C679B26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078" y="1799496"/>
                <a:ext cx="1096107" cy="17583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2B3F98-3DB7-45B3-8C19-475B14AEF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0801" y="1928455"/>
                <a:ext cx="1096107" cy="17583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F8A75DC-1078-4210-8902-3DBC554B6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6862" y="1809759"/>
                <a:ext cx="527538" cy="17583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271CC82-1B2A-445D-8404-4A083C9D8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585" y="1938718"/>
                <a:ext cx="515815" cy="17583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959FB3F-C6E1-44CD-A6B4-B7F88A91C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9522" y="1840520"/>
                <a:ext cx="463063" cy="17583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602E66C-9E62-4BB3-9F3E-D21DCC417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245" y="1969479"/>
                <a:ext cx="451340" cy="17583"/>
              </a:xfrm>
              <a:prstGeom prst="line">
                <a:avLst/>
              </a:prstGeom>
              <a:ln w="349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208F0A-FDE5-47AF-A608-72F5699ABC09}"/>
                </a:ext>
              </a:extLst>
            </p:cNvPr>
            <p:cNvSpPr txBox="1"/>
            <p:nvPr/>
          </p:nvSpPr>
          <p:spPr>
            <a:xfrm>
              <a:off x="8200291" y="1081356"/>
              <a:ext cx="92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Storage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BC089CB-54B2-477F-9CA8-DBF8DA2C7585}"/>
              </a:ext>
            </a:extLst>
          </p:cNvPr>
          <p:cNvGrpSpPr/>
          <p:nvPr/>
        </p:nvGrpSpPr>
        <p:grpSpPr>
          <a:xfrm>
            <a:off x="3974123" y="76204"/>
            <a:ext cx="7303477" cy="6553200"/>
            <a:chOff x="3974123" y="152400"/>
            <a:chExt cx="7303477" cy="6553200"/>
          </a:xfrm>
        </p:grpSpPr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F4214B6F-BA39-4347-9FE5-9C47473A3E7B}"/>
                </a:ext>
              </a:extLst>
            </p:cNvPr>
            <p:cNvSpPr/>
            <p:nvPr/>
          </p:nvSpPr>
          <p:spPr>
            <a:xfrm>
              <a:off x="3974123" y="152400"/>
              <a:ext cx="7303477" cy="65532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D36A697-4C44-4C58-A6C2-518EC0A40D08}"/>
                </a:ext>
              </a:extLst>
            </p:cNvPr>
            <p:cNvSpPr txBox="1"/>
            <p:nvPr/>
          </p:nvSpPr>
          <p:spPr>
            <a:xfrm>
              <a:off x="4818188" y="179359"/>
              <a:ext cx="15708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Google Cloud Platform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500AC72-3518-4E74-B91F-440B5D8E02A7}"/>
              </a:ext>
            </a:extLst>
          </p:cNvPr>
          <p:cNvGrpSpPr/>
          <p:nvPr/>
        </p:nvGrpSpPr>
        <p:grpSpPr>
          <a:xfrm>
            <a:off x="5366242" y="2239108"/>
            <a:ext cx="2822325" cy="3089029"/>
            <a:chOff x="5366242" y="2239108"/>
            <a:chExt cx="2822325" cy="3089029"/>
          </a:xfrm>
        </p:grpSpPr>
        <p:pic>
          <p:nvPicPr>
            <p:cNvPr id="29" name="Graphic 28" descr="Server with solid fill">
              <a:extLst>
                <a:ext uri="{FF2B5EF4-FFF2-40B4-BE49-F238E27FC236}">
                  <a16:creationId xmlns:a16="http://schemas.microsoft.com/office/drawing/2014/main" id="{F315BB10-717A-4227-873E-C1CE52C08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50525" y="3563824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erver with solid fill">
              <a:extLst>
                <a:ext uri="{FF2B5EF4-FFF2-40B4-BE49-F238E27FC236}">
                  <a16:creationId xmlns:a16="http://schemas.microsoft.com/office/drawing/2014/main" id="{7ECE8AF8-6EBA-447A-A9EC-B3F149561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74167" y="2921976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Server with solid fill">
              <a:extLst>
                <a:ext uri="{FF2B5EF4-FFF2-40B4-BE49-F238E27FC236}">
                  <a16:creationId xmlns:a16="http://schemas.microsoft.com/office/drawing/2014/main" id="{9AB4B5C4-8EBB-4F52-84BE-1E6E3DA26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62448" y="4413737"/>
              <a:ext cx="914400" cy="914400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656F6B-51F7-4E3D-9DA3-52D68E34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107725" y="2239108"/>
              <a:ext cx="0" cy="1504951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4CF5C4-295E-4C6D-8B87-507F73224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1316" y="3434866"/>
              <a:ext cx="975946" cy="527535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AA5DF99-6C0C-4DC0-A520-B09DCBF93D61}"/>
                </a:ext>
              </a:extLst>
            </p:cNvPr>
            <p:cNvCxnSpPr>
              <a:cxnSpLocks/>
            </p:cNvCxnSpPr>
            <p:nvPr/>
          </p:nvCxnSpPr>
          <p:spPr>
            <a:xfrm>
              <a:off x="6389078" y="3962401"/>
              <a:ext cx="1008184" cy="767869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30399EE-3A6D-4CF6-ABF4-A88F1A1F8189}"/>
                </a:ext>
              </a:extLst>
            </p:cNvPr>
            <p:cNvSpPr txBox="1"/>
            <p:nvPr/>
          </p:nvSpPr>
          <p:spPr>
            <a:xfrm>
              <a:off x="5366242" y="4574153"/>
              <a:ext cx="1919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Dataproc</a:t>
              </a:r>
              <a:r>
                <a:rPr lang="en-US" dirty="0"/>
                <a:t> Cluster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5E487D8-7635-47C6-B590-042D53E1990A}"/>
              </a:ext>
            </a:extLst>
          </p:cNvPr>
          <p:cNvSpPr txBox="1"/>
          <p:nvPr/>
        </p:nvSpPr>
        <p:spPr>
          <a:xfrm flipH="1">
            <a:off x="7795849" y="2307003"/>
            <a:ext cx="218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File System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9B4B55-EBDC-45D6-84D2-DA9E5B073CBB}"/>
              </a:ext>
            </a:extLst>
          </p:cNvPr>
          <p:cNvSpPr txBox="1"/>
          <p:nvPr/>
        </p:nvSpPr>
        <p:spPr>
          <a:xfrm flipH="1">
            <a:off x="8168053" y="3423005"/>
            <a:ext cx="281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Hadoop Distributed File System (HDFS)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Yarn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30654DB-725C-41E7-97BB-9FC0EE761E3C}"/>
              </a:ext>
            </a:extLst>
          </p:cNvPr>
          <p:cNvGrpSpPr/>
          <p:nvPr/>
        </p:nvGrpSpPr>
        <p:grpSpPr>
          <a:xfrm>
            <a:off x="1664678" y="1617788"/>
            <a:ext cx="4126522" cy="1447796"/>
            <a:chOff x="1664678" y="1617788"/>
            <a:chExt cx="4126522" cy="144779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2C9CA6-E10A-401F-B292-B8C8F7D4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678" y="1799496"/>
              <a:ext cx="4126522" cy="1266088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4" name="Graphic 93" descr="Cmd Terminal with solid fill">
              <a:extLst>
                <a:ext uri="{FF2B5EF4-FFF2-40B4-BE49-F238E27FC236}">
                  <a16:creationId xmlns:a16="http://schemas.microsoft.com/office/drawing/2014/main" id="{0F8E2220-8803-43AE-A72C-F8A2007B4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88678" y="1617788"/>
              <a:ext cx="914400" cy="91440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D583F97-8B78-44AB-A427-E6C4AB167FAB}"/>
              </a:ext>
            </a:extLst>
          </p:cNvPr>
          <p:cNvGrpSpPr/>
          <p:nvPr/>
        </p:nvGrpSpPr>
        <p:grpSpPr>
          <a:xfrm>
            <a:off x="1664678" y="3283193"/>
            <a:ext cx="4126522" cy="1066073"/>
            <a:chOff x="1664678" y="3283193"/>
            <a:chExt cx="4126522" cy="106607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03F076-E319-4A94-BC0C-FAE2DF8F9A8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678" y="3283193"/>
              <a:ext cx="4126522" cy="636713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5" name="Graphic 94" descr="Cmd Terminal with solid fill">
              <a:extLst>
                <a:ext uri="{FF2B5EF4-FFF2-40B4-BE49-F238E27FC236}">
                  <a16:creationId xmlns:a16="http://schemas.microsoft.com/office/drawing/2014/main" id="{D776C935-8983-41A2-BC40-99152E11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98180" y="3434866"/>
              <a:ext cx="914400" cy="9144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7DA3EFF-A3C4-45C4-A691-89C75C8C0117}"/>
              </a:ext>
            </a:extLst>
          </p:cNvPr>
          <p:cNvGrpSpPr/>
          <p:nvPr/>
        </p:nvGrpSpPr>
        <p:grpSpPr>
          <a:xfrm>
            <a:off x="820615" y="1919288"/>
            <a:ext cx="914400" cy="2526716"/>
            <a:chOff x="820615" y="1919288"/>
            <a:chExt cx="914400" cy="252671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B1790ED-90C6-4314-8ABD-F96A6745A95D}"/>
                </a:ext>
              </a:extLst>
            </p:cNvPr>
            <p:cNvGrpSpPr/>
            <p:nvPr/>
          </p:nvGrpSpPr>
          <p:grpSpPr>
            <a:xfrm>
              <a:off x="820615" y="2514600"/>
              <a:ext cx="914400" cy="1931404"/>
              <a:chOff x="820615" y="2514600"/>
              <a:chExt cx="914400" cy="193140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93AD25A-5BA7-401E-8F2C-7B92DB1D9EC5}"/>
                  </a:ext>
                </a:extLst>
              </p:cNvPr>
              <p:cNvGrpSpPr/>
              <p:nvPr/>
            </p:nvGrpSpPr>
            <p:grpSpPr>
              <a:xfrm>
                <a:off x="820615" y="2514600"/>
                <a:ext cx="914400" cy="1606061"/>
                <a:chOff x="820615" y="2514600"/>
                <a:chExt cx="914400" cy="1606061"/>
              </a:xfrm>
            </p:grpSpPr>
            <p:pic>
              <p:nvPicPr>
                <p:cNvPr id="7" name="Graphic 6" descr="Laptop outline">
                  <a:extLst>
                    <a:ext uri="{FF2B5EF4-FFF2-40B4-BE49-F238E27FC236}">
                      <a16:creationId xmlns:a16="http://schemas.microsoft.com/office/drawing/2014/main" id="{9F1F5A68-FA17-4579-90CE-13E1D0AAE2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0615" y="25146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User outline">
                  <a:extLst>
                    <a:ext uri="{FF2B5EF4-FFF2-40B4-BE49-F238E27FC236}">
                      <a16:creationId xmlns:a16="http://schemas.microsoft.com/office/drawing/2014/main" id="{596E3E13-070E-4342-99C4-B6F26F2EA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0615" y="3206261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EF38FCF-81B4-4ECC-8E44-BA5099618536}"/>
                  </a:ext>
                </a:extLst>
              </p:cNvPr>
              <p:cNvSpPr txBox="1"/>
              <p:nvPr/>
            </p:nvSpPr>
            <p:spPr>
              <a:xfrm>
                <a:off x="964223" y="4076672"/>
                <a:ext cx="7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</a:t>
                </a:r>
              </a:p>
            </p:txBody>
          </p:sp>
        </p:grpSp>
        <p:pic>
          <p:nvPicPr>
            <p:cNvPr id="96" name="Graphic 95" descr="Cmd Terminal with solid fill">
              <a:extLst>
                <a:ext uri="{FF2B5EF4-FFF2-40B4-BE49-F238E27FC236}">
                  <a16:creationId xmlns:a16="http://schemas.microsoft.com/office/drawing/2014/main" id="{5AC1156E-B024-4D93-8F3B-26A84F357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0615" y="1919288"/>
              <a:ext cx="914400" cy="914400"/>
            </a:xfrm>
            <a:prstGeom prst="rect">
              <a:avLst/>
            </a:prstGeom>
          </p:spPr>
        </p:pic>
      </p:grpSp>
      <p:pic>
        <p:nvPicPr>
          <p:cNvPr id="118" name="Graphic 117" descr="Home outline">
            <a:extLst>
              <a:ext uri="{FF2B5EF4-FFF2-40B4-BE49-F238E27FC236}">
                <a16:creationId xmlns:a16="http://schemas.microsoft.com/office/drawing/2014/main" id="{1BB68C51-A962-43F5-8E7B-DEFA1EFFA8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6008" y="4261338"/>
            <a:ext cx="1963614" cy="20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315C-9D5C-5840-8F56-DE87467B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Explore Hadoop in the </a:t>
            </a:r>
            <a:r>
              <a:rPr lang="en-US" dirty="0" err="1"/>
              <a:t>Dataproc</a:t>
            </a:r>
            <a:r>
              <a:rPr lang="en-US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12CA-4F72-1247-80F8-84B6A72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Hadoop version: </a:t>
            </a:r>
            <a:r>
              <a:rPr lang="en-US" dirty="0" err="1"/>
              <a:t>hadoop</a:t>
            </a:r>
            <a:r>
              <a:rPr lang="en-US" dirty="0"/>
              <a:t> version</a:t>
            </a:r>
          </a:p>
          <a:p>
            <a:r>
              <a:rPr lang="en-US" dirty="0"/>
              <a:t>Move files between local and HDFS</a:t>
            </a:r>
          </a:p>
          <a:p>
            <a:pPr lvl="1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–put </a:t>
            </a:r>
            <a:r>
              <a:rPr lang="en-US" dirty="0" err="1"/>
              <a:t>localfile</a:t>
            </a:r>
            <a:r>
              <a:rPr lang="en-US" dirty="0"/>
              <a:t> </a:t>
            </a:r>
            <a:r>
              <a:rPr lang="en-US" dirty="0" err="1"/>
              <a:t>hdfsfile</a:t>
            </a:r>
            <a:endParaRPr lang="en-US" dirty="0"/>
          </a:p>
          <a:p>
            <a:pPr lvl="1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–get </a:t>
            </a:r>
            <a:r>
              <a:rPr lang="en-US" dirty="0" err="1"/>
              <a:t>hdfsfile</a:t>
            </a:r>
            <a:r>
              <a:rPr lang="en-US" dirty="0"/>
              <a:t> </a:t>
            </a:r>
            <a:r>
              <a:rPr lang="en-US" dirty="0" err="1"/>
              <a:t>localfile</a:t>
            </a:r>
            <a:endParaRPr lang="en-US" dirty="0"/>
          </a:p>
          <a:p>
            <a:r>
              <a:rPr lang="en-US" dirty="0"/>
              <a:t>Try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fs –ls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fs –</a:t>
            </a:r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-rm</a:t>
            </a:r>
          </a:p>
        </p:txBody>
      </p:sp>
    </p:spTree>
    <p:extLst>
      <p:ext uri="{BB962C8B-B14F-4D97-AF65-F5344CB8AC3E}">
        <p14:creationId xmlns:p14="http://schemas.microsoft.com/office/powerpoint/2010/main" val="354175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843-8A56-4784-B21E-A55F1D78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GFS to 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0B26-2A32-45D5-A2EF-0318000B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folder and upload some files to Google Storage</a:t>
            </a:r>
          </a:p>
          <a:p>
            <a:r>
              <a:rPr lang="en-US" dirty="0"/>
              <a:t>Use: </a:t>
            </a:r>
            <a:r>
              <a:rPr lang="en-US" dirty="0" err="1"/>
              <a:t>gsutil</a:t>
            </a:r>
            <a:r>
              <a:rPr lang="en-US" dirty="0"/>
              <a:t> ls to list content of the storage gs://bucket-name</a:t>
            </a:r>
          </a:p>
          <a:p>
            <a:r>
              <a:rPr lang="en-US" dirty="0"/>
              <a:t>Use: </a:t>
            </a:r>
            <a:r>
              <a:rPr lang="en-US" dirty="0" err="1"/>
              <a:t>gsutil</a:t>
            </a:r>
            <a:r>
              <a:rPr lang="en-US" dirty="0"/>
              <a:t> cp to copy files from GFS to </a:t>
            </a:r>
            <a:r>
              <a:rPr lang="en-US" dirty="0" err="1"/>
              <a:t>Dataproc</a:t>
            </a:r>
            <a:r>
              <a:rPr lang="en-US" dirty="0"/>
              <a:t> cluster on the </a:t>
            </a:r>
            <a:r>
              <a:rPr lang="en-US" dirty="0" err="1"/>
              <a:t>Dataproc</a:t>
            </a:r>
            <a:r>
              <a:rPr lang="en-US" dirty="0"/>
              <a:t> cluster</a:t>
            </a:r>
          </a:p>
          <a:p>
            <a:r>
              <a:rPr lang="en-US" dirty="0"/>
              <a:t>Create folder in HDFS /user/name</a:t>
            </a:r>
          </a:p>
          <a:p>
            <a:r>
              <a:rPr lang="en-US" dirty="0"/>
              <a:t>Copy a file from GFS to HDFS: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–cp gs://bucket-name/folder-name/file-name /user/name</a:t>
            </a:r>
          </a:p>
        </p:txBody>
      </p:sp>
    </p:spTree>
    <p:extLst>
      <p:ext uri="{BB962C8B-B14F-4D97-AF65-F5344CB8AC3E}">
        <p14:creationId xmlns:p14="http://schemas.microsoft.com/office/powerpoint/2010/main" val="184343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7924-F92D-4D94-B9B2-918EE787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MapReduce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111A-447A-4D21-86EB-8040BFE4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directory test in your home directory in the VM of the master node.</a:t>
            </a:r>
          </a:p>
          <a:p>
            <a:r>
              <a:rPr lang="en-US" dirty="0"/>
              <a:t>Upload a novel</a:t>
            </a:r>
          </a:p>
          <a:p>
            <a:r>
              <a:rPr lang="en-US" dirty="0"/>
              <a:t>Make a folder in the HDFS /user/test</a:t>
            </a:r>
          </a:p>
          <a:p>
            <a:r>
              <a:rPr lang="en-US" dirty="0"/>
              <a:t>Copy the file to HDFS test folder</a:t>
            </a:r>
          </a:p>
          <a:p>
            <a:r>
              <a:rPr lang="en-US" dirty="0"/>
              <a:t>Run: </a:t>
            </a:r>
            <a:r>
              <a:rPr lang="en-US" dirty="0" err="1"/>
              <a:t>hadoop</a:t>
            </a:r>
            <a:r>
              <a:rPr lang="en-US" dirty="0"/>
              <a:t> jar 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hadoop-mapreduce</a:t>
            </a:r>
            <a:r>
              <a:rPr lang="en-US" dirty="0"/>
              <a:t>/hadoop-mapreduce-examples.jar wordcount /user/test/lines.txt /user/test/output</a:t>
            </a:r>
          </a:p>
          <a:p>
            <a:r>
              <a:rPr lang="en-US" dirty="0"/>
              <a:t>Copy the files from HDFS to the master VM</a:t>
            </a:r>
          </a:p>
          <a:p>
            <a:r>
              <a:rPr lang="en-US" dirty="0"/>
              <a:t>View the results</a:t>
            </a:r>
          </a:p>
        </p:txBody>
      </p:sp>
    </p:spTree>
    <p:extLst>
      <p:ext uri="{BB962C8B-B14F-4D97-AF65-F5344CB8AC3E}">
        <p14:creationId xmlns:p14="http://schemas.microsoft.com/office/powerpoint/2010/main" val="28100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14827</TotalTime>
  <Words>246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INFO 323:Cloud Computing and Big Data</vt:lpstr>
      <vt:lpstr>Hadoop in Dataproc</vt:lpstr>
      <vt:lpstr>PowerPoint Presentation</vt:lpstr>
      <vt:lpstr>Explore Hadoop in the Dataproc Cluster</vt:lpstr>
      <vt:lpstr>From GFS to HDFS</vt:lpstr>
      <vt:lpstr>Hadoop MapReduce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323:Cloud Computing and Big Data</dc:title>
  <dc:creator>An,Yuan</dc:creator>
  <cp:lastModifiedBy>HelloWorld</cp:lastModifiedBy>
  <cp:revision>2</cp:revision>
  <dcterms:created xsi:type="dcterms:W3CDTF">2021-01-22T14:42:16Z</dcterms:created>
  <dcterms:modified xsi:type="dcterms:W3CDTF">2023-05-05T14:25:44Z</dcterms:modified>
</cp:coreProperties>
</file>