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7" r:id="rId2"/>
    <p:sldId id="315" r:id="rId3"/>
    <p:sldId id="690" r:id="rId4"/>
    <p:sldId id="710" r:id="rId5"/>
    <p:sldId id="655" r:id="rId6"/>
    <p:sldId id="656" r:id="rId7"/>
    <p:sldId id="657" r:id="rId8"/>
    <p:sldId id="346" r:id="rId9"/>
    <p:sldId id="347" r:id="rId10"/>
    <p:sldId id="658" r:id="rId11"/>
    <p:sldId id="349" r:id="rId12"/>
    <p:sldId id="350" r:id="rId13"/>
    <p:sldId id="351" r:id="rId14"/>
    <p:sldId id="352" r:id="rId15"/>
    <p:sldId id="353" r:id="rId16"/>
    <p:sldId id="358" r:id="rId17"/>
    <p:sldId id="258" r:id="rId18"/>
    <p:sldId id="314" r:id="rId19"/>
    <p:sldId id="259" r:id="rId20"/>
    <p:sldId id="262" r:id="rId21"/>
    <p:sldId id="279" r:id="rId22"/>
    <p:sldId id="300" r:id="rId23"/>
    <p:sldId id="291" r:id="rId24"/>
    <p:sldId id="282" r:id="rId25"/>
    <p:sldId id="287" r:id="rId26"/>
    <p:sldId id="303" r:id="rId27"/>
    <p:sldId id="292" r:id="rId28"/>
    <p:sldId id="283" r:id="rId29"/>
    <p:sldId id="261" r:id="rId30"/>
    <p:sldId id="263" r:id="rId31"/>
    <p:sldId id="288" r:id="rId32"/>
    <p:sldId id="260" r:id="rId33"/>
    <p:sldId id="304" r:id="rId34"/>
    <p:sldId id="305" r:id="rId35"/>
    <p:sldId id="306" r:id="rId36"/>
    <p:sldId id="264" r:id="rId37"/>
    <p:sldId id="307" r:id="rId38"/>
    <p:sldId id="308" r:id="rId39"/>
    <p:sldId id="281" r:id="rId40"/>
    <p:sldId id="309" r:id="rId41"/>
    <p:sldId id="310" r:id="rId42"/>
    <p:sldId id="284" r:id="rId43"/>
    <p:sldId id="312" r:id="rId44"/>
    <p:sldId id="313" r:id="rId45"/>
    <p:sldId id="274" r:id="rId46"/>
    <p:sldId id="28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2BC4"/>
    <a:srgbClr val="2CF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65C75-8B2F-4929-ACE1-3BFE9223AD76}" v="1" dt="2023-04-29T22:49:51.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38" autoAdjust="0"/>
    <p:restoredTop sz="94637"/>
  </p:normalViewPr>
  <p:slideViewPr>
    <p:cSldViewPr snapToGrid="0" snapToObjects="1">
      <p:cViewPr varScale="1">
        <p:scale>
          <a:sx n="81" d="100"/>
          <a:sy n="81" d="100"/>
        </p:scale>
        <p:origin x="12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Yuan" userId="70e385eb-2888-494c-b606-459892212d10" providerId="ADAL" clId="{05165C75-8B2F-4929-ACE1-3BFE9223AD76}"/>
    <pc:docChg chg="custSel modSld">
      <pc:chgData name="An,Yuan" userId="70e385eb-2888-494c-b606-459892212d10" providerId="ADAL" clId="{05165C75-8B2F-4929-ACE1-3BFE9223AD76}" dt="2023-04-29T22:49:58.505" v="21" actId="20577"/>
      <pc:docMkLst>
        <pc:docMk/>
      </pc:docMkLst>
      <pc:sldChg chg="modSp mod">
        <pc:chgData name="An,Yuan" userId="70e385eb-2888-494c-b606-459892212d10" providerId="ADAL" clId="{05165C75-8B2F-4929-ACE1-3BFE9223AD76}" dt="2023-04-29T22:49:10.135" v="10" actId="20577"/>
        <pc:sldMkLst>
          <pc:docMk/>
          <pc:sldMk cId="1080680846" sldId="257"/>
        </pc:sldMkLst>
        <pc:spChg chg="mod">
          <ac:chgData name="An,Yuan" userId="70e385eb-2888-494c-b606-459892212d10" providerId="ADAL" clId="{05165C75-8B2F-4929-ACE1-3BFE9223AD76}" dt="2023-04-29T22:49:10.135" v="10" actId="20577"/>
          <ac:spMkLst>
            <pc:docMk/>
            <pc:sldMk cId="1080680846" sldId="257"/>
            <ac:spMk id="16386" creationId="{77962C80-0CAC-1140-8ABD-75A7FCA76E5C}"/>
          </ac:spMkLst>
        </pc:spChg>
      </pc:sldChg>
      <pc:sldChg chg="modSp mod">
        <pc:chgData name="An,Yuan" userId="70e385eb-2888-494c-b606-459892212d10" providerId="ADAL" clId="{05165C75-8B2F-4929-ACE1-3BFE9223AD76}" dt="2023-04-29T22:49:58.505" v="21" actId="20577"/>
        <pc:sldMkLst>
          <pc:docMk/>
          <pc:sldMk cId="1437898658" sldId="690"/>
        </pc:sldMkLst>
        <pc:spChg chg="mod">
          <ac:chgData name="An,Yuan" userId="70e385eb-2888-494c-b606-459892212d10" providerId="ADAL" clId="{05165C75-8B2F-4929-ACE1-3BFE9223AD76}" dt="2023-04-29T22:49:58.505" v="21" actId="20577"/>
          <ac:spMkLst>
            <pc:docMk/>
            <pc:sldMk cId="1437898658" sldId="690"/>
            <ac:spMk id="2" creationId="{6692A49E-B40C-4A52-8F60-9CCFEE1E120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A69D9-6C95-F245-AEBB-5A8200398F89}"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AFDC9-8614-FC4B-9C8F-68C8E5508EC1}" type="slidenum">
              <a:rPr lang="en-US" smtClean="0"/>
              <a:t>‹#›</a:t>
            </a:fld>
            <a:endParaRPr lang="en-US"/>
          </a:p>
        </p:txBody>
      </p:sp>
    </p:spTree>
    <p:extLst>
      <p:ext uri="{BB962C8B-B14F-4D97-AF65-F5344CB8AC3E}">
        <p14:creationId xmlns:p14="http://schemas.microsoft.com/office/powerpoint/2010/main" val="5514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34161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99396ef7a9_0_90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100x faster than Hadoop for large scale data processing</a:t>
            </a:r>
            <a:endParaRPr/>
          </a:p>
          <a:p>
            <a:pPr marL="457200" lvl="0" indent="-298450" algn="l" rtl="0">
              <a:spcBef>
                <a:spcPts val="0"/>
              </a:spcBef>
              <a:spcAft>
                <a:spcPts val="0"/>
              </a:spcAft>
              <a:buSzPts val="1100"/>
              <a:buChar char="●"/>
            </a:pPr>
            <a:r>
              <a:rPr lang="en"/>
              <a:t>Easy-to-use APIs for operating on large datasets</a:t>
            </a:r>
            <a:endParaRPr/>
          </a:p>
          <a:p>
            <a:pPr marL="457200" lvl="0" indent="-298450" algn="l" rtl="0">
              <a:spcBef>
                <a:spcPts val="0"/>
              </a:spcBef>
              <a:spcAft>
                <a:spcPts val="0"/>
              </a:spcAft>
              <a:buSzPts val="1100"/>
              <a:buChar char="●"/>
            </a:pPr>
            <a:r>
              <a:rPr lang="en"/>
              <a:t>A unified API and engine for SQL queries, streaming data, machine learning. Spark can be seamlessly combined with other tools to create complex workflows </a:t>
            </a:r>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Speed</a:t>
            </a:r>
            <a:endParaRPr/>
          </a:p>
          <a:p>
            <a:pPr marL="914400" lvl="1" indent="-298450" algn="l" rtl="0">
              <a:spcBef>
                <a:spcPts val="0"/>
              </a:spcBef>
              <a:spcAft>
                <a:spcPts val="0"/>
              </a:spcAft>
              <a:buSzPts val="1100"/>
              <a:buChar char="○"/>
            </a:pPr>
            <a:r>
              <a:rPr lang="en"/>
              <a:t>100x faster than Hadoop for large scale data processing</a:t>
            </a:r>
            <a:endParaRPr/>
          </a:p>
          <a:p>
            <a:pPr marL="457200" lvl="0" indent="-298450" algn="l" rtl="0">
              <a:spcBef>
                <a:spcPts val="0"/>
              </a:spcBef>
              <a:spcAft>
                <a:spcPts val="0"/>
              </a:spcAft>
              <a:buSzPts val="1100"/>
              <a:buChar char="●"/>
            </a:pPr>
            <a:r>
              <a:rPr lang="en"/>
              <a:t>Easy to use</a:t>
            </a:r>
            <a:endParaRPr/>
          </a:p>
          <a:p>
            <a:pPr marL="914400" lvl="1" indent="-298450" algn="l" rtl="0">
              <a:spcBef>
                <a:spcPts val="0"/>
              </a:spcBef>
              <a:spcAft>
                <a:spcPts val="0"/>
              </a:spcAft>
              <a:buSzPts val="1100"/>
              <a:buChar char="○"/>
            </a:pPr>
            <a:r>
              <a:rPr lang="en"/>
              <a:t>Spark has easy-to-use APIs for operating on large datasets</a:t>
            </a:r>
            <a:endParaRPr/>
          </a:p>
          <a:p>
            <a:pPr marL="457200" lvl="0" indent="-298450" algn="l" rtl="0">
              <a:spcBef>
                <a:spcPts val="0"/>
              </a:spcBef>
              <a:spcAft>
                <a:spcPts val="0"/>
              </a:spcAft>
              <a:buSzPts val="1100"/>
              <a:buChar char="●"/>
            </a:pPr>
            <a:r>
              <a:rPr lang="en"/>
              <a:t>It is a “unified” analytics engine</a:t>
            </a:r>
            <a:endParaRPr/>
          </a:p>
          <a:p>
            <a:pPr marL="914400" lvl="1" indent="-298450" algn="l" rtl="0">
              <a:spcBef>
                <a:spcPts val="0"/>
              </a:spcBef>
              <a:spcAft>
                <a:spcPts val="0"/>
              </a:spcAft>
              <a:buSzPts val="1100"/>
              <a:buChar char="○"/>
            </a:pPr>
            <a:r>
              <a:rPr lang="en"/>
              <a:t>This means that it comes packaged with libraries including support for SQL queries, streaming data, machine learning, and graph processing.</a:t>
            </a:r>
            <a:endParaRPr/>
          </a:p>
          <a:p>
            <a:pPr marL="1371600" lvl="2" indent="-298450" algn="l" rtl="0">
              <a:spcBef>
                <a:spcPts val="0"/>
              </a:spcBef>
              <a:spcAft>
                <a:spcPts val="0"/>
              </a:spcAft>
              <a:buSzPts val="1100"/>
              <a:buChar char="■"/>
            </a:pPr>
            <a:r>
              <a:rPr lang="en"/>
              <a:t>This leads to an increase in developer productivity</a:t>
            </a:r>
            <a:endParaRPr/>
          </a:p>
          <a:p>
            <a:pPr marL="1371600" lvl="2" indent="-298450" algn="l" rtl="0">
              <a:spcBef>
                <a:spcPts val="0"/>
              </a:spcBef>
              <a:spcAft>
                <a:spcPts val="0"/>
              </a:spcAft>
              <a:buSzPts val="1100"/>
              <a:buChar char="■"/>
            </a:pPr>
            <a:r>
              <a:rPr lang="en"/>
              <a:t>This means that Spark can be seamlessly combined with other tools to create complex workflows </a:t>
            </a:r>
            <a:endParaRPr/>
          </a:p>
        </p:txBody>
      </p:sp>
      <p:sp>
        <p:nvSpPr>
          <p:cNvPr id="628" name="Google Shape;628;g99396ef7a9_0_9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99396ef7a9_0_91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t>Here’s a quick overview of the core modules available in Spark.</a:t>
            </a:r>
            <a:endParaRPr/>
          </a:p>
          <a:p>
            <a:pPr marL="457200" lvl="0" indent="-298450" algn="l" rtl="0">
              <a:lnSpc>
                <a:spcPct val="115000"/>
              </a:lnSpc>
              <a:spcBef>
                <a:spcPts val="1000"/>
              </a:spcBef>
              <a:spcAft>
                <a:spcPts val="0"/>
              </a:spcAft>
              <a:buSzPts val="1100"/>
              <a:buFont typeface="Barlow"/>
              <a:buChar char="●"/>
            </a:pPr>
            <a:r>
              <a:rPr lang="en">
                <a:latin typeface="Barlow"/>
                <a:ea typeface="Barlow"/>
                <a:cs typeface="Barlow"/>
                <a:sym typeface="Barlow"/>
              </a:rPr>
              <a:t>Spark SQL+DataFrames</a:t>
            </a:r>
            <a:endParaRPr>
              <a:latin typeface="Barlow"/>
              <a:ea typeface="Barlow"/>
              <a:cs typeface="Barlow"/>
              <a:sym typeface="Barlow"/>
            </a:endParaRPr>
          </a:p>
          <a:p>
            <a:pPr marL="914400" lvl="1" indent="-298450" algn="l" rtl="0">
              <a:lnSpc>
                <a:spcPct val="115000"/>
              </a:lnSpc>
              <a:spcBef>
                <a:spcPts val="0"/>
              </a:spcBef>
              <a:spcAft>
                <a:spcPts val="0"/>
              </a:spcAft>
              <a:buSzPts val="1100"/>
              <a:buFont typeface="Barlow"/>
              <a:buChar char="○"/>
            </a:pPr>
            <a:r>
              <a:rPr lang="en">
                <a:latin typeface="Barlow"/>
                <a:ea typeface="Barlow"/>
                <a:cs typeface="Barlow"/>
                <a:sym typeface="Barlow"/>
              </a:rPr>
              <a:t>Many data scientists, analysts, and general business intelligence users rely on interactive SQL queries for exploring data. Spark SQL is a Spark module for structured data processing. It provides a programming abstraction called DataFrames and can also act as a distributed SQL query engine. It enables unmodified Hadoop Hive queries to run up to 100x faster on existing deployments and data. It also provides powerful integration with the rest of the Spark ecosystem (e.g., integrating SQL query processing with machine learning).</a:t>
            </a:r>
            <a:endParaRPr>
              <a:latin typeface="Barlow"/>
              <a:ea typeface="Barlow"/>
              <a:cs typeface="Barlow"/>
              <a:sym typeface="Barlow"/>
            </a:endParaRPr>
          </a:p>
          <a:p>
            <a:pPr marL="457200" lvl="0" indent="-298450" algn="l" rtl="0">
              <a:lnSpc>
                <a:spcPct val="115000"/>
              </a:lnSpc>
              <a:spcBef>
                <a:spcPts val="0"/>
              </a:spcBef>
              <a:spcAft>
                <a:spcPts val="0"/>
              </a:spcAft>
              <a:buSzPts val="1100"/>
              <a:buFont typeface="Barlow"/>
              <a:buChar char="●"/>
            </a:pPr>
            <a:r>
              <a:rPr lang="en">
                <a:latin typeface="Barlow"/>
                <a:ea typeface="Barlow"/>
                <a:cs typeface="Barlow"/>
                <a:sym typeface="Barlow"/>
              </a:rPr>
              <a:t>Spark streaming</a:t>
            </a:r>
            <a:endParaRPr>
              <a:latin typeface="Barlow"/>
              <a:ea typeface="Barlow"/>
              <a:cs typeface="Barlow"/>
              <a:sym typeface="Barlow"/>
            </a:endParaRPr>
          </a:p>
          <a:p>
            <a:pPr marL="914400" lvl="1" indent="-298450" algn="l" rtl="0">
              <a:lnSpc>
                <a:spcPct val="115000"/>
              </a:lnSpc>
              <a:spcBef>
                <a:spcPts val="0"/>
              </a:spcBef>
              <a:spcAft>
                <a:spcPts val="0"/>
              </a:spcAft>
              <a:buSzPts val="1100"/>
              <a:buFont typeface="Barlow"/>
              <a:buChar char="○"/>
            </a:pPr>
            <a:r>
              <a:rPr lang="en">
                <a:latin typeface="Barlow"/>
                <a:ea typeface="Barlow"/>
                <a:cs typeface="Barlow"/>
                <a:sym typeface="Barlow"/>
              </a:rPr>
              <a:t>Many applications need the ability to process and analyze not only batch data but also streams of new data in real-time. Running on top of Spark, Spark Streaming enables powerful interactive and analytical applications across both streaming and historical data, while inheriting Spark’s ease of use and fault tolerance characteristics. It readily integrates with a wide variety of popular data sources, including HDFS, Flume, Kafka, and Twitter.</a:t>
            </a:r>
            <a:endParaRPr>
              <a:latin typeface="Barlow"/>
              <a:ea typeface="Barlow"/>
              <a:cs typeface="Barlow"/>
              <a:sym typeface="Barlow"/>
            </a:endParaRPr>
          </a:p>
          <a:p>
            <a:pPr marL="457200" lvl="0" indent="-298450" algn="l" rtl="0">
              <a:lnSpc>
                <a:spcPct val="115000"/>
              </a:lnSpc>
              <a:spcBef>
                <a:spcPts val="0"/>
              </a:spcBef>
              <a:spcAft>
                <a:spcPts val="0"/>
              </a:spcAft>
              <a:buSzPts val="1100"/>
              <a:buFont typeface="Barlow"/>
              <a:buChar char="●"/>
            </a:pPr>
            <a:r>
              <a:rPr lang="en">
                <a:latin typeface="Barlow"/>
                <a:ea typeface="Barlow"/>
                <a:cs typeface="Barlow"/>
                <a:sym typeface="Barlow"/>
              </a:rPr>
              <a:t>MLib for machine learning</a:t>
            </a:r>
            <a:endParaRPr>
              <a:latin typeface="Barlow"/>
              <a:ea typeface="Barlow"/>
              <a:cs typeface="Barlow"/>
              <a:sym typeface="Barlow"/>
            </a:endParaRPr>
          </a:p>
          <a:p>
            <a:pPr marL="914400" lvl="1" indent="-298450" algn="l" rtl="0">
              <a:lnSpc>
                <a:spcPct val="115000"/>
              </a:lnSpc>
              <a:spcBef>
                <a:spcPts val="0"/>
              </a:spcBef>
              <a:spcAft>
                <a:spcPts val="0"/>
              </a:spcAft>
              <a:buSzPts val="1100"/>
              <a:buFont typeface="Barlow"/>
              <a:buChar char="○"/>
            </a:pPr>
            <a:r>
              <a:rPr lang="en">
                <a:latin typeface="Barlow"/>
                <a:ea typeface="Barlow"/>
                <a:cs typeface="Barlow"/>
                <a:sym typeface="Barlow"/>
              </a:rPr>
              <a:t>Machine learning has quickly emerged as a critical piece in mining Big Data for actionable insights. Built on top of Spark, MLlib is a scalable machine learning library that delivers both high-quality algorithms (e.g., multiple iterations to increase accuracy) and blazing speed (up to 100x faster than MapReduce). The library is usable in Java, Scala, and Python as part of Spark applications, so that you can include it in complete workflows.</a:t>
            </a:r>
            <a:endParaRPr>
              <a:latin typeface="Barlow"/>
              <a:ea typeface="Barlow"/>
              <a:cs typeface="Barlow"/>
              <a:sym typeface="Barlow"/>
            </a:endParaRPr>
          </a:p>
          <a:p>
            <a:pPr marL="457200" lvl="0" indent="-298450" algn="l" rtl="0">
              <a:lnSpc>
                <a:spcPct val="115000"/>
              </a:lnSpc>
              <a:spcBef>
                <a:spcPts val="0"/>
              </a:spcBef>
              <a:spcAft>
                <a:spcPts val="0"/>
              </a:spcAft>
              <a:buSzPts val="1100"/>
              <a:buFont typeface="Barlow"/>
              <a:buChar char="●"/>
            </a:pPr>
            <a:r>
              <a:rPr lang="en">
                <a:latin typeface="Barlow"/>
                <a:ea typeface="Barlow"/>
                <a:cs typeface="Barlow"/>
                <a:sym typeface="Barlow"/>
              </a:rPr>
              <a:t>Spark Core API</a:t>
            </a:r>
            <a:endParaRPr>
              <a:latin typeface="Barlow"/>
              <a:ea typeface="Barlow"/>
              <a:cs typeface="Barlow"/>
              <a:sym typeface="Barlow"/>
            </a:endParaRPr>
          </a:p>
          <a:p>
            <a:pPr marL="914400" lvl="1" indent="-298450" algn="l" rtl="0">
              <a:lnSpc>
                <a:spcPct val="115000"/>
              </a:lnSpc>
              <a:spcBef>
                <a:spcPts val="0"/>
              </a:spcBef>
              <a:spcAft>
                <a:spcPts val="0"/>
              </a:spcAft>
              <a:buSzPts val="1100"/>
              <a:buFont typeface="Barlow"/>
              <a:buChar char="○"/>
            </a:pPr>
            <a:r>
              <a:rPr lang="en">
                <a:latin typeface="Barlow"/>
                <a:ea typeface="Barlow"/>
                <a:cs typeface="Barlow"/>
                <a:sym typeface="Barlow"/>
              </a:rPr>
              <a:t>Spark Core is the underlying general execution engine for the Spark platform that all other functionality is built on top of. It provides in-memory computing capabilities to deliver speed, a generalized execution model to support a wide variety of applications, and Java, Scala, and Python APIs for ease of development.</a:t>
            </a:r>
            <a:endParaRPr>
              <a:latin typeface="Barlow"/>
              <a:ea typeface="Barlow"/>
              <a:cs typeface="Barlow"/>
              <a:sym typeface="Barlow"/>
            </a:endParaRPr>
          </a:p>
          <a:p>
            <a:pPr marL="0" lvl="0" indent="0" algn="l" rtl="0">
              <a:lnSpc>
                <a:spcPct val="115000"/>
              </a:lnSpc>
              <a:spcBef>
                <a:spcPts val="1000"/>
              </a:spcBef>
              <a:spcAft>
                <a:spcPts val="1000"/>
              </a:spcAft>
              <a:buNone/>
            </a:pPr>
            <a:endParaRPr/>
          </a:p>
        </p:txBody>
      </p:sp>
      <p:sp>
        <p:nvSpPr>
          <p:cNvPr id="640" name="Google Shape;640;g99396ef7a9_0_9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99396ef7a9_0_9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99396ef7a9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Spark uses clusters of machines to process big data by breaking a large task into smaller ones and distributing the work among several machines.</a:t>
            </a:r>
            <a:endParaRPr/>
          </a:p>
          <a:p>
            <a:pPr marL="0" lvl="0" indent="0" algn="l" rtl="0">
              <a:spcBef>
                <a:spcPts val="0"/>
              </a:spcBef>
              <a:spcAft>
                <a:spcPts val="0"/>
              </a:spcAft>
              <a:buNone/>
            </a:pPr>
            <a:endParaRPr/>
          </a:p>
          <a:p>
            <a:pPr marL="0" lvl="0" indent="0" algn="l" rtl="0">
              <a:spcBef>
                <a:spcPts val="0"/>
              </a:spcBef>
              <a:spcAft>
                <a:spcPts val="0"/>
              </a:spcAft>
              <a:buNone/>
            </a:pPr>
            <a:r>
              <a:rPr lang="en" sz="1050">
                <a:solidFill>
                  <a:srgbClr val="313537"/>
                </a:solidFill>
                <a:highlight>
                  <a:srgbClr val="FFFFFF"/>
                </a:highlight>
              </a:rPr>
              <a:t>Let’s look at how spark executes a spark application.</a:t>
            </a:r>
            <a:endParaRPr sz="1050">
              <a:solidFill>
                <a:srgbClr val="313537"/>
              </a:solidFill>
              <a:highlight>
                <a:srgbClr val="FFFFFF"/>
              </a:highlight>
            </a:endParaRPr>
          </a:p>
          <a:p>
            <a:pPr marL="0" lvl="0" indent="0" algn="l" rtl="0">
              <a:lnSpc>
                <a:spcPct val="115000"/>
              </a:lnSpc>
              <a:spcBef>
                <a:spcPts val="0"/>
              </a:spcBef>
              <a:spcAft>
                <a:spcPts val="0"/>
              </a:spcAft>
              <a:buNone/>
            </a:pPr>
            <a:endParaRPr sz="1200">
              <a:latin typeface="Barlow"/>
              <a:ea typeface="Barlow"/>
              <a:cs typeface="Barlow"/>
              <a:sym typeface="Barlow"/>
            </a:endParaRPr>
          </a:p>
          <a:p>
            <a:pPr marL="457200" lvl="0" indent="-304800" algn="l" rtl="0">
              <a:lnSpc>
                <a:spcPct val="115000"/>
              </a:lnSpc>
              <a:spcBef>
                <a:spcPts val="0"/>
              </a:spcBef>
              <a:spcAft>
                <a:spcPts val="0"/>
              </a:spcAft>
              <a:buSzPts val="1200"/>
              <a:buFont typeface="Barlow"/>
              <a:buAutoNum type="arabicPeriod"/>
            </a:pPr>
            <a:r>
              <a:rPr lang="en" sz="1200">
                <a:latin typeface="Barlow"/>
                <a:ea typeface="Barlow"/>
                <a:cs typeface="Barlow"/>
                <a:sym typeface="Barlow"/>
              </a:rPr>
              <a:t>Jobs</a:t>
            </a:r>
            <a:endParaRPr sz="1200">
              <a:latin typeface="Barlow"/>
              <a:ea typeface="Barlow"/>
              <a:cs typeface="Barlow"/>
              <a:sym typeface="Barlow"/>
            </a:endParaRPr>
          </a:p>
          <a:p>
            <a:pPr marL="914400" lvl="1" indent="-304800" algn="l" rtl="0">
              <a:lnSpc>
                <a:spcPct val="115000"/>
              </a:lnSpc>
              <a:spcBef>
                <a:spcPts val="0"/>
              </a:spcBef>
              <a:spcAft>
                <a:spcPts val="0"/>
              </a:spcAft>
              <a:buSzPts val="1200"/>
              <a:buFont typeface="Barlow"/>
              <a:buChar char="○"/>
            </a:pPr>
            <a:r>
              <a:rPr lang="en" sz="1200">
                <a:latin typeface="Barlow"/>
                <a:ea typeface="Barlow"/>
                <a:cs typeface="Barlow"/>
                <a:sym typeface="Barlow"/>
              </a:rPr>
              <a:t>The secret to Spark’s performances is parallelism. Each parallelized action is referred to as a job. Each job is broken down into stages. </a:t>
            </a:r>
            <a:endParaRPr sz="1200">
              <a:latin typeface="Barlow"/>
              <a:ea typeface="Barlow"/>
              <a:cs typeface="Barlow"/>
              <a:sym typeface="Barlow"/>
            </a:endParaRPr>
          </a:p>
          <a:p>
            <a:pPr marL="457200" lvl="0" indent="-304800" algn="l" rtl="0">
              <a:lnSpc>
                <a:spcPct val="115000"/>
              </a:lnSpc>
              <a:spcBef>
                <a:spcPts val="0"/>
              </a:spcBef>
              <a:spcAft>
                <a:spcPts val="0"/>
              </a:spcAft>
              <a:buSzPts val="1200"/>
              <a:buFont typeface="Barlow"/>
              <a:buAutoNum type="arabicPeriod"/>
            </a:pPr>
            <a:r>
              <a:rPr lang="en" sz="1200">
                <a:latin typeface="Barlow"/>
                <a:ea typeface="Barlow"/>
                <a:cs typeface="Barlow"/>
                <a:sym typeface="Barlow"/>
              </a:rPr>
              <a:t>Stages</a:t>
            </a:r>
            <a:endParaRPr sz="1200">
              <a:latin typeface="Barlow"/>
              <a:ea typeface="Barlow"/>
              <a:cs typeface="Barlow"/>
              <a:sym typeface="Barlow"/>
            </a:endParaRPr>
          </a:p>
          <a:p>
            <a:pPr marL="914400" lvl="1" indent="-304800" algn="l" rtl="0">
              <a:lnSpc>
                <a:spcPct val="115000"/>
              </a:lnSpc>
              <a:spcBef>
                <a:spcPts val="0"/>
              </a:spcBef>
              <a:spcAft>
                <a:spcPts val="0"/>
              </a:spcAft>
              <a:buSzPts val="1200"/>
              <a:buFont typeface="Barlow"/>
              <a:buChar char="○"/>
            </a:pPr>
            <a:r>
              <a:rPr lang="en" sz="1200">
                <a:latin typeface="Barlow"/>
                <a:ea typeface="Barlow"/>
                <a:cs typeface="Barlow"/>
                <a:sym typeface="Barlow"/>
              </a:rPr>
              <a:t>Each job is broken down into stages, which is a set of ordered steps that, together, accomplish a job. </a:t>
            </a:r>
            <a:endParaRPr sz="1200">
              <a:latin typeface="Barlow"/>
              <a:ea typeface="Barlow"/>
              <a:cs typeface="Barlow"/>
              <a:sym typeface="Barlow"/>
            </a:endParaRPr>
          </a:p>
          <a:p>
            <a:pPr marL="457200" lvl="0" indent="-304800" algn="l" rtl="0">
              <a:lnSpc>
                <a:spcPct val="115000"/>
              </a:lnSpc>
              <a:spcBef>
                <a:spcPts val="0"/>
              </a:spcBef>
              <a:spcAft>
                <a:spcPts val="0"/>
              </a:spcAft>
              <a:buSzPts val="1200"/>
              <a:buFont typeface="Barlow"/>
              <a:buAutoNum type="arabicPeriod"/>
            </a:pPr>
            <a:r>
              <a:rPr lang="en" sz="1200">
                <a:latin typeface="Barlow"/>
                <a:ea typeface="Barlow"/>
                <a:cs typeface="Barlow"/>
                <a:sym typeface="Barlow"/>
              </a:rPr>
              <a:t>Tasks</a:t>
            </a:r>
            <a:endParaRPr sz="1200">
              <a:latin typeface="Barlow"/>
              <a:ea typeface="Barlow"/>
              <a:cs typeface="Barlow"/>
              <a:sym typeface="Barlow"/>
            </a:endParaRPr>
          </a:p>
          <a:p>
            <a:pPr marL="914400" lvl="1" indent="-304800" algn="l" rtl="0">
              <a:lnSpc>
                <a:spcPct val="115000"/>
              </a:lnSpc>
              <a:spcBef>
                <a:spcPts val="0"/>
              </a:spcBef>
              <a:spcAft>
                <a:spcPts val="0"/>
              </a:spcAft>
              <a:buSzPts val="1200"/>
              <a:buFont typeface="Barlow"/>
              <a:buChar char="○"/>
            </a:pPr>
            <a:r>
              <a:rPr lang="en" sz="1200">
                <a:latin typeface="Barlow"/>
                <a:ea typeface="Barlow"/>
                <a:cs typeface="Barlow"/>
                <a:sym typeface="Barlow"/>
              </a:rPr>
              <a:t>Tasks are created by the driver and assigned a partition of data to process. These are the smallest unit of work. </a:t>
            </a:r>
            <a:endParaRPr sz="1200">
              <a:latin typeface="Barlow"/>
              <a:ea typeface="Barlow"/>
              <a:cs typeface="Barlow"/>
              <a:sym typeface="Barlow"/>
            </a:endParaRPr>
          </a:p>
          <a:p>
            <a:pPr marL="0" lvl="0" indent="0" algn="l" rtl="0">
              <a:lnSpc>
                <a:spcPct val="115000"/>
              </a:lnSpc>
              <a:spcBef>
                <a:spcPts val="0"/>
              </a:spcBef>
              <a:spcAft>
                <a:spcPts val="0"/>
              </a:spcAft>
              <a:buNone/>
            </a:pPr>
            <a:endParaRPr sz="1200">
              <a:latin typeface="Barlow"/>
              <a:ea typeface="Barlow"/>
              <a:cs typeface="Barlow"/>
              <a:sym typeface="Barlow"/>
            </a:endParaRPr>
          </a:p>
          <a:p>
            <a:pPr marL="0" lvl="0" indent="0" algn="l" rtl="0">
              <a:lnSpc>
                <a:spcPct val="115000"/>
              </a:lnSpc>
              <a:spcBef>
                <a:spcPts val="0"/>
              </a:spcBef>
              <a:spcAft>
                <a:spcPts val="0"/>
              </a:spcAft>
              <a:buNone/>
            </a:pPr>
            <a:endParaRPr sz="1200">
              <a:latin typeface="Barlow"/>
              <a:ea typeface="Barlow"/>
              <a:cs typeface="Barlow"/>
              <a:sym typeface="Barlow"/>
            </a:endParaRPr>
          </a:p>
        </p:txBody>
      </p:sp>
    </p:spTree>
    <p:extLst>
      <p:ext uri="{BB962C8B-B14F-4D97-AF65-F5344CB8AC3E}">
        <p14:creationId xmlns:p14="http://schemas.microsoft.com/office/powerpoint/2010/main" val="2081145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99396ef7a9_0_9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99396ef7a9_0_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go over each of the items in the diagram below to identify the components that Spark uses to coordinate work across a cluster of computers.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Driver</a:t>
            </a:r>
            <a:endParaRPr/>
          </a:p>
          <a:p>
            <a:pPr marL="914400" lvl="1" indent="-298450" algn="l" rtl="0">
              <a:spcBef>
                <a:spcPts val="0"/>
              </a:spcBef>
              <a:spcAft>
                <a:spcPts val="0"/>
              </a:spcAft>
              <a:buSzPts val="1100"/>
              <a:buChar char="○"/>
            </a:pPr>
            <a:r>
              <a:rPr lang="en"/>
              <a:t>The driver is the machine in which the application runs. It is responsible for three main things</a:t>
            </a:r>
            <a:endParaRPr/>
          </a:p>
          <a:p>
            <a:pPr marL="1371600" lvl="2" indent="-298450" algn="l" rtl="0">
              <a:spcBef>
                <a:spcPts val="0"/>
              </a:spcBef>
              <a:spcAft>
                <a:spcPts val="0"/>
              </a:spcAft>
              <a:buSzPts val="1100"/>
              <a:buChar char="■"/>
            </a:pPr>
            <a:r>
              <a:rPr lang="en"/>
              <a:t>maintaining information about the Spark Application</a:t>
            </a:r>
            <a:endParaRPr/>
          </a:p>
          <a:p>
            <a:pPr marL="1371600" lvl="2" indent="-298450" algn="l" rtl="0">
              <a:spcBef>
                <a:spcPts val="0"/>
              </a:spcBef>
              <a:spcAft>
                <a:spcPts val="0"/>
              </a:spcAft>
              <a:buSzPts val="1100"/>
              <a:buChar char="■"/>
            </a:pPr>
            <a:r>
              <a:rPr lang="en"/>
              <a:t>responding to the user's program</a:t>
            </a:r>
            <a:endParaRPr/>
          </a:p>
          <a:p>
            <a:pPr marL="1371600" lvl="2" indent="-298450" algn="l" rtl="0">
              <a:spcBef>
                <a:spcPts val="0"/>
              </a:spcBef>
              <a:spcAft>
                <a:spcPts val="0"/>
              </a:spcAft>
              <a:buSzPts val="1100"/>
              <a:buChar char="■"/>
            </a:pPr>
            <a:r>
              <a:rPr lang="en"/>
              <a:t>analyzing, distributing, and scheduling work across the executors. </a:t>
            </a:r>
            <a:endParaRPr/>
          </a:p>
          <a:p>
            <a:pPr marL="914400" lvl="1" indent="-298450" algn="l" rtl="0">
              <a:spcBef>
                <a:spcPts val="0"/>
              </a:spcBef>
              <a:spcAft>
                <a:spcPts val="0"/>
              </a:spcAft>
              <a:buSzPts val="1100"/>
              <a:buChar char="○"/>
            </a:pPr>
            <a:r>
              <a:rPr lang="en"/>
              <a:t>In a single Databricks cluster, there will only be one driver, regardless of the number of executors.</a:t>
            </a:r>
            <a:endParaRPr/>
          </a:p>
          <a:p>
            <a:pPr marL="457200" lvl="0" indent="-298450" algn="l" rtl="0">
              <a:spcBef>
                <a:spcPts val="0"/>
              </a:spcBef>
              <a:spcAft>
                <a:spcPts val="0"/>
              </a:spcAft>
              <a:buSzPts val="1100"/>
              <a:buChar char="●"/>
            </a:pPr>
            <a:r>
              <a:rPr lang="en"/>
              <a:t>Worker node</a:t>
            </a:r>
            <a:endParaRPr/>
          </a:p>
          <a:p>
            <a:pPr marL="914400" lvl="1" indent="-298450" algn="l" rtl="0">
              <a:spcBef>
                <a:spcPts val="0"/>
              </a:spcBef>
              <a:spcAft>
                <a:spcPts val="0"/>
              </a:spcAft>
              <a:buSzPts val="1100"/>
              <a:buChar char="○"/>
            </a:pPr>
            <a:r>
              <a:rPr lang="en"/>
              <a:t>A worker node hosts the Executor process. It has a fixed number of Executors allocated at any point in time. </a:t>
            </a:r>
            <a:endParaRPr/>
          </a:p>
          <a:p>
            <a:pPr marL="457200" lvl="0" indent="-298450" algn="l" rtl="0">
              <a:spcBef>
                <a:spcPts val="0"/>
              </a:spcBef>
              <a:spcAft>
                <a:spcPts val="0"/>
              </a:spcAft>
              <a:buSzPts val="1100"/>
              <a:buChar char="●"/>
            </a:pPr>
            <a:r>
              <a:rPr lang="en"/>
              <a:t>Executors</a:t>
            </a:r>
            <a:endParaRPr/>
          </a:p>
          <a:p>
            <a:pPr marL="914400" lvl="1" indent="-298450" algn="l" rtl="0">
              <a:spcBef>
                <a:spcPts val="0"/>
              </a:spcBef>
              <a:spcAft>
                <a:spcPts val="0"/>
              </a:spcAft>
              <a:buSzPts val="1100"/>
              <a:buChar char="○"/>
            </a:pPr>
            <a:r>
              <a:rPr lang="en"/>
              <a:t>Each executor will hold a chunk of the data to be processed. This chunk if called a Spark partition. It is a collection of rows that sits on one physical machine in the cluster. </a:t>
            </a:r>
            <a:endParaRPr/>
          </a:p>
          <a:p>
            <a:pPr marL="1371600" lvl="2" indent="-298450" algn="l" rtl="0">
              <a:spcBef>
                <a:spcPts val="0"/>
              </a:spcBef>
              <a:spcAft>
                <a:spcPts val="0"/>
              </a:spcAft>
              <a:buSzPts val="1100"/>
              <a:buChar char="■"/>
            </a:pPr>
            <a:r>
              <a:rPr lang="en"/>
              <a:t>Note: This is completely separate from hard disk partitions, which have to do with the storage space on a hard drive. </a:t>
            </a:r>
            <a:endParaRPr/>
          </a:p>
          <a:p>
            <a:pPr marL="914400" lvl="1" indent="-298450" algn="l" rtl="0">
              <a:spcBef>
                <a:spcPts val="0"/>
              </a:spcBef>
              <a:spcAft>
                <a:spcPts val="0"/>
              </a:spcAft>
              <a:buSzPts val="1100"/>
              <a:buChar char="○"/>
            </a:pPr>
            <a:r>
              <a:rPr lang="en"/>
              <a:t>Executors are responsible for carrying out the work assigned by the driver. Each executor is responsible for two things:</a:t>
            </a:r>
            <a:endParaRPr/>
          </a:p>
          <a:p>
            <a:pPr marL="1371600" lvl="2" indent="-298450" algn="l" rtl="0">
              <a:spcBef>
                <a:spcPts val="0"/>
              </a:spcBef>
              <a:spcAft>
                <a:spcPts val="0"/>
              </a:spcAft>
              <a:buSzPts val="1100"/>
              <a:buChar char="■"/>
            </a:pPr>
            <a:r>
              <a:rPr lang="en"/>
              <a:t>Execute code assigned by the driver</a:t>
            </a:r>
            <a:endParaRPr/>
          </a:p>
          <a:p>
            <a:pPr marL="1371600" lvl="2" indent="-298450" algn="l" rtl="0">
              <a:spcBef>
                <a:spcPts val="0"/>
              </a:spcBef>
              <a:spcAft>
                <a:spcPts val="0"/>
              </a:spcAft>
              <a:buSzPts val="1100"/>
              <a:buChar char="■"/>
            </a:pPr>
            <a:r>
              <a:rPr lang="en"/>
              <a:t>Report the state of the computation back to the driver </a:t>
            </a:r>
            <a:endParaRPr/>
          </a:p>
          <a:p>
            <a:pPr marL="457200" lvl="0" indent="-298450" algn="l" rtl="0">
              <a:spcBef>
                <a:spcPts val="0"/>
              </a:spcBef>
              <a:spcAft>
                <a:spcPts val="0"/>
              </a:spcAft>
              <a:buSzPts val="1100"/>
              <a:buChar char="●"/>
            </a:pPr>
            <a:r>
              <a:rPr lang="en"/>
              <a:t>Cores (also known as slots or threads)</a:t>
            </a:r>
            <a:endParaRPr/>
          </a:p>
          <a:p>
            <a:pPr marL="914400" lvl="1" indent="-298450" algn="l" rtl="0">
              <a:spcBef>
                <a:spcPts val="0"/>
              </a:spcBef>
              <a:spcAft>
                <a:spcPts val="0"/>
              </a:spcAft>
              <a:buSzPts val="1100"/>
              <a:buChar char="○"/>
            </a:pPr>
            <a:r>
              <a:rPr lang="en"/>
              <a:t>Spark parallelizes at two levels. One is splitting the work among executors. The other is the slot. Each executor has a number of slots. Each slot can be assigned a task.</a:t>
            </a:r>
            <a:endParaRPr/>
          </a:p>
          <a:p>
            <a:pPr marL="457200" lvl="0" indent="-304800" algn="l" rtl="0">
              <a:lnSpc>
                <a:spcPct val="115000"/>
              </a:lnSpc>
              <a:spcBef>
                <a:spcPts val="0"/>
              </a:spcBef>
              <a:spcAft>
                <a:spcPts val="0"/>
              </a:spcAft>
              <a:buSzPts val="1200"/>
              <a:buFont typeface="Barlow"/>
              <a:buChar char="●"/>
            </a:pPr>
            <a:r>
              <a:rPr lang="en" sz="1200">
                <a:latin typeface="Barlow"/>
                <a:ea typeface="Barlow"/>
                <a:cs typeface="Barlow"/>
                <a:sym typeface="Barlow"/>
              </a:rPr>
              <a:t>In this diagram, some slots have been filled by task and some slots are open. </a:t>
            </a:r>
            <a:endParaRPr sz="1200">
              <a:latin typeface="Barlow"/>
              <a:ea typeface="Barlow"/>
              <a:cs typeface="Barlow"/>
              <a:sym typeface="Barlow"/>
            </a:endParaRPr>
          </a:p>
          <a:p>
            <a:pPr marL="0" lvl="0" indent="0" algn="l" rtl="0">
              <a:lnSpc>
                <a:spcPct val="115000"/>
              </a:lnSpc>
              <a:spcBef>
                <a:spcPts val="0"/>
              </a:spcBef>
              <a:spcAft>
                <a:spcPts val="0"/>
              </a:spcAft>
              <a:buNone/>
            </a:pPr>
            <a:endParaRPr sz="1200">
              <a:latin typeface="Barlow"/>
              <a:ea typeface="Barlow"/>
              <a:cs typeface="Barlow"/>
              <a:sym typeface="Barlow"/>
            </a:endParaRPr>
          </a:p>
          <a:p>
            <a:pPr marL="0" lvl="0" indent="0" algn="l" rtl="0">
              <a:lnSpc>
                <a:spcPct val="115000"/>
              </a:lnSpc>
              <a:spcBef>
                <a:spcPts val="0"/>
              </a:spcBef>
              <a:spcAft>
                <a:spcPts val="0"/>
              </a:spcAft>
              <a:buClr>
                <a:schemeClr val="dk1"/>
              </a:buClr>
              <a:buSzPts val="1100"/>
              <a:buFont typeface="Arial"/>
              <a:buNone/>
            </a:pPr>
            <a:r>
              <a:rPr lang="en" sz="1200">
                <a:latin typeface="Barlow"/>
                <a:ea typeface="Barlow"/>
                <a:cs typeface="Barlow"/>
                <a:sym typeface="Barlow"/>
              </a:rPr>
              <a:t>We’ll dive deeper in Spark architecture and execution in day 4 of our class. But for now, we just need to understand these concepts at a high level.</a:t>
            </a:r>
            <a:endParaRPr sz="1200">
              <a:latin typeface="Barlow"/>
              <a:ea typeface="Barlow"/>
              <a:cs typeface="Barlow"/>
              <a:sym typeface="Barlow"/>
            </a:endParaRPr>
          </a:p>
          <a:p>
            <a:pPr marL="0" lvl="0" indent="0" algn="l" rtl="0">
              <a:lnSpc>
                <a:spcPct val="115000"/>
              </a:lnSpc>
              <a:spcBef>
                <a:spcPts val="0"/>
              </a:spcBef>
              <a:spcAft>
                <a:spcPts val="0"/>
              </a:spcAft>
              <a:buNone/>
            </a:pPr>
            <a:endParaRPr sz="1200">
              <a:latin typeface="Barlow"/>
              <a:ea typeface="Barlow"/>
              <a:cs typeface="Barlow"/>
              <a:sym typeface="Barlow"/>
            </a:endParaRPr>
          </a:p>
          <a:p>
            <a:pPr marL="0" lvl="0" indent="0" algn="l" rtl="0">
              <a:lnSpc>
                <a:spcPct val="115000"/>
              </a:lnSpc>
              <a:spcBef>
                <a:spcPts val="0"/>
              </a:spcBef>
              <a:spcAft>
                <a:spcPts val="0"/>
              </a:spcAft>
              <a:buNone/>
            </a:pPr>
            <a:endParaRPr sz="1200">
              <a:latin typeface="Barlow"/>
              <a:ea typeface="Barlow"/>
              <a:cs typeface="Barlow"/>
              <a:sym typeface="Barlow"/>
            </a:endParaRPr>
          </a:p>
          <a:p>
            <a:pPr marL="0" lvl="0" indent="0" algn="l" rtl="0">
              <a:lnSpc>
                <a:spcPct val="115000"/>
              </a:lnSpc>
              <a:spcBef>
                <a:spcPts val="0"/>
              </a:spcBef>
              <a:spcAft>
                <a:spcPts val="0"/>
              </a:spcAft>
              <a:buNone/>
            </a:pPr>
            <a:r>
              <a:rPr lang="en" sz="1200">
                <a:latin typeface="Barlow"/>
                <a:ea typeface="Barlow"/>
                <a:cs typeface="Barlow"/>
                <a:sym typeface="Barlow"/>
              </a:rPr>
              <a:t>---</a:t>
            </a:r>
            <a:endParaRPr sz="1200">
              <a:latin typeface="Barlow"/>
              <a:ea typeface="Barlow"/>
              <a:cs typeface="Barlow"/>
              <a:sym typeface="Barlow"/>
            </a:endParaRPr>
          </a:p>
          <a:p>
            <a:pPr marL="0" lvl="0" indent="0" algn="l" rtl="0">
              <a:spcBef>
                <a:spcPts val="0"/>
              </a:spcBef>
              <a:spcAft>
                <a:spcPts val="0"/>
              </a:spcAft>
              <a:buNone/>
            </a:pPr>
            <a:r>
              <a:rPr lang="en"/>
              <a:t>While the abstractions and interfaces are simple, managing clusters of computers and ensuring production-level stability is not. Databricks makes big data simple by providing Apache Spark as a hosted solution, where much of your Spark setup will be managed for you. However, understanding basic Spark architecture and execution concepts is essential to Spark development, as you will see later in the course.</a:t>
            </a:r>
            <a:endParaRPr/>
          </a:p>
        </p:txBody>
      </p:sp>
    </p:spTree>
    <p:extLst>
      <p:ext uri="{BB962C8B-B14F-4D97-AF65-F5344CB8AC3E}">
        <p14:creationId xmlns:p14="http://schemas.microsoft.com/office/powerpoint/2010/main" val="3405948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7777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41507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97570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28096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44554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75621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51820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99396ef7a9_0_89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1000"/>
              </a:spcBef>
              <a:spcAft>
                <a:spcPts val="0"/>
              </a:spcAft>
              <a:buSzPts val="1100"/>
              <a:buFont typeface="Barlow"/>
              <a:buChar char="●"/>
            </a:pPr>
            <a:r>
              <a:rPr lang="en">
                <a:latin typeface="Barlow"/>
                <a:ea typeface="Barlow"/>
                <a:cs typeface="Barlow"/>
                <a:sym typeface="Barlow"/>
              </a:rPr>
              <a:t>Unified analytics engine for big data processing, with built-in modules for streaming, SQL, machine learning and graph processing</a:t>
            </a:r>
            <a:endParaRPr>
              <a:latin typeface="Barlow"/>
              <a:ea typeface="Barlow"/>
              <a:cs typeface="Barlow"/>
              <a:sym typeface="Barlow"/>
            </a:endParaRPr>
          </a:p>
          <a:p>
            <a:pPr marL="914400" lvl="1" indent="-298450" algn="l" rtl="0">
              <a:lnSpc>
                <a:spcPct val="115000"/>
              </a:lnSpc>
              <a:spcBef>
                <a:spcPts val="0"/>
              </a:spcBef>
              <a:spcAft>
                <a:spcPts val="0"/>
              </a:spcAft>
              <a:buSzPts val="1100"/>
              <a:buFont typeface="Barlow"/>
              <a:buChar char="○"/>
            </a:pPr>
            <a:r>
              <a:rPr lang="en">
                <a:latin typeface="Barlow"/>
                <a:ea typeface="Barlow"/>
                <a:cs typeface="Barlow"/>
                <a:sym typeface="Barlow"/>
              </a:rPr>
              <a:t>The de-facto standard unified analytics engine </a:t>
            </a:r>
            <a:endParaRPr>
              <a:latin typeface="Barlow"/>
              <a:ea typeface="Barlow"/>
              <a:cs typeface="Barlow"/>
              <a:sym typeface="Barlow"/>
            </a:endParaRPr>
          </a:p>
          <a:p>
            <a:pPr marL="457200" lvl="0" indent="-298450" algn="l" rtl="0">
              <a:lnSpc>
                <a:spcPct val="115000"/>
              </a:lnSpc>
              <a:spcBef>
                <a:spcPts val="0"/>
              </a:spcBef>
              <a:spcAft>
                <a:spcPts val="0"/>
              </a:spcAft>
              <a:buSzPts val="1100"/>
              <a:buFont typeface="Barlow"/>
              <a:buChar char="●"/>
            </a:pPr>
            <a:r>
              <a:rPr lang="en">
                <a:latin typeface="Barlow"/>
                <a:ea typeface="Barlow"/>
                <a:cs typeface="Barlow"/>
                <a:sym typeface="Barlow"/>
              </a:rPr>
              <a:t>Is the largest open-source project in data processing</a:t>
            </a:r>
            <a:endParaRPr>
              <a:latin typeface="Barlow"/>
              <a:ea typeface="Barlow"/>
              <a:cs typeface="Barlow"/>
              <a:sym typeface="Barlow"/>
            </a:endParaRPr>
          </a:p>
          <a:p>
            <a:pPr marL="457200" lvl="0" indent="-298450" algn="l" rtl="0">
              <a:lnSpc>
                <a:spcPct val="115000"/>
              </a:lnSpc>
              <a:spcBef>
                <a:spcPts val="0"/>
              </a:spcBef>
              <a:spcAft>
                <a:spcPts val="0"/>
              </a:spcAft>
              <a:buSzPts val="1100"/>
              <a:buFont typeface="Barlow"/>
              <a:buChar char="●"/>
            </a:pPr>
            <a:r>
              <a:rPr lang="en">
                <a:latin typeface="Barlow"/>
                <a:ea typeface="Barlow"/>
                <a:cs typeface="Barlow"/>
                <a:sym typeface="Barlow"/>
              </a:rPr>
              <a:t>Was created by the founders of Databricks </a:t>
            </a:r>
            <a:endParaRPr/>
          </a:p>
        </p:txBody>
      </p:sp>
      <p:sp>
        <p:nvSpPr>
          <p:cNvPr id="622" name="Google Shape;622;g99396ef7a9_0_8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7CCD-232E-8845-97F2-F8EF37E4B89D}"/>
              </a:ext>
            </a:extLst>
          </p:cNvPr>
          <p:cNvSpPr>
            <a:spLocks noGrp="1"/>
          </p:cNvSpPr>
          <p:nvPr>
            <p:ph type="ctrTitle"/>
          </p:nvPr>
        </p:nvSpPr>
        <p:spPr>
          <a:xfrm>
            <a:off x="1524000" y="764088"/>
            <a:ext cx="8128000" cy="1954053"/>
          </a:xfrm>
          <a:prstGeom prst="rect">
            <a:avLst/>
          </a:prstGeom>
        </p:spPr>
        <p:txBody>
          <a:bodyPr anchor="b">
            <a:normAutofit/>
          </a:bodyPr>
          <a:lstStyle>
            <a:lvl1pPr algn="ctr">
              <a:defRPr sz="4800" b="1">
                <a:solidFill>
                  <a:schemeClr val="accent1">
                    <a:lumMod val="50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A374D4EF-8DD7-B14B-8FEF-F4BF465AF2A7}"/>
              </a:ext>
            </a:extLst>
          </p:cNvPr>
          <p:cNvSpPr>
            <a:spLocks noGrp="1"/>
          </p:cNvSpPr>
          <p:nvPr>
            <p:ph type="subTitle" idx="1"/>
          </p:nvPr>
        </p:nvSpPr>
        <p:spPr>
          <a:xfrm>
            <a:off x="1524000" y="2920660"/>
            <a:ext cx="8127987" cy="1889320"/>
          </a:xfrm>
          <a:prstGeom prst="rect">
            <a:avLst/>
          </a:prstGeom>
        </p:spPr>
        <p:txBody>
          <a:bodyPr>
            <a:normAutofit/>
          </a:bodyPr>
          <a:lstStyle>
            <a:lvl1pPr marL="0" indent="0" algn="ctr">
              <a:buNone/>
              <a:defRPr sz="3200">
                <a:solidFill>
                  <a:srgbClr val="002060"/>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3D5383C-A955-6D4D-B3F5-EFEE01900BC7}"/>
              </a:ext>
            </a:extLst>
          </p:cNvPr>
          <p:cNvSpPr>
            <a:spLocks noGrp="1"/>
          </p:cNvSpPr>
          <p:nvPr>
            <p:ph type="dt" sz="half" idx="10"/>
          </p:nvPr>
        </p:nvSpPr>
        <p:spPr/>
        <p:txBody>
          <a:bodyPr/>
          <a:lstStyle/>
          <a:p>
            <a:fld id="{D01D388B-CCB7-0740-B1AC-F18ADEFBE4D0}" type="datetimeFigureOut">
              <a:rPr lang="en-US" smtClean="0"/>
              <a:t>4/26/2023</a:t>
            </a:fld>
            <a:endParaRPr lang="en-US"/>
          </a:p>
        </p:txBody>
      </p:sp>
      <p:sp>
        <p:nvSpPr>
          <p:cNvPr id="5" name="Footer Placeholder 4">
            <a:extLst>
              <a:ext uri="{FF2B5EF4-FFF2-40B4-BE49-F238E27FC236}">
                <a16:creationId xmlns:a16="http://schemas.microsoft.com/office/drawing/2014/main" id="{69827EF7-2A42-804A-9926-C74FBA01B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FFAE8-BF56-7D40-821B-37E4479D1D4D}"/>
              </a:ext>
            </a:extLst>
          </p:cNvPr>
          <p:cNvSpPr>
            <a:spLocks noGrp="1"/>
          </p:cNvSpPr>
          <p:nvPr>
            <p:ph type="sldNum" sz="quarter" idx="12"/>
          </p:nvPr>
        </p:nvSpPr>
        <p:spPr/>
        <p:txBody>
          <a:bodyPr/>
          <a:lstStyle/>
          <a:p>
            <a:fld id="{2CB2D452-7EA4-8046-8408-DC606AF18609}" type="slidenum">
              <a:rPr lang="en-US" smtClean="0"/>
              <a:t>‹#›</a:t>
            </a:fld>
            <a:endParaRPr lang="en-US"/>
          </a:p>
        </p:txBody>
      </p:sp>
      <p:sp>
        <p:nvSpPr>
          <p:cNvPr id="7" name="Line 2">
            <a:extLst>
              <a:ext uri="{FF2B5EF4-FFF2-40B4-BE49-F238E27FC236}">
                <a16:creationId xmlns:a16="http://schemas.microsoft.com/office/drawing/2014/main" id="{F94B5DDD-B9E9-474F-8A50-EC66AB86985D}"/>
              </a:ext>
            </a:extLst>
          </p:cNvPr>
          <p:cNvSpPr>
            <a:spLocks noChangeShapeType="1"/>
          </p:cNvSpPr>
          <p:nvPr userDrawn="1"/>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8">
            <a:extLst>
              <a:ext uri="{FF2B5EF4-FFF2-40B4-BE49-F238E27FC236}">
                <a16:creationId xmlns:a16="http://schemas.microsoft.com/office/drawing/2014/main" id="{3800C598-68F6-AF4F-B23E-2422BF962287}"/>
              </a:ext>
            </a:extLst>
          </p:cNvPr>
          <p:cNvSpPr>
            <a:spLocks noChangeShapeType="1"/>
          </p:cNvSpPr>
          <p:nvPr userDrawn="1"/>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 name="Picture 11" descr="ist">
            <a:extLst>
              <a:ext uri="{FF2B5EF4-FFF2-40B4-BE49-F238E27FC236}">
                <a16:creationId xmlns:a16="http://schemas.microsoft.com/office/drawing/2014/main" id="{7D5F72FA-EAF2-244F-BBB2-4917BEBE80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55200" y="3200400"/>
            <a:ext cx="196691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3324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62EC-16E7-AD4C-B4F8-60773CFEEF0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7638E1-5097-AA4E-8972-36D6A5401AB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EADA8-ED59-C642-B44D-B1246C06B9BD}"/>
              </a:ext>
            </a:extLst>
          </p:cNvPr>
          <p:cNvSpPr>
            <a:spLocks noGrp="1"/>
          </p:cNvSpPr>
          <p:nvPr>
            <p:ph type="dt" sz="half" idx="10"/>
          </p:nvPr>
        </p:nvSpPr>
        <p:spPr/>
        <p:txBody>
          <a:bodyPr/>
          <a:lstStyle/>
          <a:p>
            <a:fld id="{D01D388B-CCB7-0740-B1AC-F18ADEFBE4D0}" type="datetimeFigureOut">
              <a:rPr lang="en-US" smtClean="0"/>
              <a:t>4/26/2023</a:t>
            </a:fld>
            <a:endParaRPr lang="en-US"/>
          </a:p>
        </p:txBody>
      </p:sp>
      <p:sp>
        <p:nvSpPr>
          <p:cNvPr id="5" name="Footer Placeholder 4">
            <a:extLst>
              <a:ext uri="{FF2B5EF4-FFF2-40B4-BE49-F238E27FC236}">
                <a16:creationId xmlns:a16="http://schemas.microsoft.com/office/drawing/2014/main" id="{0CC6B08A-3555-D443-ACA1-1F01E8A4C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A8327-3762-8B48-8819-319E7DC78731}"/>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226037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AD0191-94D7-BF46-90D0-48618E4023C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A799F8-85E3-C84C-A118-179E2886C83C}"/>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6F5BF-06D9-7045-80D9-F3129E668056}"/>
              </a:ext>
            </a:extLst>
          </p:cNvPr>
          <p:cNvSpPr>
            <a:spLocks noGrp="1"/>
          </p:cNvSpPr>
          <p:nvPr>
            <p:ph type="dt" sz="half" idx="10"/>
          </p:nvPr>
        </p:nvSpPr>
        <p:spPr/>
        <p:txBody>
          <a:bodyPr/>
          <a:lstStyle/>
          <a:p>
            <a:fld id="{D01D388B-CCB7-0740-B1AC-F18ADEFBE4D0}" type="datetimeFigureOut">
              <a:rPr lang="en-US" smtClean="0"/>
              <a:t>4/26/2023</a:t>
            </a:fld>
            <a:endParaRPr lang="en-US"/>
          </a:p>
        </p:txBody>
      </p:sp>
      <p:sp>
        <p:nvSpPr>
          <p:cNvPr id="5" name="Footer Placeholder 4">
            <a:extLst>
              <a:ext uri="{FF2B5EF4-FFF2-40B4-BE49-F238E27FC236}">
                <a16:creationId xmlns:a16="http://schemas.microsoft.com/office/drawing/2014/main" id="{711B4971-D7B1-DC41-8120-B956BB2D9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14A9C-B3A0-E243-8FED-69A4B46094AB}"/>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339686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52E2-3443-C243-BD12-0A56E0374F06}"/>
              </a:ext>
            </a:extLst>
          </p:cNvPr>
          <p:cNvSpPr>
            <a:spLocks noGrp="1"/>
          </p:cNvSpPr>
          <p:nvPr>
            <p:ph type="title"/>
          </p:nvPr>
        </p:nvSpPr>
        <p:spPr>
          <a:xfrm>
            <a:off x="838200" y="365126"/>
            <a:ext cx="9633559" cy="1219200"/>
          </a:xfrm>
          <a:prstGeom prst="rect">
            <a:avLst/>
          </a:prstGeom>
        </p:spPr>
        <p:txBody>
          <a:bodyPr>
            <a:normAutofit/>
          </a:bodyPr>
          <a:lstStyle>
            <a:lvl1pPr>
              <a:defRPr sz="4400" b="1">
                <a:solidFill>
                  <a:schemeClr val="accent1">
                    <a:lumMod val="50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97A7D87-6D5D-F142-8CFE-DD6ADCCC9023}"/>
              </a:ext>
            </a:extLst>
          </p:cNvPr>
          <p:cNvSpPr>
            <a:spLocks noGrp="1"/>
          </p:cNvSpPr>
          <p:nvPr>
            <p:ph idx="1"/>
          </p:nvPr>
        </p:nvSpPr>
        <p:spPr>
          <a:xfrm>
            <a:off x="838200" y="1825625"/>
            <a:ext cx="10515600" cy="4351338"/>
          </a:xfrm>
          <a:prstGeom prst="rect">
            <a:avLst/>
          </a:prstGeom>
        </p:spPr>
        <p:txBody>
          <a:bodyPr/>
          <a:lstStyle>
            <a:lvl1pPr>
              <a:defRPr sz="3600">
                <a:solidFill>
                  <a:schemeClr val="accent1">
                    <a:lumMod val="50000"/>
                  </a:schemeClr>
                </a:solidFill>
                <a:latin typeface="Arial" panose="020B0604020202020204" pitchFamily="34" charset="0"/>
                <a:cs typeface="Arial" panose="020B0604020202020204" pitchFamily="34" charset="0"/>
              </a:defRPr>
            </a:lvl1pPr>
            <a:lvl2pPr>
              <a:defRPr sz="3200">
                <a:solidFill>
                  <a:srgbClr val="00B050"/>
                </a:solidFill>
                <a:latin typeface="Arial" panose="020B0604020202020204" pitchFamily="34" charset="0"/>
                <a:cs typeface="Arial" panose="020B0604020202020204" pitchFamily="34" charset="0"/>
              </a:defRPr>
            </a:lvl2pPr>
            <a:lvl3pPr>
              <a:defRPr sz="2800">
                <a:solidFill>
                  <a:srgbClr val="00B0F0"/>
                </a:solidFill>
                <a:latin typeface="Arial" panose="020B0604020202020204" pitchFamily="34" charset="0"/>
                <a:cs typeface="Arial" panose="020B0604020202020204" pitchFamily="34" charset="0"/>
              </a:defRPr>
            </a:lvl3pPr>
            <a:lvl4pPr>
              <a:defRPr sz="2400">
                <a:solidFill>
                  <a:srgbClr val="FF0000"/>
                </a:solidFill>
                <a:latin typeface="Arial" panose="020B0604020202020204" pitchFamily="34" charset="0"/>
                <a:cs typeface="Arial" panose="020B0604020202020204" pitchFamily="34" charset="0"/>
              </a:defRPr>
            </a:lvl4pPr>
            <a:lvl5pPr>
              <a:defRPr sz="2400">
                <a:solidFill>
                  <a:srgbClr val="7030A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F77618-EF6C-824D-8DC6-A87536DE8275}"/>
              </a:ext>
            </a:extLst>
          </p:cNvPr>
          <p:cNvSpPr>
            <a:spLocks noGrp="1"/>
          </p:cNvSpPr>
          <p:nvPr>
            <p:ph type="dt" sz="half" idx="10"/>
          </p:nvPr>
        </p:nvSpPr>
        <p:spPr/>
        <p:txBody>
          <a:bodyPr/>
          <a:lstStyle/>
          <a:p>
            <a:fld id="{D01D388B-CCB7-0740-B1AC-F18ADEFBE4D0}" type="datetimeFigureOut">
              <a:rPr lang="en-US" smtClean="0"/>
              <a:t>4/26/2023</a:t>
            </a:fld>
            <a:endParaRPr lang="en-US"/>
          </a:p>
        </p:txBody>
      </p:sp>
      <p:sp>
        <p:nvSpPr>
          <p:cNvPr id="5" name="Footer Placeholder 4">
            <a:extLst>
              <a:ext uri="{FF2B5EF4-FFF2-40B4-BE49-F238E27FC236}">
                <a16:creationId xmlns:a16="http://schemas.microsoft.com/office/drawing/2014/main" id="{23084A9F-0373-EA41-ADF6-CB143EBEA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81268-21B0-884E-ABA9-01B49AE44678}"/>
              </a:ext>
            </a:extLst>
          </p:cNvPr>
          <p:cNvSpPr>
            <a:spLocks noGrp="1"/>
          </p:cNvSpPr>
          <p:nvPr>
            <p:ph type="sldNum" sz="quarter" idx="12"/>
          </p:nvPr>
        </p:nvSpPr>
        <p:spPr/>
        <p:txBody>
          <a:bodyPr/>
          <a:lstStyle/>
          <a:p>
            <a:fld id="{2CB2D452-7EA4-8046-8408-DC606AF18609}" type="slidenum">
              <a:rPr lang="en-US" smtClean="0"/>
              <a:t>‹#›</a:t>
            </a:fld>
            <a:endParaRPr lang="en-US"/>
          </a:p>
        </p:txBody>
      </p:sp>
      <p:pic>
        <p:nvPicPr>
          <p:cNvPr id="7" name="Picture 9" descr="ist">
            <a:extLst>
              <a:ext uri="{FF2B5EF4-FFF2-40B4-BE49-F238E27FC236}">
                <a16:creationId xmlns:a16="http://schemas.microsoft.com/office/drawing/2014/main" id="{A6AF7BE7-48C9-144C-B877-F35830D627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98956" y="365126"/>
            <a:ext cx="13096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879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8E02-FCC9-B84D-8461-BE6AC5318ED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229948-A5C1-374E-88AD-7FA03B5EEC0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F1F0E7-83DE-4441-AB09-FBCC244674B3}"/>
              </a:ext>
            </a:extLst>
          </p:cNvPr>
          <p:cNvSpPr>
            <a:spLocks noGrp="1"/>
          </p:cNvSpPr>
          <p:nvPr>
            <p:ph type="dt" sz="half" idx="10"/>
          </p:nvPr>
        </p:nvSpPr>
        <p:spPr/>
        <p:txBody>
          <a:bodyPr/>
          <a:lstStyle/>
          <a:p>
            <a:fld id="{D01D388B-CCB7-0740-B1AC-F18ADEFBE4D0}" type="datetimeFigureOut">
              <a:rPr lang="en-US" smtClean="0"/>
              <a:t>4/26/2023</a:t>
            </a:fld>
            <a:endParaRPr lang="en-US"/>
          </a:p>
        </p:txBody>
      </p:sp>
      <p:sp>
        <p:nvSpPr>
          <p:cNvPr id="5" name="Footer Placeholder 4">
            <a:extLst>
              <a:ext uri="{FF2B5EF4-FFF2-40B4-BE49-F238E27FC236}">
                <a16:creationId xmlns:a16="http://schemas.microsoft.com/office/drawing/2014/main" id="{FEE7B06D-581F-0640-91D6-B27018664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CAC24-6E75-2646-BA00-BE7C58C84B9A}"/>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334426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9E58-1226-EB43-B103-5A01CEEBC00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AB0BE2D-7D2B-E244-9CBD-E72B3B481814}"/>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9C7B32-55D1-4143-B650-68DC3149C72D}"/>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3C442F-EACD-0743-A1A2-DB50F8A81CD0}"/>
              </a:ext>
            </a:extLst>
          </p:cNvPr>
          <p:cNvSpPr>
            <a:spLocks noGrp="1"/>
          </p:cNvSpPr>
          <p:nvPr>
            <p:ph type="dt" sz="half" idx="10"/>
          </p:nvPr>
        </p:nvSpPr>
        <p:spPr/>
        <p:txBody>
          <a:bodyPr/>
          <a:lstStyle/>
          <a:p>
            <a:fld id="{D01D388B-CCB7-0740-B1AC-F18ADEFBE4D0}" type="datetimeFigureOut">
              <a:rPr lang="en-US" smtClean="0"/>
              <a:t>4/26/2023</a:t>
            </a:fld>
            <a:endParaRPr lang="en-US"/>
          </a:p>
        </p:txBody>
      </p:sp>
      <p:sp>
        <p:nvSpPr>
          <p:cNvPr id="6" name="Footer Placeholder 5">
            <a:extLst>
              <a:ext uri="{FF2B5EF4-FFF2-40B4-BE49-F238E27FC236}">
                <a16:creationId xmlns:a16="http://schemas.microsoft.com/office/drawing/2014/main" id="{D2D0E42F-9D37-2649-A654-2A4E66405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E22D4-3F8A-DC43-926D-90E227B0A9A7}"/>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6788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96A5-E7AA-9641-9FFD-5B8B53B9CF6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1DBA8AD-2660-E94B-B8D4-997A5160F1F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4F39D4-06D2-9046-9511-21352D82A439}"/>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FFC76E-D503-AA46-B8D6-12029147E5C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80DD6E-9AFE-7C49-ABA4-D0846CF6732D}"/>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66AA71-0EE0-DF4D-BA86-6A3561A114FB}"/>
              </a:ext>
            </a:extLst>
          </p:cNvPr>
          <p:cNvSpPr>
            <a:spLocks noGrp="1"/>
          </p:cNvSpPr>
          <p:nvPr>
            <p:ph type="dt" sz="half" idx="10"/>
          </p:nvPr>
        </p:nvSpPr>
        <p:spPr/>
        <p:txBody>
          <a:bodyPr/>
          <a:lstStyle/>
          <a:p>
            <a:fld id="{D01D388B-CCB7-0740-B1AC-F18ADEFBE4D0}" type="datetimeFigureOut">
              <a:rPr lang="en-US" smtClean="0"/>
              <a:t>4/26/2023</a:t>
            </a:fld>
            <a:endParaRPr lang="en-US"/>
          </a:p>
        </p:txBody>
      </p:sp>
      <p:sp>
        <p:nvSpPr>
          <p:cNvPr id="8" name="Footer Placeholder 7">
            <a:extLst>
              <a:ext uri="{FF2B5EF4-FFF2-40B4-BE49-F238E27FC236}">
                <a16:creationId xmlns:a16="http://schemas.microsoft.com/office/drawing/2014/main" id="{561291FC-9AD2-B94E-A643-BCA39BE7B8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3D1E47-5EAF-674E-AD72-5952493C972E}"/>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408790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4D23-3FAC-7545-8D7A-61F617E6360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BDE6653-F402-5247-8419-C0D20B9E3810}"/>
              </a:ext>
            </a:extLst>
          </p:cNvPr>
          <p:cNvSpPr>
            <a:spLocks noGrp="1"/>
          </p:cNvSpPr>
          <p:nvPr>
            <p:ph type="dt" sz="half" idx="10"/>
          </p:nvPr>
        </p:nvSpPr>
        <p:spPr/>
        <p:txBody>
          <a:bodyPr/>
          <a:lstStyle/>
          <a:p>
            <a:fld id="{D01D388B-CCB7-0740-B1AC-F18ADEFBE4D0}" type="datetimeFigureOut">
              <a:rPr lang="en-US" smtClean="0"/>
              <a:t>4/26/2023</a:t>
            </a:fld>
            <a:endParaRPr lang="en-US"/>
          </a:p>
        </p:txBody>
      </p:sp>
      <p:sp>
        <p:nvSpPr>
          <p:cNvPr id="4" name="Footer Placeholder 3">
            <a:extLst>
              <a:ext uri="{FF2B5EF4-FFF2-40B4-BE49-F238E27FC236}">
                <a16:creationId xmlns:a16="http://schemas.microsoft.com/office/drawing/2014/main" id="{6417ADA0-F09E-CD4D-8E18-F53AFB1273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421941-F958-F14B-BAC4-D5FA55660FC8}"/>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924160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CAD4E-95AA-EB46-A8A7-725D6F7DFE88}"/>
              </a:ext>
            </a:extLst>
          </p:cNvPr>
          <p:cNvSpPr>
            <a:spLocks noGrp="1"/>
          </p:cNvSpPr>
          <p:nvPr>
            <p:ph type="dt" sz="half" idx="10"/>
          </p:nvPr>
        </p:nvSpPr>
        <p:spPr/>
        <p:txBody>
          <a:bodyPr/>
          <a:lstStyle/>
          <a:p>
            <a:fld id="{D01D388B-CCB7-0740-B1AC-F18ADEFBE4D0}" type="datetimeFigureOut">
              <a:rPr lang="en-US" smtClean="0"/>
              <a:t>4/26/2023</a:t>
            </a:fld>
            <a:endParaRPr lang="en-US"/>
          </a:p>
        </p:txBody>
      </p:sp>
      <p:sp>
        <p:nvSpPr>
          <p:cNvPr id="3" name="Footer Placeholder 2">
            <a:extLst>
              <a:ext uri="{FF2B5EF4-FFF2-40B4-BE49-F238E27FC236}">
                <a16:creationId xmlns:a16="http://schemas.microsoft.com/office/drawing/2014/main" id="{C583E7CB-8604-724C-9099-831140FAD8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E37FF7-B4E0-0C45-BFBB-D0426ACAA360}"/>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390966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2DB0-5B92-614E-859E-78FC9D1B410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8E2940-2E7F-A542-88A0-E7D3E39E5CD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7A4B8C-4438-8C43-9D74-BE3DA93CBF8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876F8D-D84A-E44F-9606-1450294005CF}"/>
              </a:ext>
            </a:extLst>
          </p:cNvPr>
          <p:cNvSpPr>
            <a:spLocks noGrp="1"/>
          </p:cNvSpPr>
          <p:nvPr>
            <p:ph type="dt" sz="half" idx="10"/>
          </p:nvPr>
        </p:nvSpPr>
        <p:spPr/>
        <p:txBody>
          <a:bodyPr/>
          <a:lstStyle/>
          <a:p>
            <a:fld id="{D01D388B-CCB7-0740-B1AC-F18ADEFBE4D0}" type="datetimeFigureOut">
              <a:rPr lang="en-US" smtClean="0"/>
              <a:t>4/26/2023</a:t>
            </a:fld>
            <a:endParaRPr lang="en-US"/>
          </a:p>
        </p:txBody>
      </p:sp>
      <p:sp>
        <p:nvSpPr>
          <p:cNvPr id="6" name="Footer Placeholder 5">
            <a:extLst>
              <a:ext uri="{FF2B5EF4-FFF2-40B4-BE49-F238E27FC236}">
                <a16:creationId xmlns:a16="http://schemas.microsoft.com/office/drawing/2014/main" id="{58886847-EF7E-DF41-AFFB-8E793A9472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CD9751-FEC1-A34E-949C-6295D8FF2894}"/>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410662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86F1-CC4C-AA40-AF72-98077F874FB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8EB965-33A3-5348-AC1C-DEC28E2484A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7B8E55-4829-884B-83A5-E1AB2E3D23B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36A057-EDE4-DC47-A248-9396D53B1425}"/>
              </a:ext>
            </a:extLst>
          </p:cNvPr>
          <p:cNvSpPr>
            <a:spLocks noGrp="1"/>
          </p:cNvSpPr>
          <p:nvPr>
            <p:ph type="dt" sz="half" idx="10"/>
          </p:nvPr>
        </p:nvSpPr>
        <p:spPr/>
        <p:txBody>
          <a:bodyPr/>
          <a:lstStyle/>
          <a:p>
            <a:fld id="{D01D388B-CCB7-0740-B1AC-F18ADEFBE4D0}" type="datetimeFigureOut">
              <a:rPr lang="en-US" smtClean="0"/>
              <a:t>4/26/2023</a:t>
            </a:fld>
            <a:endParaRPr lang="en-US"/>
          </a:p>
        </p:txBody>
      </p:sp>
      <p:sp>
        <p:nvSpPr>
          <p:cNvPr id="6" name="Footer Placeholder 5">
            <a:extLst>
              <a:ext uri="{FF2B5EF4-FFF2-40B4-BE49-F238E27FC236}">
                <a16:creationId xmlns:a16="http://schemas.microsoft.com/office/drawing/2014/main" id="{DA590DF5-7C0B-2E4C-9AF9-B8C92F7B8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0508F-60F1-DD4C-8E65-C83017013FB0}"/>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2340743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D9CD2-B848-AE4A-B46E-E1BEC42999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267A99-2543-7642-B0C4-025A67A3A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6842E44-FABE-1F42-8DC1-88B9252AA4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D388B-CCB7-0740-B1AC-F18ADEFBE4D0}" type="datetimeFigureOut">
              <a:rPr lang="en-US" smtClean="0"/>
              <a:t>4/26/2023</a:t>
            </a:fld>
            <a:endParaRPr lang="en-US"/>
          </a:p>
        </p:txBody>
      </p:sp>
      <p:sp>
        <p:nvSpPr>
          <p:cNvPr id="5" name="Footer Placeholder 4">
            <a:extLst>
              <a:ext uri="{FF2B5EF4-FFF2-40B4-BE49-F238E27FC236}">
                <a16:creationId xmlns:a16="http://schemas.microsoft.com/office/drawing/2014/main" id="{37D5F745-6A36-2F48-9D51-94EB564CC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D20392-BF76-A24F-A603-9004762D25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2D452-7EA4-8046-8408-DC606AF18609}" type="slidenum">
              <a:rPr lang="en-US" smtClean="0"/>
              <a:t>‹#›</a:t>
            </a:fld>
            <a:endParaRPr lang="en-US"/>
          </a:p>
        </p:txBody>
      </p:sp>
    </p:spTree>
    <p:extLst>
      <p:ext uri="{BB962C8B-B14F-4D97-AF65-F5344CB8AC3E}">
        <p14:creationId xmlns:p14="http://schemas.microsoft.com/office/powerpoint/2010/main" val="2229939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00B05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00B0F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FF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030A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8.png"/><Relationship Id="rId18" Type="http://schemas.openxmlformats.org/officeDocument/2006/relationships/image" Target="../media/image11.png"/><Relationship Id="rId26" Type="http://schemas.openxmlformats.org/officeDocument/2006/relationships/image" Target="../media/image28.png"/><Relationship Id="rId3" Type="http://schemas.openxmlformats.org/officeDocument/2006/relationships/image" Target="../media/image3.png"/><Relationship Id="rId21" Type="http://schemas.openxmlformats.org/officeDocument/2006/relationships/image" Target="../media/image26.png"/><Relationship Id="rId7" Type="http://schemas.openxmlformats.org/officeDocument/2006/relationships/image" Target="../media/image5.png"/><Relationship Id="rId12" Type="http://schemas.openxmlformats.org/officeDocument/2006/relationships/image" Target="../media/image21.png"/><Relationship Id="rId17" Type="http://schemas.openxmlformats.org/officeDocument/2006/relationships/image" Target="../media/image24.png"/><Relationship Id="rId25" Type="http://schemas.openxmlformats.org/officeDocument/2006/relationships/image" Target="../media/image15.png"/><Relationship Id="rId2" Type="http://schemas.openxmlformats.org/officeDocument/2006/relationships/image" Target="../media/image16.png"/><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7.png"/><Relationship Id="rId24" Type="http://schemas.openxmlformats.org/officeDocument/2006/relationships/image" Target="../media/image27.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30.png"/><Relationship Id="rId10" Type="http://schemas.openxmlformats.org/officeDocument/2006/relationships/image" Target="../media/image20.png"/><Relationship Id="rId19" Type="http://schemas.openxmlformats.org/officeDocument/2006/relationships/image" Target="../media/image25.png"/><Relationship Id="rId4" Type="http://schemas.openxmlformats.org/officeDocument/2006/relationships/image" Target="../media/image17.png"/><Relationship Id="rId9" Type="http://schemas.openxmlformats.org/officeDocument/2006/relationships/image" Target="../media/image6.png"/><Relationship Id="rId14" Type="http://schemas.openxmlformats.org/officeDocument/2006/relationships/image" Target="../media/image22.png"/><Relationship Id="rId22"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2.png"/><Relationship Id="rId18" Type="http://schemas.openxmlformats.org/officeDocument/2006/relationships/image" Target="../media/image11.png"/><Relationship Id="rId26" Type="http://schemas.openxmlformats.org/officeDocument/2006/relationships/image" Target="../media/image28.png"/><Relationship Id="rId3" Type="http://schemas.openxmlformats.org/officeDocument/2006/relationships/image" Target="../media/image16.png"/><Relationship Id="rId21" Type="http://schemas.openxmlformats.org/officeDocument/2006/relationships/image" Target="../media/image26.png"/><Relationship Id="rId7" Type="http://schemas.openxmlformats.org/officeDocument/2006/relationships/image" Target="../media/image19.png"/><Relationship Id="rId12" Type="http://schemas.openxmlformats.org/officeDocument/2006/relationships/image" Target="../media/image8.png"/><Relationship Id="rId17" Type="http://schemas.openxmlformats.org/officeDocument/2006/relationships/image" Target="../media/image24.png"/><Relationship Id="rId25"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1.png"/><Relationship Id="rId24" Type="http://schemas.openxmlformats.org/officeDocument/2006/relationships/image" Target="../media/image27.png"/><Relationship Id="rId5" Type="http://schemas.openxmlformats.org/officeDocument/2006/relationships/image" Target="../media/image4.png"/><Relationship Id="rId15" Type="http://schemas.openxmlformats.org/officeDocument/2006/relationships/image" Target="../media/image23.png"/><Relationship Id="rId23" Type="http://schemas.openxmlformats.org/officeDocument/2006/relationships/image" Target="../media/image30.png"/><Relationship Id="rId10" Type="http://schemas.openxmlformats.org/officeDocument/2006/relationships/image" Target="../media/image7.png"/><Relationship Id="rId19" Type="http://schemas.openxmlformats.org/officeDocument/2006/relationships/image" Target="../media/image25.png"/><Relationship Id="rId4" Type="http://schemas.openxmlformats.org/officeDocument/2006/relationships/image" Target="../media/image3.png"/><Relationship Id="rId9" Type="http://schemas.openxmlformats.org/officeDocument/2006/relationships/image" Target="../media/image20.png"/><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18" Type="http://schemas.openxmlformats.org/officeDocument/2006/relationships/image" Target="../media/image24.png"/><Relationship Id="rId26" Type="http://schemas.openxmlformats.org/officeDocument/2006/relationships/image" Target="../media/image15.png"/><Relationship Id="rId3" Type="http://schemas.openxmlformats.org/officeDocument/2006/relationships/image" Target="../media/image16.png"/><Relationship Id="rId21"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21.png"/><Relationship Id="rId17" Type="http://schemas.openxmlformats.org/officeDocument/2006/relationships/image" Target="../media/image10.png"/><Relationship Id="rId25" Type="http://schemas.openxmlformats.org/officeDocument/2006/relationships/image" Target="../media/image27.png"/><Relationship Id="rId2" Type="http://schemas.openxmlformats.org/officeDocument/2006/relationships/notesSlide" Target="../notesSlides/notesSlide4.xml"/><Relationship Id="rId16" Type="http://schemas.openxmlformats.org/officeDocument/2006/relationships/image" Target="../media/image23.png"/><Relationship Id="rId20" Type="http://schemas.openxmlformats.org/officeDocument/2006/relationships/image" Target="../media/image25.png"/><Relationship Id="rId29"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24" Type="http://schemas.openxmlformats.org/officeDocument/2006/relationships/image" Target="../media/image30.png"/><Relationship Id="rId5" Type="http://schemas.openxmlformats.org/officeDocument/2006/relationships/image" Target="../media/image17.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image" Target="../media/image34.png"/><Relationship Id="rId10" Type="http://schemas.openxmlformats.org/officeDocument/2006/relationships/image" Target="../media/image6.png"/><Relationship Id="rId19"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9.png"/><Relationship Id="rId14" Type="http://schemas.openxmlformats.org/officeDocument/2006/relationships/image" Target="../media/image22.png"/><Relationship Id="rId22" Type="http://schemas.openxmlformats.org/officeDocument/2006/relationships/image" Target="../media/image26.png"/><Relationship Id="rId27"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18" Type="http://schemas.openxmlformats.org/officeDocument/2006/relationships/image" Target="../media/image11.png"/><Relationship Id="rId26" Type="http://schemas.openxmlformats.org/officeDocument/2006/relationships/image" Target="../media/image36.png"/><Relationship Id="rId3" Type="http://schemas.openxmlformats.org/officeDocument/2006/relationships/image" Target="../media/image16.png"/><Relationship Id="rId21" Type="http://schemas.openxmlformats.org/officeDocument/2006/relationships/image" Target="../media/image26.png"/><Relationship Id="rId7" Type="http://schemas.openxmlformats.org/officeDocument/2006/relationships/image" Target="../media/image18.png"/><Relationship Id="rId12" Type="http://schemas.openxmlformats.org/officeDocument/2006/relationships/image" Target="../media/image7.png"/><Relationship Id="rId17" Type="http://schemas.openxmlformats.org/officeDocument/2006/relationships/image" Target="../media/image24.png"/><Relationship Id="rId25" Type="http://schemas.openxmlformats.org/officeDocument/2006/relationships/image" Target="../media/image28.png"/><Relationship Id="rId2" Type="http://schemas.openxmlformats.org/officeDocument/2006/relationships/notesSlide" Target="../notesSlides/notesSlide5.xml"/><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20.png"/><Relationship Id="rId24" Type="http://schemas.openxmlformats.org/officeDocument/2006/relationships/image" Target="../media/image15.png"/><Relationship Id="rId5" Type="http://schemas.openxmlformats.org/officeDocument/2006/relationships/image" Target="../media/image17.png"/><Relationship Id="rId15" Type="http://schemas.openxmlformats.org/officeDocument/2006/relationships/image" Target="../media/image23.png"/><Relationship Id="rId23" Type="http://schemas.openxmlformats.org/officeDocument/2006/relationships/image" Target="../media/image30.png"/><Relationship Id="rId10" Type="http://schemas.openxmlformats.org/officeDocument/2006/relationships/image" Target="../media/image6.png"/><Relationship Id="rId19" Type="http://schemas.openxmlformats.org/officeDocument/2006/relationships/image" Target="../media/image25.png"/><Relationship Id="rId4" Type="http://schemas.openxmlformats.org/officeDocument/2006/relationships/image" Target="../media/image3.png"/><Relationship Id="rId9" Type="http://schemas.openxmlformats.org/officeDocument/2006/relationships/image" Target="../media/image19.png"/><Relationship Id="rId14" Type="http://schemas.openxmlformats.org/officeDocument/2006/relationships/image" Target="../media/image9.png"/><Relationship Id="rId22"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8.png"/><Relationship Id="rId18" Type="http://schemas.openxmlformats.org/officeDocument/2006/relationships/image" Target="../media/image24.png"/><Relationship Id="rId26" Type="http://schemas.openxmlformats.org/officeDocument/2006/relationships/image" Target="../media/image33.png"/><Relationship Id="rId3" Type="http://schemas.openxmlformats.org/officeDocument/2006/relationships/image" Target="../media/image3.png"/><Relationship Id="rId21" Type="http://schemas.openxmlformats.org/officeDocument/2006/relationships/image" Target="../media/image13.png"/><Relationship Id="rId7" Type="http://schemas.openxmlformats.org/officeDocument/2006/relationships/image" Target="../media/image5.png"/><Relationship Id="rId12" Type="http://schemas.openxmlformats.org/officeDocument/2006/relationships/image" Target="../media/image21.png"/><Relationship Id="rId17" Type="http://schemas.openxmlformats.org/officeDocument/2006/relationships/image" Target="../media/image10.png"/><Relationship Id="rId25" Type="http://schemas.openxmlformats.org/officeDocument/2006/relationships/image" Target="../media/image28.png"/><Relationship Id="rId2" Type="http://schemas.openxmlformats.org/officeDocument/2006/relationships/notesSlide" Target="../notesSlides/notesSlide6.xml"/><Relationship Id="rId16" Type="http://schemas.openxmlformats.org/officeDocument/2006/relationships/image" Target="../media/image23.pn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7.png"/><Relationship Id="rId24" Type="http://schemas.openxmlformats.org/officeDocument/2006/relationships/image" Target="../media/image15.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27.png"/><Relationship Id="rId10" Type="http://schemas.openxmlformats.org/officeDocument/2006/relationships/image" Target="../media/image20.png"/><Relationship Id="rId19" Type="http://schemas.openxmlformats.org/officeDocument/2006/relationships/image" Target="../media/image11.png"/><Relationship Id="rId4" Type="http://schemas.openxmlformats.org/officeDocument/2006/relationships/image" Target="../media/image17.png"/><Relationship Id="rId9" Type="http://schemas.openxmlformats.org/officeDocument/2006/relationships/image" Target="../media/image6.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18" Type="http://schemas.openxmlformats.org/officeDocument/2006/relationships/image" Target="../media/image24.png"/><Relationship Id="rId26" Type="http://schemas.openxmlformats.org/officeDocument/2006/relationships/image" Target="../media/image15.png"/><Relationship Id="rId3" Type="http://schemas.openxmlformats.org/officeDocument/2006/relationships/image" Target="../media/image16.png"/><Relationship Id="rId21"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21.png"/><Relationship Id="rId17" Type="http://schemas.openxmlformats.org/officeDocument/2006/relationships/image" Target="../media/image10.png"/><Relationship Id="rId25" Type="http://schemas.openxmlformats.org/officeDocument/2006/relationships/image" Target="../media/image27.png"/><Relationship Id="rId2" Type="http://schemas.openxmlformats.org/officeDocument/2006/relationships/notesSlide" Target="../notesSlides/notesSlide7.xml"/><Relationship Id="rId16" Type="http://schemas.openxmlformats.org/officeDocument/2006/relationships/image" Target="../media/image23.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24" Type="http://schemas.openxmlformats.org/officeDocument/2006/relationships/image" Target="../media/image30.png"/><Relationship Id="rId5" Type="http://schemas.openxmlformats.org/officeDocument/2006/relationships/image" Target="../media/image17.png"/><Relationship Id="rId15" Type="http://schemas.openxmlformats.org/officeDocument/2006/relationships/image" Target="../media/image9.png"/><Relationship Id="rId23" Type="http://schemas.openxmlformats.org/officeDocument/2006/relationships/image" Target="../media/image13.png"/><Relationship Id="rId10" Type="http://schemas.openxmlformats.org/officeDocument/2006/relationships/image" Target="../media/image20.png"/><Relationship Id="rId19"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22.png"/><Relationship Id="rId22" Type="http://schemas.openxmlformats.org/officeDocument/2006/relationships/image" Target="../media/image26.png"/><Relationship Id="rId27"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8.xml"/><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1.png"/><Relationship Id="rId18" Type="http://schemas.openxmlformats.org/officeDocument/2006/relationships/image" Target="../media/image10.png"/><Relationship Id="rId26" Type="http://schemas.openxmlformats.org/officeDocument/2006/relationships/image" Target="../media/image15.png"/><Relationship Id="rId3" Type="http://schemas.openxmlformats.org/officeDocument/2006/relationships/image" Target="../media/image16.png"/><Relationship Id="rId21" Type="http://schemas.openxmlformats.org/officeDocument/2006/relationships/image" Target="../media/image25.png"/><Relationship Id="rId7" Type="http://schemas.openxmlformats.org/officeDocument/2006/relationships/image" Target="../media/image18.png"/><Relationship Id="rId12" Type="http://schemas.openxmlformats.org/officeDocument/2006/relationships/image" Target="../media/image7.png"/><Relationship Id="rId17" Type="http://schemas.openxmlformats.org/officeDocument/2006/relationships/image" Target="../media/image23.png"/><Relationship Id="rId25" Type="http://schemas.openxmlformats.org/officeDocument/2006/relationships/image" Target="../media/image27.png"/><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20.png"/><Relationship Id="rId24" Type="http://schemas.openxmlformats.org/officeDocument/2006/relationships/image" Target="../media/image13.png"/><Relationship Id="rId5" Type="http://schemas.openxmlformats.org/officeDocument/2006/relationships/image" Target="../media/image17.png"/><Relationship Id="rId15" Type="http://schemas.openxmlformats.org/officeDocument/2006/relationships/image" Target="../media/image22.png"/><Relationship Id="rId23" Type="http://schemas.openxmlformats.org/officeDocument/2006/relationships/image" Target="../media/image26.png"/><Relationship Id="rId28" Type="http://schemas.openxmlformats.org/officeDocument/2006/relationships/image" Target="../media/image29.png"/><Relationship Id="rId10" Type="http://schemas.openxmlformats.org/officeDocument/2006/relationships/image" Target="../media/image6.png"/><Relationship Id="rId19" Type="http://schemas.openxmlformats.org/officeDocument/2006/relationships/image" Target="../media/image24.png"/><Relationship Id="rId4" Type="http://schemas.openxmlformats.org/officeDocument/2006/relationships/image" Target="../media/image3.png"/><Relationship Id="rId9" Type="http://schemas.openxmlformats.org/officeDocument/2006/relationships/image" Target="../media/image19.png"/><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1.png"/><Relationship Id="rId18" Type="http://schemas.openxmlformats.org/officeDocument/2006/relationships/image" Target="../media/image10.png"/><Relationship Id="rId26" Type="http://schemas.openxmlformats.org/officeDocument/2006/relationships/image" Target="../media/image15.png"/><Relationship Id="rId3" Type="http://schemas.openxmlformats.org/officeDocument/2006/relationships/image" Target="../media/image16.png"/><Relationship Id="rId21"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7.png"/><Relationship Id="rId17" Type="http://schemas.openxmlformats.org/officeDocument/2006/relationships/image" Target="../media/image23.png"/><Relationship Id="rId25" Type="http://schemas.openxmlformats.org/officeDocument/2006/relationships/image" Target="../media/image27.png"/><Relationship Id="rId2" Type="http://schemas.openxmlformats.org/officeDocument/2006/relationships/notesSlide" Target="../notesSlides/notesSlide2.xml"/><Relationship Id="rId16" Type="http://schemas.openxmlformats.org/officeDocument/2006/relationships/image" Target="../media/image9.png"/><Relationship Id="rId20" Type="http://schemas.openxmlformats.org/officeDocument/2006/relationships/image" Target="../media/image25.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20.png"/><Relationship Id="rId24" Type="http://schemas.openxmlformats.org/officeDocument/2006/relationships/image" Target="../media/image30.png"/><Relationship Id="rId5" Type="http://schemas.openxmlformats.org/officeDocument/2006/relationships/image" Target="../media/image17.png"/><Relationship Id="rId15" Type="http://schemas.openxmlformats.org/officeDocument/2006/relationships/image" Target="../media/image22.png"/><Relationship Id="rId23" Type="http://schemas.openxmlformats.org/officeDocument/2006/relationships/image" Target="../media/image13.png"/><Relationship Id="rId28" Type="http://schemas.openxmlformats.org/officeDocument/2006/relationships/image" Target="../media/image31.png"/><Relationship Id="rId10" Type="http://schemas.openxmlformats.org/officeDocument/2006/relationships/image" Target="../media/image6.png"/><Relationship Id="rId19"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9.png"/><Relationship Id="rId14" Type="http://schemas.openxmlformats.org/officeDocument/2006/relationships/image" Target="../media/image8.png"/><Relationship Id="rId22" Type="http://schemas.openxmlformats.org/officeDocument/2006/relationships/image" Target="../media/image26.pn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A9706735-BCBE-6948-A284-E807848149CE}"/>
              </a:ext>
            </a:extLst>
          </p:cNvPr>
          <p:cNvSpPr>
            <a:spLocks noGrp="1" noChangeArrowheads="1"/>
          </p:cNvSpPr>
          <p:nvPr>
            <p:ph type="ctrTitle"/>
          </p:nvPr>
        </p:nvSpPr>
        <p:spPr>
          <a:xfrm>
            <a:off x="420688" y="466725"/>
            <a:ext cx="9042400" cy="2133600"/>
          </a:xfrm>
        </p:spPr>
        <p:txBody>
          <a:bodyPr/>
          <a:lstStyle/>
          <a:p>
            <a:pPr eaLnBrk="1" hangingPunct="1"/>
            <a:r>
              <a:rPr lang="en-US" altLang="zh-CN" sz="4400" dirty="0"/>
              <a:t>INFO</a:t>
            </a:r>
            <a:r>
              <a:rPr lang="zh-CN" altLang="en-US" sz="4400" dirty="0"/>
              <a:t> </a:t>
            </a:r>
            <a:r>
              <a:rPr lang="en-US" altLang="zh-CN" sz="4400" dirty="0"/>
              <a:t>323</a:t>
            </a:r>
            <a:r>
              <a:rPr lang="en-US" altLang="en-US" sz="4400" dirty="0"/>
              <a:t>:</a:t>
            </a:r>
            <a:r>
              <a:rPr lang="en-US" altLang="zh-CN" sz="4400" dirty="0"/>
              <a:t>Cloud</a:t>
            </a:r>
            <a:r>
              <a:rPr lang="zh-CN" altLang="en-US" sz="4400" dirty="0"/>
              <a:t> </a:t>
            </a:r>
            <a:r>
              <a:rPr lang="en-US" altLang="zh-CN" sz="4400" dirty="0"/>
              <a:t>Computing</a:t>
            </a:r>
            <a:r>
              <a:rPr lang="zh-CN" altLang="en-US" sz="4400" dirty="0"/>
              <a:t> </a:t>
            </a:r>
            <a:r>
              <a:rPr lang="en-US" altLang="zh-CN" sz="4400" dirty="0"/>
              <a:t>and</a:t>
            </a:r>
            <a:r>
              <a:rPr lang="zh-CN" altLang="en-US" sz="4400" dirty="0"/>
              <a:t> </a:t>
            </a:r>
            <a:r>
              <a:rPr lang="en-US" altLang="zh-CN" sz="4400" dirty="0"/>
              <a:t>Big</a:t>
            </a:r>
            <a:r>
              <a:rPr lang="zh-CN" altLang="en-US" sz="4400" dirty="0"/>
              <a:t> </a:t>
            </a:r>
            <a:r>
              <a:rPr lang="en-US" altLang="zh-CN" sz="4400" dirty="0"/>
              <a:t>Data</a:t>
            </a:r>
            <a:endParaRPr lang="en-US" altLang="en-US" sz="4400" dirty="0"/>
          </a:p>
        </p:txBody>
      </p:sp>
      <p:sp>
        <p:nvSpPr>
          <p:cNvPr id="16386" name="Rectangle 3">
            <a:extLst>
              <a:ext uri="{FF2B5EF4-FFF2-40B4-BE49-F238E27FC236}">
                <a16:creationId xmlns:a16="http://schemas.microsoft.com/office/drawing/2014/main" id="{77962C80-0CAC-1140-8ABD-75A7FCA76E5C}"/>
              </a:ext>
            </a:extLst>
          </p:cNvPr>
          <p:cNvSpPr>
            <a:spLocks noGrp="1" noChangeArrowheads="1"/>
          </p:cNvSpPr>
          <p:nvPr>
            <p:ph type="subTitle" idx="1"/>
          </p:nvPr>
        </p:nvSpPr>
        <p:spPr>
          <a:xfrm>
            <a:off x="676405" y="3049588"/>
            <a:ext cx="9042400" cy="2612176"/>
          </a:xfrm>
        </p:spPr>
        <p:txBody>
          <a:bodyPr>
            <a:normAutofit fontScale="92500" lnSpcReduction="10000"/>
          </a:bodyPr>
          <a:lstStyle/>
          <a:p>
            <a:pPr eaLnBrk="1" hangingPunct="1">
              <a:lnSpc>
                <a:spcPct val="90000"/>
              </a:lnSpc>
            </a:pPr>
            <a:r>
              <a:rPr lang="en-US" altLang="en-US" sz="2800" dirty="0"/>
              <a:t>College of Computing and Informatics</a:t>
            </a:r>
          </a:p>
          <a:p>
            <a:pPr eaLnBrk="1" hangingPunct="1">
              <a:lnSpc>
                <a:spcPct val="90000"/>
              </a:lnSpc>
            </a:pPr>
            <a:r>
              <a:rPr lang="en-US" altLang="en-US" sz="2800" dirty="0"/>
              <a:t>Drexel University</a:t>
            </a:r>
          </a:p>
          <a:p>
            <a:pPr eaLnBrk="1" hangingPunct="1">
              <a:lnSpc>
                <a:spcPct val="90000"/>
              </a:lnSpc>
            </a:pPr>
            <a:r>
              <a:rPr lang="en-US" altLang="zh-CN" sz="2800" dirty="0"/>
              <a:t>Introduction to Hadoop, Big Data Processing Pipelines, and Spark</a:t>
            </a:r>
          </a:p>
          <a:p>
            <a:pPr eaLnBrk="1" hangingPunct="1">
              <a:lnSpc>
                <a:spcPct val="90000"/>
              </a:lnSpc>
            </a:pPr>
            <a:r>
              <a:rPr lang="en-US" altLang="zh-CN" sz="2800" dirty="0"/>
              <a:t>Yuan</a:t>
            </a:r>
            <a:r>
              <a:rPr lang="zh-CN" altLang="en-US" sz="2800" dirty="0"/>
              <a:t> </a:t>
            </a:r>
            <a:r>
              <a:rPr lang="en-US" altLang="zh-CN" sz="2800" dirty="0"/>
              <a:t>An,</a:t>
            </a:r>
            <a:r>
              <a:rPr lang="zh-CN" altLang="en-US" sz="2800" dirty="0"/>
              <a:t> </a:t>
            </a:r>
            <a:r>
              <a:rPr lang="en-US" altLang="zh-CN" sz="2800" dirty="0"/>
              <a:t>PhD</a:t>
            </a:r>
          </a:p>
          <a:p>
            <a:pPr eaLnBrk="1" hangingPunct="1">
              <a:lnSpc>
                <a:spcPct val="90000"/>
              </a:lnSpc>
            </a:pPr>
            <a:r>
              <a:rPr lang="en-US" altLang="zh-CN" sz="2800" dirty="0"/>
              <a:t>Associate</a:t>
            </a:r>
            <a:r>
              <a:rPr lang="zh-CN" altLang="en-US" sz="2800" dirty="0"/>
              <a:t> </a:t>
            </a:r>
            <a:r>
              <a:rPr lang="en-US" altLang="zh-CN" sz="2800" dirty="0"/>
              <a:t>Professor</a:t>
            </a:r>
            <a:endParaRPr lang="en-US" altLang="en-US" sz="2800" dirty="0"/>
          </a:p>
          <a:p>
            <a:pPr eaLnBrk="1" hangingPunct="1">
              <a:lnSpc>
                <a:spcPct val="90000"/>
              </a:lnSpc>
            </a:pPr>
            <a:endParaRPr lang="en-US" altLang="en-US" sz="2800" dirty="0"/>
          </a:p>
        </p:txBody>
      </p:sp>
    </p:spTree>
    <p:extLst>
      <p:ext uri="{BB962C8B-B14F-4D97-AF65-F5344CB8AC3E}">
        <p14:creationId xmlns:p14="http://schemas.microsoft.com/office/powerpoint/2010/main" val="108068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36EF4-6F2E-C040-8EDE-4368F6137423}"/>
              </a:ext>
            </a:extLst>
          </p:cNvPr>
          <p:cNvSpPr>
            <a:spLocks noGrp="1"/>
          </p:cNvSpPr>
          <p:nvPr>
            <p:ph type="title"/>
          </p:nvPr>
        </p:nvSpPr>
        <p:spPr/>
        <p:txBody>
          <a:bodyPr/>
          <a:lstStyle/>
          <a:p>
            <a:r>
              <a:rPr lang="en-US"/>
              <a:t>Simplified Programming Model</a:t>
            </a:r>
          </a:p>
        </p:txBody>
      </p:sp>
      <p:sp>
        <p:nvSpPr>
          <p:cNvPr id="4" name="object 2">
            <a:extLst>
              <a:ext uri="{FF2B5EF4-FFF2-40B4-BE49-F238E27FC236}">
                <a16:creationId xmlns:a16="http://schemas.microsoft.com/office/drawing/2014/main" id="{607E1FEF-E326-6744-BE35-063975179247}"/>
              </a:ext>
            </a:extLst>
          </p:cNvPr>
          <p:cNvSpPr/>
          <p:nvPr/>
        </p:nvSpPr>
        <p:spPr>
          <a:xfrm>
            <a:off x="8280765" y="3538358"/>
            <a:ext cx="607203" cy="2390657"/>
          </a:xfrm>
          <a:prstGeom prst="rect">
            <a:avLst/>
          </a:prstGeom>
          <a:blipFill>
            <a:blip r:embed="rId2" cstate="print"/>
            <a:stretch>
              <a:fillRect/>
            </a:stretch>
          </a:blipFill>
        </p:spPr>
        <p:txBody>
          <a:bodyPr wrap="square" lIns="0" tIns="0" rIns="0" bIns="0" rtlCol="0"/>
          <a:lstStyle/>
          <a:p>
            <a:endParaRPr sz="2400"/>
          </a:p>
        </p:txBody>
      </p:sp>
      <p:sp>
        <p:nvSpPr>
          <p:cNvPr id="5" name="object 3">
            <a:extLst>
              <a:ext uri="{FF2B5EF4-FFF2-40B4-BE49-F238E27FC236}">
                <a16:creationId xmlns:a16="http://schemas.microsoft.com/office/drawing/2014/main" id="{9C4B46A4-0C35-4A43-9058-215D7D73AF3A}"/>
              </a:ext>
            </a:extLst>
          </p:cNvPr>
          <p:cNvSpPr/>
          <p:nvPr/>
        </p:nvSpPr>
        <p:spPr>
          <a:xfrm>
            <a:off x="8286889" y="3540094"/>
            <a:ext cx="601979" cy="2383367"/>
          </a:xfrm>
          <a:custGeom>
            <a:avLst/>
            <a:gdLst/>
            <a:ahLst/>
            <a:cxnLst/>
            <a:rect l="l" t="t" r="r" b="b"/>
            <a:pathLst>
              <a:path w="451485" h="1787525">
                <a:moveTo>
                  <a:pt x="0" y="1708662"/>
                </a:moveTo>
                <a:lnTo>
                  <a:pt x="0" y="78243"/>
                </a:lnTo>
                <a:lnTo>
                  <a:pt x="1345" y="63563"/>
                </a:lnTo>
                <a:lnTo>
                  <a:pt x="19567" y="26231"/>
                </a:lnTo>
                <a:lnTo>
                  <a:pt x="53916" y="3773"/>
                </a:lnTo>
                <a:lnTo>
                  <a:pt x="373399" y="0"/>
                </a:lnTo>
                <a:lnTo>
                  <a:pt x="387814" y="1327"/>
                </a:lnTo>
                <a:lnTo>
                  <a:pt x="424952" y="19400"/>
                </a:lnTo>
                <a:lnTo>
                  <a:pt x="447631" y="53800"/>
                </a:lnTo>
                <a:lnTo>
                  <a:pt x="451476" y="1708662"/>
                </a:lnTo>
                <a:lnTo>
                  <a:pt x="450125" y="1723154"/>
                </a:lnTo>
                <a:lnTo>
                  <a:pt x="431873" y="1760451"/>
                </a:lnTo>
                <a:lnTo>
                  <a:pt x="397597" y="1783230"/>
                </a:lnTo>
                <a:lnTo>
                  <a:pt x="78076" y="1787131"/>
                </a:lnTo>
                <a:lnTo>
                  <a:pt x="63612" y="1785777"/>
                </a:lnTo>
                <a:lnTo>
                  <a:pt x="26479" y="1767461"/>
                </a:lnTo>
                <a:lnTo>
                  <a:pt x="3865" y="1733016"/>
                </a:lnTo>
                <a:lnTo>
                  <a:pt x="694" y="1719117"/>
                </a:lnTo>
                <a:lnTo>
                  <a:pt x="0" y="1708662"/>
                </a:lnTo>
                <a:close/>
              </a:path>
            </a:pathLst>
          </a:custGeom>
          <a:ln w="8390">
            <a:solidFill>
              <a:srgbClr val="000000"/>
            </a:solidFill>
          </a:ln>
        </p:spPr>
        <p:txBody>
          <a:bodyPr wrap="square" lIns="0" tIns="0" rIns="0" bIns="0" rtlCol="0"/>
          <a:lstStyle/>
          <a:p>
            <a:endParaRPr sz="2400"/>
          </a:p>
        </p:txBody>
      </p:sp>
      <p:sp>
        <p:nvSpPr>
          <p:cNvPr id="6" name="object 4">
            <a:extLst>
              <a:ext uri="{FF2B5EF4-FFF2-40B4-BE49-F238E27FC236}">
                <a16:creationId xmlns:a16="http://schemas.microsoft.com/office/drawing/2014/main" id="{12607158-A182-E943-A4C4-E15985AE4FDA}"/>
              </a:ext>
            </a:extLst>
          </p:cNvPr>
          <p:cNvSpPr/>
          <p:nvPr/>
        </p:nvSpPr>
        <p:spPr>
          <a:xfrm>
            <a:off x="8286889" y="5818311"/>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7" name="object 5">
            <a:extLst>
              <a:ext uri="{FF2B5EF4-FFF2-40B4-BE49-F238E27FC236}">
                <a16:creationId xmlns:a16="http://schemas.microsoft.com/office/drawing/2014/main" id="{8EA6DF16-9178-9848-88AA-50843DCE4906}"/>
              </a:ext>
            </a:extLst>
          </p:cNvPr>
          <p:cNvSpPr/>
          <p:nvPr/>
        </p:nvSpPr>
        <p:spPr>
          <a:xfrm>
            <a:off x="8352863" y="3637564"/>
            <a:ext cx="452608" cy="545264"/>
          </a:xfrm>
          <a:prstGeom prst="rect">
            <a:avLst/>
          </a:prstGeom>
          <a:blipFill>
            <a:blip r:embed="rId3" cstate="print"/>
            <a:stretch>
              <a:fillRect/>
            </a:stretch>
          </a:blipFill>
        </p:spPr>
        <p:txBody>
          <a:bodyPr wrap="square" lIns="0" tIns="0" rIns="0" bIns="0" rtlCol="0"/>
          <a:lstStyle/>
          <a:p>
            <a:endParaRPr sz="2400"/>
          </a:p>
        </p:txBody>
      </p:sp>
      <p:sp>
        <p:nvSpPr>
          <p:cNvPr id="8" name="object 6">
            <a:extLst>
              <a:ext uri="{FF2B5EF4-FFF2-40B4-BE49-F238E27FC236}">
                <a16:creationId xmlns:a16="http://schemas.microsoft.com/office/drawing/2014/main" id="{14BEC364-56D0-A94D-A512-46FC385F0CBC}"/>
              </a:ext>
            </a:extLst>
          </p:cNvPr>
          <p:cNvSpPr txBox="1"/>
          <p:nvPr/>
        </p:nvSpPr>
        <p:spPr>
          <a:xfrm>
            <a:off x="8451212" y="4914824"/>
            <a:ext cx="338554" cy="870373"/>
          </a:xfrm>
          <a:prstGeom prst="rect">
            <a:avLst/>
          </a:prstGeom>
        </p:spPr>
        <p:txBody>
          <a:bodyPr vert="vert270" wrap="square" lIns="0" tIns="0" rIns="0" bIns="0" rtlCol="0">
            <a:spAutoFit/>
          </a:bodyPr>
          <a:lstStyle/>
          <a:p>
            <a:pPr marL="16933"/>
            <a:r>
              <a:rPr sz="2200" spc="-7">
                <a:latin typeface="Helvetica"/>
                <a:cs typeface="Helvetica"/>
              </a:rPr>
              <a:t>HBa</a:t>
            </a:r>
            <a:r>
              <a:rPr sz="2200">
                <a:latin typeface="Helvetica"/>
                <a:cs typeface="Helvetica"/>
              </a:rPr>
              <a:t>se</a:t>
            </a:r>
          </a:p>
        </p:txBody>
      </p:sp>
      <p:sp>
        <p:nvSpPr>
          <p:cNvPr id="9" name="object 7">
            <a:extLst>
              <a:ext uri="{FF2B5EF4-FFF2-40B4-BE49-F238E27FC236}">
                <a16:creationId xmlns:a16="http://schemas.microsoft.com/office/drawing/2014/main" id="{B7EC34DA-2EBF-FB4D-9A57-6F689168E8F1}"/>
              </a:ext>
            </a:extLst>
          </p:cNvPr>
          <p:cNvSpPr/>
          <p:nvPr/>
        </p:nvSpPr>
        <p:spPr>
          <a:xfrm>
            <a:off x="2801612" y="3547041"/>
            <a:ext cx="1323984" cy="1002288"/>
          </a:xfrm>
          <a:prstGeom prst="rect">
            <a:avLst/>
          </a:prstGeom>
          <a:blipFill>
            <a:blip r:embed="rId4" cstate="print"/>
            <a:stretch>
              <a:fillRect/>
            </a:stretch>
          </a:blipFill>
        </p:spPr>
        <p:txBody>
          <a:bodyPr wrap="square" lIns="0" tIns="0" rIns="0" bIns="0" rtlCol="0"/>
          <a:lstStyle/>
          <a:p>
            <a:endParaRPr sz="2400"/>
          </a:p>
        </p:txBody>
      </p:sp>
      <p:sp>
        <p:nvSpPr>
          <p:cNvPr id="10" name="object 8">
            <a:extLst>
              <a:ext uri="{FF2B5EF4-FFF2-40B4-BE49-F238E27FC236}">
                <a16:creationId xmlns:a16="http://schemas.microsoft.com/office/drawing/2014/main" id="{4158C003-63A1-9E47-8A88-480F5A981B2D}"/>
              </a:ext>
            </a:extLst>
          </p:cNvPr>
          <p:cNvSpPr/>
          <p:nvPr/>
        </p:nvSpPr>
        <p:spPr>
          <a:xfrm>
            <a:off x="2807054" y="3551325"/>
            <a:ext cx="1317413" cy="995680"/>
          </a:xfrm>
          <a:custGeom>
            <a:avLst/>
            <a:gdLst/>
            <a:ahLst/>
            <a:cxnLst/>
            <a:rect l="l" t="t" r="r" b="b"/>
            <a:pathLst>
              <a:path w="988060" h="746760">
                <a:moveTo>
                  <a:pt x="78085" y="0"/>
                </a:moveTo>
                <a:lnTo>
                  <a:pt x="909504" y="0"/>
                </a:lnTo>
                <a:lnTo>
                  <a:pt x="923903" y="1354"/>
                </a:lnTo>
                <a:lnTo>
                  <a:pt x="961011" y="19674"/>
                </a:lnTo>
                <a:lnTo>
                  <a:pt x="983701" y="54115"/>
                </a:lnTo>
                <a:lnTo>
                  <a:pt x="987581" y="668236"/>
                </a:lnTo>
                <a:lnTo>
                  <a:pt x="986228" y="682747"/>
                </a:lnTo>
                <a:lnTo>
                  <a:pt x="967945" y="720019"/>
                </a:lnTo>
                <a:lnTo>
                  <a:pt x="933618" y="742711"/>
                </a:lnTo>
                <a:lnTo>
                  <a:pt x="78085" y="746566"/>
                </a:lnTo>
                <a:lnTo>
                  <a:pt x="63622" y="745216"/>
                </a:lnTo>
                <a:lnTo>
                  <a:pt x="26470" y="726941"/>
                </a:lnTo>
                <a:lnTo>
                  <a:pt x="3845" y="692515"/>
                </a:lnTo>
                <a:lnTo>
                  <a:pt x="0" y="78416"/>
                </a:lnTo>
                <a:lnTo>
                  <a:pt x="1344" y="63934"/>
                </a:lnTo>
                <a:lnTo>
                  <a:pt x="19546" y="26656"/>
                </a:lnTo>
                <a:lnTo>
                  <a:pt x="53834" y="3891"/>
                </a:lnTo>
                <a:lnTo>
                  <a:pt x="67690" y="696"/>
                </a:lnTo>
                <a:lnTo>
                  <a:pt x="78085" y="0"/>
                </a:lnTo>
                <a:close/>
              </a:path>
            </a:pathLst>
          </a:custGeom>
          <a:ln w="8400">
            <a:solidFill>
              <a:srgbClr val="000000"/>
            </a:solidFill>
          </a:ln>
        </p:spPr>
        <p:txBody>
          <a:bodyPr wrap="square" lIns="0" tIns="0" rIns="0" bIns="0" rtlCol="0"/>
          <a:lstStyle/>
          <a:p>
            <a:endParaRPr sz="2400"/>
          </a:p>
        </p:txBody>
      </p:sp>
      <p:sp>
        <p:nvSpPr>
          <p:cNvPr id="11" name="object 9">
            <a:extLst>
              <a:ext uri="{FF2B5EF4-FFF2-40B4-BE49-F238E27FC236}">
                <a16:creationId xmlns:a16="http://schemas.microsoft.com/office/drawing/2014/main" id="{9A49BF44-7E9D-1C47-B651-3B8E8B451444}"/>
              </a:ext>
            </a:extLst>
          </p:cNvPr>
          <p:cNvSpPr/>
          <p:nvPr/>
        </p:nvSpPr>
        <p:spPr>
          <a:xfrm>
            <a:off x="2911168" y="3551325"/>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2" name="object 10">
            <a:extLst>
              <a:ext uri="{FF2B5EF4-FFF2-40B4-BE49-F238E27FC236}">
                <a16:creationId xmlns:a16="http://schemas.microsoft.com/office/drawing/2014/main" id="{040FFAE1-2407-1747-A275-34CA72CC0D90}"/>
              </a:ext>
            </a:extLst>
          </p:cNvPr>
          <p:cNvSpPr txBox="1"/>
          <p:nvPr/>
        </p:nvSpPr>
        <p:spPr>
          <a:xfrm>
            <a:off x="2877608" y="3899095"/>
            <a:ext cx="587587" cy="338554"/>
          </a:xfrm>
          <a:prstGeom prst="rect">
            <a:avLst/>
          </a:prstGeom>
        </p:spPr>
        <p:txBody>
          <a:bodyPr vert="horz" wrap="square" lIns="0" tIns="0" rIns="0" bIns="0" rtlCol="0">
            <a:spAutoFit/>
          </a:bodyPr>
          <a:lstStyle/>
          <a:p>
            <a:pPr marL="16933"/>
            <a:r>
              <a:rPr sz="2200" spc="-20">
                <a:latin typeface="Helvetica"/>
                <a:cs typeface="Helvetica"/>
              </a:rPr>
              <a:t>Hi</a:t>
            </a:r>
            <a:r>
              <a:rPr sz="2200" spc="-27">
                <a:latin typeface="Helvetica"/>
                <a:cs typeface="Helvetica"/>
              </a:rPr>
              <a:t>ve</a:t>
            </a:r>
            <a:endParaRPr sz="2200">
              <a:latin typeface="Helvetica"/>
              <a:cs typeface="Helvetica"/>
            </a:endParaRPr>
          </a:p>
        </p:txBody>
      </p:sp>
      <p:sp>
        <p:nvSpPr>
          <p:cNvPr id="13" name="object 11">
            <a:extLst>
              <a:ext uri="{FF2B5EF4-FFF2-40B4-BE49-F238E27FC236}">
                <a16:creationId xmlns:a16="http://schemas.microsoft.com/office/drawing/2014/main" id="{5F1BC476-5D77-9041-B5FD-84D0AF87BA90}"/>
              </a:ext>
            </a:extLst>
          </p:cNvPr>
          <p:cNvSpPr/>
          <p:nvPr/>
        </p:nvSpPr>
        <p:spPr>
          <a:xfrm>
            <a:off x="3427117" y="3817809"/>
            <a:ext cx="612367" cy="515600"/>
          </a:xfrm>
          <a:prstGeom prst="rect">
            <a:avLst/>
          </a:prstGeom>
          <a:blipFill>
            <a:blip r:embed="rId5" cstate="print"/>
            <a:stretch>
              <a:fillRect/>
            </a:stretch>
          </a:blipFill>
        </p:spPr>
        <p:txBody>
          <a:bodyPr wrap="square" lIns="0" tIns="0" rIns="0" bIns="0" rtlCol="0"/>
          <a:lstStyle/>
          <a:p>
            <a:endParaRPr sz="2400"/>
          </a:p>
        </p:txBody>
      </p:sp>
      <p:sp>
        <p:nvSpPr>
          <p:cNvPr id="14" name="object 12">
            <a:extLst>
              <a:ext uri="{FF2B5EF4-FFF2-40B4-BE49-F238E27FC236}">
                <a16:creationId xmlns:a16="http://schemas.microsoft.com/office/drawing/2014/main" id="{B496D0FC-BFD8-844F-AAB7-4F3A5B853349}"/>
              </a:ext>
            </a:extLst>
          </p:cNvPr>
          <p:cNvSpPr/>
          <p:nvPr/>
        </p:nvSpPr>
        <p:spPr>
          <a:xfrm>
            <a:off x="4201011" y="3547041"/>
            <a:ext cx="1323637" cy="1002288"/>
          </a:xfrm>
          <a:prstGeom prst="rect">
            <a:avLst/>
          </a:prstGeom>
          <a:blipFill>
            <a:blip r:embed="rId6" cstate="print"/>
            <a:stretch>
              <a:fillRect/>
            </a:stretch>
          </a:blipFill>
        </p:spPr>
        <p:txBody>
          <a:bodyPr wrap="square" lIns="0" tIns="0" rIns="0" bIns="0" rtlCol="0"/>
          <a:lstStyle/>
          <a:p>
            <a:endParaRPr sz="2400"/>
          </a:p>
        </p:txBody>
      </p:sp>
      <p:sp>
        <p:nvSpPr>
          <p:cNvPr id="15" name="object 13">
            <a:extLst>
              <a:ext uri="{FF2B5EF4-FFF2-40B4-BE49-F238E27FC236}">
                <a16:creationId xmlns:a16="http://schemas.microsoft.com/office/drawing/2014/main" id="{83C75EA8-403F-E141-9114-068D092C8998}"/>
              </a:ext>
            </a:extLst>
          </p:cNvPr>
          <p:cNvSpPr/>
          <p:nvPr/>
        </p:nvSpPr>
        <p:spPr>
          <a:xfrm>
            <a:off x="4209677" y="3551325"/>
            <a:ext cx="1316567" cy="995680"/>
          </a:xfrm>
          <a:custGeom>
            <a:avLst/>
            <a:gdLst/>
            <a:ahLst/>
            <a:cxnLst/>
            <a:rect l="l" t="t" r="r" b="b"/>
            <a:pathLst>
              <a:path w="987425" h="746760">
                <a:moveTo>
                  <a:pt x="78076" y="0"/>
                </a:moveTo>
                <a:lnTo>
                  <a:pt x="908846" y="0"/>
                </a:lnTo>
                <a:lnTo>
                  <a:pt x="923478" y="1354"/>
                </a:lnTo>
                <a:lnTo>
                  <a:pt x="960701" y="19674"/>
                </a:lnTo>
                <a:lnTo>
                  <a:pt x="983123" y="54115"/>
                </a:lnTo>
                <a:lnTo>
                  <a:pt x="986922" y="668236"/>
                </a:lnTo>
                <a:lnTo>
                  <a:pt x="985600" y="682747"/>
                </a:lnTo>
                <a:lnTo>
                  <a:pt x="967583" y="720019"/>
                </a:lnTo>
                <a:lnTo>
                  <a:pt x="933289" y="742711"/>
                </a:lnTo>
                <a:lnTo>
                  <a:pt x="78076" y="746566"/>
                </a:lnTo>
                <a:lnTo>
                  <a:pt x="63436" y="745216"/>
                </a:lnTo>
                <a:lnTo>
                  <a:pt x="26198" y="726939"/>
                </a:lnTo>
                <a:lnTo>
                  <a:pt x="3782" y="692509"/>
                </a:lnTo>
                <a:lnTo>
                  <a:pt x="0" y="78416"/>
                </a:lnTo>
                <a:lnTo>
                  <a:pt x="1321" y="63933"/>
                </a:lnTo>
                <a:lnTo>
                  <a:pt x="19319" y="26654"/>
                </a:lnTo>
                <a:lnTo>
                  <a:pt x="53580" y="3889"/>
                </a:lnTo>
                <a:lnTo>
                  <a:pt x="67551" y="695"/>
                </a:lnTo>
                <a:lnTo>
                  <a:pt x="78076" y="0"/>
                </a:lnTo>
                <a:close/>
              </a:path>
            </a:pathLst>
          </a:custGeom>
          <a:ln w="8400">
            <a:solidFill>
              <a:srgbClr val="000000"/>
            </a:solidFill>
          </a:ln>
        </p:spPr>
        <p:txBody>
          <a:bodyPr wrap="square" lIns="0" tIns="0" rIns="0" bIns="0" rtlCol="0"/>
          <a:lstStyle/>
          <a:p>
            <a:endParaRPr sz="2400"/>
          </a:p>
        </p:txBody>
      </p:sp>
      <p:sp>
        <p:nvSpPr>
          <p:cNvPr id="16" name="object 14">
            <a:extLst>
              <a:ext uri="{FF2B5EF4-FFF2-40B4-BE49-F238E27FC236}">
                <a16:creationId xmlns:a16="http://schemas.microsoft.com/office/drawing/2014/main" id="{2DBD5F47-7B8E-C545-8215-FD79716E1483}"/>
              </a:ext>
            </a:extLst>
          </p:cNvPr>
          <p:cNvSpPr/>
          <p:nvPr/>
        </p:nvSpPr>
        <p:spPr>
          <a:xfrm>
            <a:off x="4313779" y="3551325"/>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7" name="object 15">
            <a:extLst>
              <a:ext uri="{FF2B5EF4-FFF2-40B4-BE49-F238E27FC236}">
                <a16:creationId xmlns:a16="http://schemas.microsoft.com/office/drawing/2014/main" id="{5F6CC4E8-19A6-DA4B-B955-D3412B02304D}"/>
              </a:ext>
            </a:extLst>
          </p:cNvPr>
          <p:cNvSpPr txBox="1"/>
          <p:nvPr/>
        </p:nvSpPr>
        <p:spPr>
          <a:xfrm>
            <a:off x="4399215" y="3899095"/>
            <a:ext cx="435187" cy="338554"/>
          </a:xfrm>
          <a:prstGeom prst="rect">
            <a:avLst/>
          </a:prstGeom>
        </p:spPr>
        <p:txBody>
          <a:bodyPr vert="horz" wrap="square" lIns="0" tIns="0" rIns="0" bIns="0" rtlCol="0">
            <a:spAutoFit/>
          </a:bodyPr>
          <a:lstStyle/>
          <a:p>
            <a:pPr marL="16933"/>
            <a:r>
              <a:rPr sz="2200" spc="-20">
                <a:latin typeface="Helvetica"/>
                <a:cs typeface="Helvetica"/>
              </a:rPr>
              <a:t>Pi</a:t>
            </a:r>
            <a:r>
              <a:rPr sz="2200" spc="-13">
                <a:latin typeface="Helvetica"/>
                <a:cs typeface="Helvetica"/>
              </a:rPr>
              <a:t>g</a:t>
            </a:r>
            <a:endParaRPr sz="2200">
              <a:latin typeface="Helvetica"/>
              <a:cs typeface="Helvetica"/>
            </a:endParaRPr>
          </a:p>
        </p:txBody>
      </p:sp>
      <p:sp>
        <p:nvSpPr>
          <p:cNvPr id="18" name="object 16">
            <a:extLst>
              <a:ext uri="{FF2B5EF4-FFF2-40B4-BE49-F238E27FC236}">
                <a16:creationId xmlns:a16="http://schemas.microsoft.com/office/drawing/2014/main" id="{10D48B52-1B8E-4F42-BDF2-A6D1CFC84CB5}"/>
              </a:ext>
            </a:extLst>
          </p:cNvPr>
          <p:cNvSpPr/>
          <p:nvPr/>
        </p:nvSpPr>
        <p:spPr>
          <a:xfrm>
            <a:off x="5006679" y="3827571"/>
            <a:ext cx="361967" cy="496309"/>
          </a:xfrm>
          <a:prstGeom prst="rect">
            <a:avLst/>
          </a:prstGeom>
          <a:blipFill>
            <a:blip r:embed="rId7" cstate="print"/>
            <a:stretch>
              <a:fillRect/>
            </a:stretch>
          </a:blipFill>
        </p:spPr>
        <p:txBody>
          <a:bodyPr wrap="square" lIns="0" tIns="0" rIns="0" bIns="0" rtlCol="0"/>
          <a:lstStyle/>
          <a:p>
            <a:endParaRPr sz="2400"/>
          </a:p>
        </p:txBody>
      </p:sp>
      <p:sp>
        <p:nvSpPr>
          <p:cNvPr id="19" name="object 17">
            <a:extLst>
              <a:ext uri="{FF2B5EF4-FFF2-40B4-BE49-F238E27FC236}">
                <a16:creationId xmlns:a16="http://schemas.microsoft.com/office/drawing/2014/main" id="{E299E751-876A-3447-B2B1-0A9E48DFDB72}"/>
              </a:ext>
            </a:extLst>
          </p:cNvPr>
          <p:cNvSpPr/>
          <p:nvPr/>
        </p:nvSpPr>
        <p:spPr>
          <a:xfrm>
            <a:off x="2135600" y="3530600"/>
            <a:ext cx="607203" cy="3083643"/>
          </a:xfrm>
          <a:prstGeom prst="rect">
            <a:avLst/>
          </a:prstGeom>
          <a:blipFill>
            <a:blip r:embed="rId8" cstate="print"/>
            <a:stretch>
              <a:fillRect/>
            </a:stretch>
          </a:blipFill>
        </p:spPr>
        <p:txBody>
          <a:bodyPr wrap="square" lIns="0" tIns="0" rIns="0" bIns="0" rtlCol="0"/>
          <a:lstStyle/>
          <a:p>
            <a:endParaRPr sz="2400"/>
          </a:p>
        </p:txBody>
      </p:sp>
      <p:sp>
        <p:nvSpPr>
          <p:cNvPr id="20" name="object 18">
            <a:extLst>
              <a:ext uri="{FF2B5EF4-FFF2-40B4-BE49-F238E27FC236}">
                <a16:creationId xmlns:a16="http://schemas.microsoft.com/office/drawing/2014/main" id="{7D357099-A06F-E143-BD23-B7DC1CE9E4D4}"/>
              </a:ext>
            </a:extLst>
          </p:cNvPr>
          <p:cNvSpPr/>
          <p:nvPr/>
        </p:nvSpPr>
        <p:spPr>
          <a:xfrm>
            <a:off x="2142484" y="3536620"/>
            <a:ext cx="601979" cy="3078480"/>
          </a:xfrm>
          <a:custGeom>
            <a:avLst/>
            <a:gdLst/>
            <a:ahLst/>
            <a:cxnLst/>
            <a:rect l="l" t="t" r="r" b="b"/>
            <a:pathLst>
              <a:path w="451484" h="2308860">
                <a:moveTo>
                  <a:pt x="0" y="2230592"/>
                </a:moveTo>
                <a:lnTo>
                  <a:pt x="0" y="78243"/>
                </a:lnTo>
                <a:lnTo>
                  <a:pt x="1347" y="63751"/>
                </a:lnTo>
                <a:lnTo>
                  <a:pt x="19585" y="26513"/>
                </a:lnTo>
                <a:lnTo>
                  <a:pt x="53936" y="3839"/>
                </a:lnTo>
                <a:lnTo>
                  <a:pt x="372802" y="0"/>
                </a:lnTo>
                <a:lnTo>
                  <a:pt x="387390" y="1351"/>
                </a:lnTo>
                <a:lnTo>
                  <a:pt x="424615" y="19636"/>
                </a:lnTo>
                <a:lnTo>
                  <a:pt x="447099" y="54058"/>
                </a:lnTo>
                <a:lnTo>
                  <a:pt x="450888" y="2230592"/>
                </a:lnTo>
                <a:lnTo>
                  <a:pt x="449556" y="2245094"/>
                </a:lnTo>
                <a:lnTo>
                  <a:pt x="431452" y="2282341"/>
                </a:lnTo>
                <a:lnTo>
                  <a:pt x="397121" y="2305007"/>
                </a:lnTo>
                <a:lnTo>
                  <a:pt x="372802" y="2308846"/>
                </a:lnTo>
                <a:lnTo>
                  <a:pt x="78086" y="2308846"/>
                </a:lnTo>
                <a:lnTo>
                  <a:pt x="63615" y="2307496"/>
                </a:lnTo>
                <a:lnTo>
                  <a:pt x="26448" y="2289222"/>
                </a:lnTo>
                <a:lnTo>
                  <a:pt x="3830" y="2254801"/>
                </a:lnTo>
                <a:lnTo>
                  <a:pt x="675" y="2240892"/>
                </a:lnTo>
                <a:lnTo>
                  <a:pt x="0" y="2230592"/>
                </a:lnTo>
                <a:close/>
              </a:path>
            </a:pathLst>
          </a:custGeom>
          <a:ln w="8390">
            <a:solidFill>
              <a:srgbClr val="000000"/>
            </a:solidFill>
          </a:ln>
        </p:spPr>
        <p:txBody>
          <a:bodyPr wrap="square" lIns="0" tIns="0" rIns="0" bIns="0" rtlCol="0"/>
          <a:lstStyle/>
          <a:p>
            <a:endParaRPr sz="2400"/>
          </a:p>
        </p:txBody>
      </p:sp>
      <p:sp>
        <p:nvSpPr>
          <p:cNvPr id="21" name="object 19">
            <a:extLst>
              <a:ext uri="{FF2B5EF4-FFF2-40B4-BE49-F238E27FC236}">
                <a16:creationId xmlns:a16="http://schemas.microsoft.com/office/drawing/2014/main" id="{C5B799A7-046B-9C49-AC3D-316E74DD7C1E}"/>
              </a:ext>
            </a:extLst>
          </p:cNvPr>
          <p:cNvSpPr/>
          <p:nvPr/>
        </p:nvSpPr>
        <p:spPr>
          <a:xfrm>
            <a:off x="2142484" y="6510744"/>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22" name="object 20">
            <a:extLst>
              <a:ext uri="{FF2B5EF4-FFF2-40B4-BE49-F238E27FC236}">
                <a16:creationId xmlns:a16="http://schemas.microsoft.com/office/drawing/2014/main" id="{6EAB5B77-9288-EC44-B8E5-30EB376B78BD}"/>
              </a:ext>
            </a:extLst>
          </p:cNvPr>
          <p:cNvSpPr txBox="1"/>
          <p:nvPr/>
        </p:nvSpPr>
        <p:spPr>
          <a:xfrm>
            <a:off x="2276420" y="5130187"/>
            <a:ext cx="338554" cy="1366520"/>
          </a:xfrm>
          <a:prstGeom prst="rect">
            <a:avLst/>
          </a:prstGeom>
        </p:spPr>
        <p:txBody>
          <a:bodyPr vert="vert270" wrap="square" lIns="0" tIns="0" rIns="0" bIns="0" rtlCol="0">
            <a:spAutoFit/>
          </a:bodyPr>
          <a:lstStyle/>
          <a:p>
            <a:pPr marL="16933"/>
            <a:r>
              <a:rPr sz="2200" spc="-7">
                <a:latin typeface="Helvetica"/>
                <a:cs typeface="Helvetica"/>
              </a:rPr>
              <a:t>Z</a:t>
            </a:r>
            <a:r>
              <a:rPr sz="2200">
                <a:latin typeface="Helvetica"/>
                <a:cs typeface="Helvetica"/>
              </a:rPr>
              <a:t>o</a:t>
            </a:r>
            <a:r>
              <a:rPr sz="2200" spc="-7">
                <a:latin typeface="Helvetica"/>
                <a:cs typeface="Helvetica"/>
              </a:rPr>
              <a:t>o</a:t>
            </a:r>
            <a:r>
              <a:rPr sz="2200">
                <a:latin typeface="Helvetica"/>
                <a:cs typeface="Helvetica"/>
              </a:rPr>
              <a:t>k</a:t>
            </a:r>
            <a:r>
              <a:rPr sz="2200" spc="-7">
                <a:latin typeface="Helvetica"/>
                <a:cs typeface="Helvetica"/>
              </a:rPr>
              <a:t>ee</a:t>
            </a:r>
            <a:r>
              <a:rPr sz="2200">
                <a:latin typeface="Helvetica"/>
                <a:cs typeface="Helvetica"/>
              </a:rPr>
              <a:t>p</a:t>
            </a:r>
            <a:r>
              <a:rPr sz="2200" spc="-7">
                <a:latin typeface="Helvetica"/>
                <a:cs typeface="Helvetica"/>
              </a:rPr>
              <a:t>e</a:t>
            </a:r>
            <a:r>
              <a:rPr sz="2200">
                <a:latin typeface="Helvetica"/>
                <a:cs typeface="Helvetica"/>
              </a:rPr>
              <a:t>r</a:t>
            </a:r>
          </a:p>
        </p:txBody>
      </p:sp>
      <p:sp>
        <p:nvSpPr>
          <p:cNvPr id="23" name="object 21">
            <a:extLst>
              <a:ext uri="{FF2B5EF4-FFF2-40B4-BE49-F238E27FC236}">
                <a16:creationId xmlns:a16="http://schemas.microsoft.com/office/drawing/2014/main" id="{2B37701A-4CB1-4D49-AA00-9D88369B79CD}"/>
              </a:ext>
            </a:extLst>
          </p:cNvPr>
          <p:cNvSpPr/>
          <p:nvPr/>
        </p:nvSpPr>
        <p:spPr>
          <a:xfrm>
            <a:off x="2157112" y="3672370"/>
            <a:ext cx="561321" cy="383393"/>
          </a:xfrm>
          <a:prstGeom prst="rect">
            <a:avLst/>
          </a:prstGeom>
          <a:blipFill>
            <a:blip r:embed="rId9" cstate="print"/>
            <a:stretch>
              <a:fillRect/>
            </a:stretch>
          </a:blipFill>
        </p:spPr>
        <p:txBody>
          <a:bodyPr wrap="square" lIns="0" tIns="0" rIns="0" bIns="0" rtlCol="0"/>
          <a:lstStyle/>
          <a:p>
            <a:endParaRPr sz="2400"/>
          </a:p>
        </p:txBody>
      </p:sp>
      <p:sp>
        <p:nvSpPr>
          <p:cNvPr id="24" name="object 22">
            <a:extLst>
              <a:ext uri="{FF2B5EF4-FFF2-40B4-BE49-F238E27FC236}">
                <a16:creationId xmlns:a16="http://schemas.microsoft.com/office/drawing/2014/main" id="{F5C2B415-DAB5-F34D-A59D-E46A4F6D8536}"/>
              </a:ext>
            </a:extLst>
          </p:cNvPr>
          <p:cNvSpPr/>
          <p:nvPr/>
        </p:nvSpPr>
        <p:spPr>
          <a:xfrm>
            <a:off x="5582997" y="3547042"/>
            <a:ext cx="607203" cy="1696397"/>
          </a:xfrm>
          <a:prstGeom prst="rect">
            <a:avLst/>
          </a:prstGeom>
          <a:blipFill>
            <a:blip r:embed="rId10" cstate="print"/>
            <a:stretch>
              <a:fillRect/>
            </a:stretch>
          </a:blipFill>
        </p:spPr>
        <p:txBody>
          <a:bodyPr wrap="square" lIns="0" tIns="0" rIns="0" bIns="0" rtlCol="0"/>
          <a:lstStyle/>
          <a:p>
            <a:endParaRPr sz="2400"/>
          </a:p>
        </p:txBody>
      </p:sp>
      <p:sp>
        <p:nvSpPr>
          <p:cNvPr id="25" name="object 23">
            <a:extLst>
              <a:ext uri="{FF2B5EF4-FFF2-40B4-BE49-F238E27FC236}">
                <a16:creationId xmlns:a16="http://schemas.microsoft.com/office/drawing/2014/main" id="{3AD318B4-ED51-B042-B695-07A8C662C0FA}"/>
              </a:ext>
            </a:extLst>
          </p:cNvPr>
          <p:cNvSpPr/>
          <p:nvPr/>
        </p:nvSpPr>
        <p:spPr>
          <a:xfrm>
            <a:off x="5586348" y="3547853"/>
            <a:ext cx="602827" cy="1689100"/>
          </a:xfrm>
          <a:custGeom>
            <a:avLst/>
            <a:gdLst/>
            <a:ahLst/>
            <a:cxnLst/>
            <a:rect l="l" t="t" r="r" b="b"/>
            <a:pathLst>
              <a:path w="452119" h="1266825">
                <a:moveTo>
                  <a:pt x="0" y="1188063"/>
                </a:moveTo>
                <a:lnTo>
                  <a:pt x="0" y="78503"/>
                </a:lnTo>
                <a:lnTo>
                  <a:pt x="1344" y="64001"/>
                </a:lnTo>
                <a:lnTo>
                  <a:pt x="19536" y="26691"/>
                </a:lnTo>
                <a:lnTo>
                  <a:pt x="53792" y="3907"/>
                </a:lnTo>
                <a:lnTo>
                  <a:pt x="373486" y="0"/>
                </a:lnTo>
                <a:lnTo>
                  <a:pt x="387877" y="1353"/>
                </a:lnTo>
                <a:lnTo>
                  <a:pt x="424969" y="19662"/>
                </a:lnTo>
                <a:lnTo>
                  <a:pt x="447666" y="54108"/>
                </a:lnTo>
                <a:lnTo>
                  <a:pt x="451563" y="1188063"/>
                </a:lnTo>
                <a:lnTo>
                  <a:pt x="450211" y="1202733"/>
                </a:lnTo>
                <a:lnTo>
                  <a:pt x="431947" y="1240105"/>
                </a:lnTo>
                <a:lnTo>
                  <a:pt x="397652" y="1262655"/>
                </a:lnTo>
                <a:lnTo>
                  <a:pt x="78076" y="1266480"/>
                </a:lnTo>
                <a:lnTo>
                  <a:pt x="63630" y="1265149"/>
                </a:lnTo>
                <a:lnTo>
                  <a:pt x="26500" y="1247043"/>
                </a:lnTo>
                <a:lnTo>
                  <a:pt x="3863" y="1212628"/>
                </a:lnTo>
                <a:lnTo>
                  <a:pt x="690" y="1198613"/>
                </a:lnTo>
                <a:lnTo>
                  <a:pt x="0" y="1188063"/>
                </a:lnTo>
                <a:close/>
              </a:path>
            </a:pathLst>
          </a:custGeom>
          <a:ln w="8391">
            <a:solidFill>
              <a:srgbClr val="000000"/>
            </a:solidFill>
          </a:ln>
        </p:spPr>
        <p:txBody>
          <a:bodyPr wrap="square" lIns="0" tIns="0" rIns="0" bIns="0" rtlCol="0"/>
          <a:lstStyle/>
          <a:p>
            <a:endParaRPr sz="2400"/>
          </a:p>
        </p:txBody>
      </p:sp>
      <p:sp>
        <p:nvSpPr>
          <p:cNvPr id="26" name="object 24">
            <a:extLst>
              <a:ext uri="{FF2B5EF4-FFF2-40B4-BE49-F238E27FC236}">
                <a16:creationId xmlns:a16="http://schemas.microsoft.com/office/drawing/2014/main" id="{5DD9372B-07B4-794D-A9E9-C28F0C321663}"/>
              </a:ext>
            </a:extLst>
          </p:cNvPr>
          <p:cNvSpPr/>
          <p:nvPr/>
        </p:nvSpPr>
        <p:spPr>
          <a:xfrm>
            <a:off x="5586348" y="5131936"/>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27" name="object 25">
            <a:extLst>
              <a:ext uri="{FF2B5EF4-FFF2-40B4-BE49-F238E27FC236}">
                <a16:creationId xmlns:a16="http://schemas.microsoft.com/office/drawing/2014/main" id="{F8864932-6B2F-3541-A7E4-8D6C505C635C}"/>
              </a:ext>
            </a:extLst>
          </p:cNvPr>
          <p:cNvSpPr txBox="1"/>
          <p:nvPr/>
        </p:nvSpPr>
        <p:spPr>
          <a:xfrm>
            <a:off x="5736921" y="4272090"/>
            <a:ext cx="338554" cy="871220"/>
          </a:xfrm>
          <a:prstGeom prst="rect">
            <a:avLst/>
          </a:prstGeom>
        </p:spPr>
        <p:txBody>
          <a:bodyPr vert="vert270" wrap="square" lIns="0" tIns="0" rIns="0" bIns="0" rtlCol="0">
            <a:spAutoFit/>
          </a:bodyPr>
          <a:lstStyle/>
          <a:p>
            <a:pPr marL="16933"/>
            <a:r>
              <a:rPr sz="2200" spc="-7">
                <a:latin typeface="Helvetica"/>
                <a:cs typeface="Helvetica"/>
              </a:rPr>
              <a:t>Gi</a:t>
            </a:r>
            <a:r>
              <a:rPr sz="2200">
                <a:latin typeface="Helvetica"/>
                <a:cs typeface="Helvetica"/>
              </a:rPr>
              <a:t>r</a:t>
            </a:r>
            <a:r>
              <a:rPr sz="2200" spc="-7">
                <a:latin typeface="Helvetica"/>
                <a:cs typeface="Helvetica"/>
              </a:rPr>
              <a:t>ap</a:t>
            </a:r>
            <a:r>
              <a:rPr sz="2200">
                <a:latin typeface="Helvetica"/>
                <a:cs typeface="Helvetica"/>
              </a:rPr>
              <a:t>h</a:t>
            </a:r>
          </a:p>
        </p:txBody>
      </p:sp>
      <p:sp>
        <p:nvSpPr>
          <p:cNvPr id="28" name="object 26">
            <a:extLst>
              <a:ext uri="{FF2B5EF4-FFF2-40B4-BE49-F238E27FC236}">
                <a16:creationId xmlns:a16="http://schemas.microsoft.com/office/drawing/2014/main" id="{A45F3BA2-6DBF-9A47-81C1-06611E0B3F11}"/>
              </a:ext>
            </a:extLst>
          </p:cNvPr>
          <p:cNvSpPr/>
          <p:nvPr/>
        </p:nvSpPr>
        <p:spPr>
          <a:xfrm>
            <a:off x="5631409" y="3599308"/>
            <a:ext cx="494480" cy="604477"/>
          </a:xfrm>
          <a:prstGeom prst="rect">
            <a:avLst/>
          </a:prstGeom>
          <a:blipFill>
            <a:blip r:embed="rId11" cstate="print"/>
            <a:stretch>
              <a:fillRect/>
            </a:stretch>
          </a:blipFill>
        </p:spPr>
        <p:txBody>
          <a:bodyPr wrap="square" lIns="0" tIns="0" rIns="0" bIns="0" rtlCol="0"/>
          <a:lstStyle/>
          <a:p>
            <a:endParaRPr sz="2400"/>
          </a:p>
        </p:txBody>
      </p:sp>
      <p:sp>
        <p:nvSpPr>
          <p:cNvPr id="29" name="object 27">
            <a:extLst>
              <a:ext uri="{FF2B5EF4-FFF2-40B4-BE49-F238E27FC236}">
                <a16:creationId xmlns:a16="http://schemas.microsoft.com/office/drawing/2014/main" id="{6ED83C94-0F52-9E41-94D5-E8122BC730C0}"/>
              </a:ext>
            </a:extLst>
          </p:cNvPr>
          <p:cNvSpPr/>
          <p:nvPr/>
        </p:nvSpPr>
        <p:spPr>
          <a:xfrm>
            <a:off x="6265613" y="3538358"/>
            <a:ext cx="607203" cy="1696397"/>
          </a:xfrm>
          <a:prstGeom prst="rect">
            <a:avLst/>
          </a:prstGeom>
          <a:blipFill>
            <a:blip r:embed="rId12" cstate="print"/>
            <a:stretch>
              <a:fillRect/>
            </a:stretch>
          </a:blipFill>
        </p:spPr>
        <p:txBody>
          <a:bodyPr wrap="square" lIns="0" tIns="0" rIns="0" bIns="0" rtlCol="0"/>
          <a:lstStyle/>
          <a:p>
            <a:endParaRPr sz="2400"/>
          </a:p>
        </p:txBody>
      </p:sp>
      <p:sp>
        <p:nvSpPr>
          <p:cNvPr id="30" name="object 28">
            <a:extLst>
              <a:ext uri="{FF2B5EF4-FFF2-40B4-BE49-F238E27FC236}">
                <a16:creationId xmlns:a16="http://schemas.microsoft.com/office/drawing/2014/main" id="{1A901692-1BEA-8B47-84B8-827E0435DBB5}"/>
              </a:ext>
            </a:extLst>
          </p:cNvPr>
          <p:cNvSpPr/>
          <p:nvPr/>
        </p:nvSpPr>
        <p:spPr>
          <a:xfrm>
            <a:off x="6269080" y="3545305"/>
            <a:ext cx="601979" cy="1689100"/>
          </a:xfrm>
          <a:custGeom>
            <a:avLst/>
            <a:gdLst/>
            <a:ahLst/>
            <a:cxnLst/>
            <a:rect l="l" t="t" r="r" b="b"/>
            <a:pathLst>
              <a:path w="451485" h="1266825">
                <a:moveTo>
                  <a:pt x="0" y="1187976"/>
                </a:moveTo>
                <a:lnTo>
                  <a:pt x="0" y="78416"/>
                </a:lnTo>
                <a:lnTo>
                  <a:pt x="1342" y="63933"/>
                </a:lnTo>
                <a:lnTo>
                  <a:pt x="19526" y="26654"/>
                </a:lnTo>
                <a:lnTo>
                  <a:pt x="53811" y="3889"/>
                </a:lnTo>
                <a:lnTo>
                  <a:pt x="372793" y="0"/>
                </a:lnTo>
                <a:lnTo>
                  <a:pt x="387239" y="1354"/>
                </a:lnTo>
                <a:lnTo>
                  <a:pt x="424369" y="19674"/>
                </a:lnTo>
                <a:lnTo>
                  <a:pt x="447006" y="54115"/>
                </a:lnTo>
                <a:lnTo>
                  <a:pt x="450870" y="1187976"/>
                </a:lnTo>
                <a:lnTo>
                  <a:pt x="449525" y="1202478"/>
                </a:lnTo>
                <a:lnTo>
                  <a:pt x="431334" y="1239788"/>
                </a:lnTo>
                <a:lnTo>
                  <a:pt x="397077" y="1262572"/>
                </a:lnTo>
                <a:lnTo>
                  <a:pt x="78076" y="1266480"/>
                </a:lnTo>
                <a:lnTo>
                  <a:pt x="63615" y="1265126"/>
                </a:lnTo>
                <a:lnTo>
                  <a:pt x="26488" y="1246817"/>
                </a:lnTo>
                <a:lnTo>
                  <a:pt x="3872" y="1212371"/>
                </a:lnTo>
                <a:lnTo>
                  <a:pt x="697" y="1198466"/>
                </a:lnTo>
                <a:lnTo>
                  <a:pt x="0" y="1187976"/>
                </a:lnTo>
                <a:close/>
              </a:path>
            </a:pathLst>
          </a:custGeom>
          <a:ln w="8391">
            <a:solidFill>
              <a:srgbClr val="000000"/>
            </a:solidFill>
          </a:ln>
        </p:spPr>
        <p:txBody>
          <a:bodyPr wrap="square" lIns="0" tIns="0" rIns="0" bIns="0" rtlCol="0"/>
          <a:lstStyle/>
          <a:p>
            <a:endParaRPr sz="2400"/>
          </a:p>
        </p:txBody>
      </p:sp>
      <p:sp>
        <p:nvSpPr>
          <p:cNvPr id="31" name="object 29">
            <a:extLst>
              <a:ext uri="{FF2B5EF4-FFF2-40B4-BE49-F238E27FC236}">
                <a16:creationId xmlns:a16="http://schemas.microsoft.com/office/drawing/2014/main" id="{DAA2C7E9-3EC1-7B42-A3EA-B728C1E432D8}"/>
              </a:ext>
            </a:extLst>
          </p:cNvPr>
          <p:cNvSpPr/>
          <p:nvPr/>
        </p:nvSpPr>
        <p:spPr>
          <a:xfrm>
            <a:off x="6269080" y="5129272"/>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2" name="object 30">
            <a:extLst>
              <a:ext uri="{FF2B5EF4-FFF2-40B4-BE49-F238E27FC236}">
                <a16:creationId xmlns:a16="http://schemas.microsoft.com/office/drawing/2014/main" id="{432ABB20-5CA5-D44F-9929-83A058BAB9CD}"/>
              </a:ext>
            </a:extLst>
          </p:cNvPr>
          <p:cNvSpPr txBox="1"/>
          <p:nvPr/>
        </p:nvSpPr>
        <p:spPr>
          <a:xfrm>
            <a:off x="6419653" y="4385443"/>
            <a:ext cx="338554" cy="777240"/>
          </a:xfrm>
          <a:prstGeom prst="rect">
            <a:avLst/>
          </a:prstGeom>
        </p:spPr>
        <p:txBody>
          <a:bodyPr vert="vert270" wrap="square" lIns="0" tIns="0" rIns="0" bIns="0" rtlCol="0">
            <a:spAutoFit/>
          </a:bodyPr>
          <a:lstStyle/>
          <a:p>
            <a:pPr marL="16933"/>
            <a:r>
              <a:rPr sz="2200" spc="-7">
                <a:latin typeface="Helvetica"/>
                <a:cs typeface="Helvetica"/>
              </a:rPr>
              <a:t>S</a:t>
            </a:r>
            <a:r>
              <a:rPr sz="2200">
                <a:latin typeface="Helvetica"/>
                <a:cs typeface="Helvetica"/>
              </a:rPr>
              <a:t>t</a:t>
            </a:r>
            <a:r>
              <a:rPr sz="2200" spc="-7">
                <a:latin typeface="Helvetica"/>
                <a:cs typeface="Helvetica"/>
              </a:rPr>
              <a:t>or</a:t>
            </a:r>
            <a:r>
              <a:rPr sz="2200">
                <a:latin typeface="Helvetica"/>
                <a:cs typeface="Helvetica"/>
              </a:rPr>
              <a:t>m</a:t>
            </a:r>
          </a:p>
        </p:txBody>
      </p:sp>
      <p:sp>
        <p:nvSpPr>
          <p:cNvPr id="33" name="object 31">
            <a:extLst>
              <a:ext uri="{FF2B5EF4-FFF2-40B4-BE49-F238E27FC236}">
                <a16:creationId xmlns:a16="http://schemas.microsoft.com/office/drawing/2014/main" id="{0199C16C-94DA-B346-923F-21FCC29895B0}"/>
              </a:ext>
            </a:extLst>
          </p:cNvPr>
          <p:cNvSpPr/>
          <p:nvPr/>
        </p:nvSpPr>
        <p:spPr>
          <a:xfrm>
            <a:off x="6336673" y="3656761"/>
            <a:ext cx="448311" cy="492952"/>
          </a:xfrm>
          <a:prstGeom prst="rect">
            <a:avLst/>
          </a:prstGeom>
          <a:blipFill>
            <a:blip r:embed="rId13" cstate="print"/>
            <a:stretch>
              <a:fillRect/>
            </a:stretch>
          </a:blipFill>
        </p:spPr>
        <p:txBody>
          <a:bodyPr wrap="square" lIns="0" tIns="0" rIns="0" bIns="0" rtlCol="0"/>
          <a:lstStyle/>
          <a:p>
            <a:endParaRPr sz="2400"/>
          </a:p>
        </p:txBody>
      </p:sp>
      <p:sp>
        <p:nvSpPr>
          <p:cNvPr id="34" name="object 32">
            <a:extLst>
              <a:ext uri="{FF2B5EF4-FFF2-40B4-BE49-F238E27FC236}">
                <a16:creationId xmlns:a16="http://schemas.microsoft.com/office/drawing/2014/main" id="{2E49D651-C783-D441-9610-3CEDABBE98FB}"/>
              </a:ext>
            </a:extLst>
          </p:cNvPr>
          <p:cNvSpPr/>
          <p:nvPr/>
        </p:nvSpPr>
        <p:spPr>
          <a:xfrm>
            <a:off x="6948231" y="3547042"/>
            <a:ext cx="607203" cy="1696397"/>
          </a:xfrm>
          <a:prstGeom prst="rect">
            <a:avLst/>
          </a:prstGeom>
          <a:blipFill>
            <a:blip r:embed="rId14" cstate="print"/>
            <a:stretch>
              <a:fillRect/>
            </a:stretch>
          </a:blipFill>
        </p:spPr>
        <p:txBody>
          <a:bodyPr wrap="square" lIns="0" tIns="0" rIns="0" bIns="0" rtlCol="0"/>
          <a:lstStyle/>
          <a:p>
            <a:endParaRPr sz="2400"/>
          </a:p>
        </p:txBody>
      </p:sp>
      <p:sp>
        <p:nvSpPr>
          <p:cNvPr id="35" name="object 33">
            <a:extLst>
              <a:ext uri="{FF2B5EF4-FFF2-40B4-BE49-F238E27FC236}">
                <a16:creationId xmlns:a16="http://schemas.microsoft.com/office/drawing/2014/main" id="{AA3415CB-FCA9-0740-A4D4-64B234E7AD73}"/>
              </a:ext>
            </a:extLst>
          </p:cNvPr>
          <p:cNvSpPr/>
          <p:nvPr/>
        </p:nvSpPr>
        <p:spPr>
          <a:xfrm>
            <a:off x="6954239" y="3548663"/>
            <a:ext cx="601979" cy="1688253"/>
          </a:xfrm>
          <a:custGeom>
            <a:avLst/>
            <a:gdLst/>
            <a:ahLst/>
            <a:cxnLst/>
            <a:rect l="l" t="t" r="r" b="b"/>
            <a:pathLst>
              <a:path w="451485" h="1266189">
                <a:moveTo>
                  <a:pt x="0" y="1187455"/>
                </a:moveTo>
                <a:lnTo>
                  <a:pt x="0" y="78503"/>
                </a:lnTo>
                <a:lnTo>
                  <a:pt x="1350" y="63838"/>
                </a:lnTo>
                <a:lnTo>
                  <a:pt x="19595" y="26446"/>
                </a:lnTo>
                <a:lnTo>
                  <a:pt x="53858" y="3850"/>
                </a:lnTo>
                <a:lnTo>
                  <a:pt x="372793" y="0"/>
                </a:lnTo>
                <a:lnTo>
                  <a:pt x="387254" y="1332"/>
                </a:lnTo>
                <a:lnTo>
                  <a:pt x="424381" y="19454"/>
                </a:lnTo>
                <a:lnTo>
                  <a:pt x="446997" y="53876"/>
                </a:lnTo>
                <a:lnTo>
                  <a:pt x="450870" y="1187455"/>
                </a:lnTo>
                <a:lnTo>
                  <a:pt x="449527" y="1202125"/>
                </a:lnTo>
                <a:lnTo>
                  <a:pt x="431343" y="1239497"/>
                </a:lnTo>
                <a:lnTo>
                  <a:pt x="397058" y="1262047"/>
                </a:lnTo>
                <a:lnTo>
                  <a:pt x="78076" y="1265872"/>
                </a:lnTo>
                <a:lnTo>
                  <a:pt x="63677" y="1264541"/>
                </a:lnTo>
                <a:lnTo>
                  <a:pt x="26570" y="1246435"/>
                </a:lnTo>
                <a:lnTo>
                  <a:pt x="3879" y="1212020"/>
                </a:lnTo>
                <a:lnTo>
                  <a:pt x="693" y="1198005"/>
                </a:lnTo>
                <a:lnTo>
                  <a:pt x="0" y="1187455"/>
                </a:lnTo>
                <a:close/>
              </a:path>
            </a:pathLst>
          </a:custGeom>
          <a:ln w="8391">
            <a:solidFill>
              <a:srgbClr val="000000"/>
            </a:solidFill>
          </a:ln>
        </p:spPr>
        <p:txBody>
          <a:bodyPr wrap="square" lIns="0" tIns="0" rIns="0" bIns="0" rtlCol="0"/>
          <a:lstStyle/>
          <a:p>
            <a:endParaRPr sz="2400"/>
          </a:p>
        </p:txBody>
      </p:sp>
      <p:sp>
        <p:nvSpPr>
          <p:cNvPr id="36" name="object 34">
            <a:extLst>
              <a:ext uri="{FF2B5EF4-FFF2-40B4-BE49-F238E27FC236}">
                <a16:creationId xmlns:a16="http://schemas.microsoft.com/office/drawing/2014/main" id="{04912B09-E8CC-C346-9ACF-4B5FA2CA91DA}"/>
              </a:ext>
            </a:extLst>
          </p:cNvPr>
          <p:cNvSpPr/>
          <p:nvPr/>
        </p:nvSpPr>
        <p:spPr>
          <a:xfrm>
            <a:off x="6954239" y="5131936"/>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7" name="object 35">
            <a:extLst>
              <a:ext uri="{FF2B5EF4-FFF2-40B4-BE49-F238E27FC236}">
                <a16:creationId xmlns:a16="http://schemas.microsoft.com/office/drawing/2014/main" id="{FF01335F-2A0D-7541-A947-887751372D82}"/>
              </a:ext>
            </a:extLst>
          </p:cNvPr>
          <p:cNvSpPr txBox="1"/>
          <p:nvPr/>
        </p:nvSpPr>
        <p:spPr>
          <a:xfrm>
            <a:off x="7104812" y="4367944"/>
            <a:ext cx="338554" cy="762000"/>
          </a:xfrm>
          <a:prstGeom prst="rect">
            <a:avLst/>
          </a:prstGeom>
        </p:spPr>
        <p:txBody>
          <a:bodyPr vert="vert270" wrap="square" lIns="0" tIns="0" rIns="0" bIns="0" rtlCol="0">
            <a:spAutoFit/>
          </a:bodyPr>
          <a:lstStyle/>
          <a:p>
            <a:pPr marL="16933"/>
            <a:r>
              <a:rPr sz="2200" spc="-7">
                <a:latin typeface="Helvetica"/>
                <a:cs typeface="Helvetica"/>
              </a:rPr>
              <a:t>Spa</a:t>
            </a:r>
            <a:r>
              <a:rPr sz="2200">
                <a:latin typeface="Helvetica"/>
                <a:cs typeface="Helvetica"/>
              </a:rPr>
              <a:t>rk</a:t>
            </a:r>
          </a:p>
        </p:txBody>
      </p:sp>
      <p:sp>
        <p:nvSpPr>
          <p:cNvPr id="38" name="object 36">
            <a:extLst>
              <a:ext uri="{FF2B5EF4-FFF2-40B4-BE49-F238E27FC236}">
                <a16:creationId xmlns:a16="http://schemas.microsoft.com/office/drawing/2014/main" id="{F30ED586-2451-4845-9852-DFDA524D80A9}"/>
              </a:ext>
            </a:extLst>
          </p:cNvPr>
          <p:cNvSpPr/>
          <p:nvPr/>
        </p:nvSpPr>
        <p:spPr>
          <a:xfrm>
            <a:off x="7015013" y="3640969"/>
            <a:ext cx="365987" cy="593247"/>
          </a:xfrm>
          <a:prstGeom prst="rect">
            <a:avLst/>
          </a:prstGeom>
          <a:blipFill>
            <a:blip r:embed="rId15" cstate="print"/>
            <a:stretch>
              <a:fillRect/>
            </a:stretch>
          </a:blipFill>
        </p:spPr>
        <p:txBody>
          <a:bodyPr wrap="square" lIns="0" tIns="0" rIns="0" bIns="0" rtlCol="0"/>
          <a:lstStyle/>
          <a:p>
            <a:endParaRPr sz="2400"/>
          </a:p>
        </p:txBody>
      </p:sp>
      <p:sp>
        <p:nvSpPr>
          <p:cNvPr id="39" name="object 37">
            <a:extLst>
              <a:ext uri="{FF2B5EF4-FFF2-40B4-BE49-F238E27FC236}">
                <a16:creationId xmlns:a16="http://schemas.microsoft.com/office/drawing/2014/main" id="{177C991A-5EE0-224F-8B03-9E259255633F}"/>
              </a:ext>
            </a:extLst>
          </p:cNvPr>
          <p:cNvSpPr/>
          <p:nvPr/>
        </p:nvSpPr>
        <p:spPr>
          <a:xfrm>
            <a:off x="2827713" y="4628610"/>
            <a:ext cx="2678007" cy="603673"/>
          </a:xfrm>
          <a:custGeom>
            <a:avLst/>
            <a:gdLst/>
            <a:ahLst/>
            <a:cxnLst/>
            <a:rect l="l" t="t" r="r" b="b"/>
            <a:pathLst>
              <a:path w="2008505" h="452754">
                <a:moveTo>
                  <a:pt x="1930500" y="0"/>
                </a:moveTo>
                <a:lnTo>
                  <a:pt x="78085" y="0"/>
                </a:lnTo>
                <a:lnTo>
                  <a:pt x="67625" y="693"/>
                </a:lnTo>
                <a:lnTo>
                  <a:pt x="29482" y="16962"/>
                </a:lnTo>
                <a:lnTo>
                  <a:pt x="5207" y="50119"/>
                </a:lnTo>
                <a:lnTo>
                  <a:pt x="0" y="78503"/>
                </a:lnTo>
                <a:lnTo>
                  <a:pt x="690" y="384695"/>
                </a:lnTo>
                <a:lnTo>
                  <a:pt x="17007" y="423004"/>
                </a:lnTo>
                <a:lnTo>
                  <a:pt x="50046" y="447446"/>
                </a:lnTo>
                <a:lnTo>
                  <a:pt x="78085" y="452698"/>
                </a:lnTo>
                <a:lnTo>
                  <a:pt x="1940652" y="452028"/>
                </a:lnTo>
                <a:lnTo>
                  <a:pt x="1978785" y="435651"/>
                </a:lnTo>
                <a:lnTo>
                  <a:pt x="2003096" y="402430"/>
                </a:lnTo>
                <a:lnTo>
                  <a:pt x="2008317" y="374282"/>
                </a:lnTo>
                <a:lnTo>
                  <a:pt x="2007645" y="68079"/>
                </a:lnTo>
                <a:lnTo>
                  <a:pt x="1991396" y="29517"/>
                </a:lnTo>
                <a:lnTo>
                  <a:pt x="1958445" y="5190"/>
                </a:lnTo>
                <a:lnTo>
                  <a:pt x="1930500" y="0"/>
                </a:lnTo>
                <a:close/>
              </a:path>
            </a:pathLst>
          </a:custGeom>
          <a:solidFill>
            <a:srgbClr val="FFFFFF"/>
          </a:solidFill>
        </p:spPr>
        <p:txBody>
          <a:bodyPr wrap="square" lIns="0" tIns="0" rIns="0" bIns="0" rtlCol="0"/>
          <a:lstStyle/>
          <a:p>
            <a:endParaRPr sz="2400"/>
          </a:p>
        </p:txBody>
      </p:sp>
      <p:sp>
        <p:nvSpPr>
          <p:cNvPr id="40" name="object 38">
            <a:extLst>
              <a:ext uri="{FF2B5EF4-FFF2-40B4-BE49-F238E27FC236}">
                <a16:creationId xmlns:a16="http://schemas.microsoft.com/office/drawing/2014/main" id="{904EA153-9B3E-7845-84E0-A7A961344775}"/>
              </a:ext>
            </a:extLst>
          </p:cNvPr>
          <p:cNvSpPr/>
          <p:nvPr/>
        </p:nvSpPr>
        <p:spPr>
          <a:xfrm>
            <a:off x="2827713" y="4628610"/>
            <a:ext cx="2678007" cy="603673"/>
          </a:xfrm>
          <a:custGeom>
            <a:avLst/>
            <a:gdLst/>
            <a:ahLst/>
            <a:cxnLst/>
            <a:rect l="l" t="t" r="r" b="b"/>
            <a:pathLst>
              <a:path w="2008505" h="452754">
                <a:moveTo>
                  <a:pt x="78085" y="0"/>
                </a:moveTo>
                <a:lnTo>
                  <a:pt x="1930500" y="0"/>
                </a:lnTo>
                <a:lnTo>
                  <a:pt x="1944905" y="1336"/>
                </a:lnTo>
                <a:lnTo>
                  <a:pt x="1981938" y="19514"/>
                </a:lnTo>
                <a:lnTo>
                  <a:pt x="2004497" y="54033"/>
                </a:lnTo>
                <a:lnTo>
                  <a:pt x="2008317" y="374282"/>
                </a:lnTo>
                <a:lnTo>
                  <a:pt x="2006970" y="388788"/>
                </a:lnTo>
                <a:lnTo>
                  <a:pt x="1988755" y="426113"/>
                </a:lnTo>
                <a:lnTo>
                  <a:pt x="1954485" y="448860"/>
                </a:lnTo>
                <a:lnTo>
                  <a:pt x="78085" y="452698"/>
                </a:lnTo>
                <a:lnTo>
                  <a:pt x="63628" y="451344"/>
                </a:lnTo>
                <a:lnTo>
                  <a:pt x="26490" y="433026"/>
                </a:lnTo>
                <a:lnTo>
                  <a:pt x="3862" y="398588"/>
                </a:lnTo>
                <a:lnTo>
                  <a:pt x="0" y="78503"/>
                </a:lnTo>
                <a:lnTo>
                  <a:pt x="1342" y="63838"/>
                </a:lnTo>
                <a:lnTo>
                  <a:pt x="19523" y="26448"/>
                </a:lnTo>
                <a:lnTo>
                  <a:pt x="53778" y="3852"/>
                </a:lnTo>
                <a:lnTo>
                  <a:pt x="67625" y="693"/>
                </a:lnTo>
                <a:lnTo>
                  <a:pt x="78085" y="0"/>
                </a:lnTo>
                <a:close/>
              </a:path>
            </a:pathLst>
          </a:custGeom>
          <a:ln w="8406">
            <a:solidFill>
              <a:srgbClr val="000000"/>
            </a:solidFill>
          </a:ln>
        </p:spPr>
        <p:txBody>
          <a:bodyPr wrap="square" lIns="0" tIns="0" rIns="0" bIns="0" rtlCol="0"/>
          <a:lstStyle/>
          <a:p>
            <a:endParaRPr sz="2400"/>
          </a:p>
        </p:txBody>
      </p:sp>
      <p:sp>
        <p:nvSpPr>
          <p:cNvPr id="41" name="object 39">
            <a:extLst>
              <a:ext uri="{FF2B5EF4-FFF2-40B4-BE49-F238E27FC236}">
                <a16:creationId xmlns:a16="http://schemas.microsoft.com/office/drawing/2014/main" id="{09D93C97-B91E-7940-A277-003DBABDA57B}"/>
              </a:ext>
            </a:extLst>
          </p:cNvPr>
          <p:cNvSpPr/>
          <p:nvPr/>
        </p:nvSpPr>
        <p:spPr>
          <a:xfrm>
            <a:off x="2931827" y="4628609"/>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2" name="object 40">
            <a:extLst>
              <a:ext uri="{FF2B5EF4-FFF2-40B4-BE49-F238E27FC236}">
                <a16:creationId xmlns:a16="http://schemas.microsoft.com/office/drawing/2014/main" id="{B366F09B-20A7-434E-BF2E-C12CE339E442}"/>
              </a:ext>
            </a:extLst>
          </p:cNvPr>
          <p:cNvSpPr/>
          <p:nvPr/>
        </p:nvSpPr>
        <p:spPr>
          <a:xfrm>
            <a:off x="4490672" y="4728973"/>
            <a:ext cx="947379" cy="389091"/>
          </a:xfrm>
          <a:prstGeom prst="rect">
            <a:avLst/>
          </a:prstGeom>
          <a:blipFill>
            <a:blip r:embed="rId16" cstate="print"/>
            <a:stretch>
              <a:fillRect/>
            </a:stretch>
          </a:blipFill>
        </p:spPr>
        <p:txBody>
          <a:bodyPr wrap="square" lIns="0" tIns="0" rIns="0" bIns="0" rtlCol="0"/>
          <a:lstStyle/>
          <a:p>
            <a:endParaRPr sz="2400"/>
          </a:p>
        </p:txBody>
      </p:sp>
      <p:sp>
        <p:nvSpPr>
          <p:cNvPr id="43" name="object 41">
            <a:extLst>
              <a:ext uri="{FF2B5EF4-FFF2-40B4-BE49-F238E27FC236}">
                <a16:creationId xmlns:a16="http://schemas.microsoft.com/office/drawing/2014/main" id="{AE0048FE-8FFF-D44C-BC76-B68856D98D28}"/>
              </a:ext>
            </a:extLst>
          </p:cNvPr>
          <p:cNvSpPr/>
          <p:nvPr/>
        </p:nvSpPr>
        <p:spPr>
          <a:xfrm>
            <a:off x="2826847" y="5319280"/>
            <a:ext cx="5387101" cy="609653"/>
          </a:xfrm>
          <a:prstGeom prst="rect">
            <a:avLst/>
          </a:prstGeom>
          <a:blipFill>
            <a:blip r:embed="rId17" cstate="print"/>
            <a:stretch>
              <a:fillRect/>
            </a:stretch>
          </a:blipFill>
        </p:spPr>
        <p:txBody>
          <a:bodyPr wrap="square" lIns="0" tIns="0" rIns="0" bIns="0" rtlCol="0"/>
          <a:lstStyle/>
          <a:p>
            <a:r>
              <a:rPr lang="en-US" sz="2400"/>
              <a:t>   Yarn</a:t>
            </a:r>
            <a:endParaRPr sz="2400"/>
          </a:p>
        </p:txBody>
      </p:sp>
      <p:sp>
        <p:nvSpPr>
          <p:cNvPr id="44" name="object 42">
            <a:extLst>
              <a:ext uri="{FF2B5EF4-FFF2-40B4-BE49-F238E27FC236}">
                <a16:creationId xmlns:a16="http://schemas.microsoft.com/office/drawing/2014/main" id="{69E9BFD1-A353-EA43-9AE4-1DAF271261F4}"/>
              </a:ext>
            </a:extLst>
          </p:cNvPr>
          <p:cNvSpPr/>
          <p:nvPr/>
        </p:nvSpPr>
        <p:spPr>
          <a:xfrm>
            <a:off x="2827712" y="5326228"/>
            <a:ext cx="5387339" cy="603673"/>
          </a:xfrm>
          <a:custGeom>
            <a:avLst/>
            <a:gdLst/>
            <a:ahLst/>
            <a:cxnLst/>
            <a:rect l="l" t="t" r="r" b="b"/>
            <a:pathLst>
              <a:path w="4040504" h="452754">
                <a:moveTo>
                  <a:pt x="78085" y="0"/>
                </a:moveTo>
                <a:lnTo>
                  <a:pt x="3962232" y="0"/>
                </a:lnTo>
                <a:lnTo>
                  <a:pt x="3976619" y="1352"/>
                </a:lnTo>
                <a:lnTo>
                  <a:pt x="4013730" y="19642"/>
                </a:lnTo>
                <a:lnTo>
                  <a:pt x="4036473" y="54056"/>
                </a:lnTo>
                <a:lnTo>
                  <a:pt x="4040395" y="374238"/>
                </a:lnTo>
                <a:lnTo>
                  <a:pt x="4039043" y="388896"/>
                </a:lnTo>
                <a:lnTo>
                  <a:pt x="4020774" y="426263"/>
                </a:lnTo>
                <a:lnTo>
                  <a:pt x="3986489" y="448849"/>
                </a:lnTo>
                <a:lnTo>
                  <a:pt x="78085" y="452707"/>
                </a:lnTo>
                <a:lnTo>
                  <a:pt x="63633" y="451375"/>
                </a:lnTo>
                <a:lnTo>
                  <a:pt x="26504" y="433259"/>
                </a:lnTo>
                <a:lnTo>
                  <a:pt x="3872" y="398842"/>
                </a:lnTo>
                <a:lnTo>
                  <a:pt x="0" y="78503"/>
                </a:lnTo>
                <a:lnTo>
                  <a:pt x="1342" y="64002"/>
                </a:lnTo>
                <a:lnTo>
                  <a:pt x="19523" y="26693"/>
                </a:lnTo>
                <a:lnTo>
                  <a:pt x="53778" y="3908"/>
                </a:lnTo>
                <a:lnTo>
                  <a:pt x="67625" y="704"/>
                </a:lnTo>
                <a:lnTo>
                  <a:pt x="78085" y="0"/>
                </a:lnTo>
                <a:close/>
              </a:path>
            </a:pathLst>
          </a:custGeom>
          <a:ln w="8407">
            <a:solidFill>
              <a:srgbClr val="000000"/>
            </a:solidFill>
          </a:ln>
        </p:spPr>
        <p:txBody>
          <a:bodyPr wrap="square" lIns="0" tIns="0" rIns="0" bIns="0" rtlCol="0"/>
          <a:lstStyle/>
          <a:p>
            <a:endParaRPr sz="2400"/>
          </a:p>
        </p:txBody>
      </p:sp>
      <p:sp>
        <p:nvSpPr>
          <p:cNvPr id="45" name="object 43">
            <a:extLst>
              <a:ext uri="{FF2B5EF4-FFF2-40B4-BE49-F238E27FC236}">
                <a16:creationId xmlns:a16="http://schemas.microsoft.com/office/drawing/2014/main" id="{DD30C5C1-4B4E-464D-8E0D-DEA73A389C38}"/>
              </a:ext>
            </a:extLst>
          </p:cNvPr>
          <p:cNvSpPr/>
          <p:nvPr/>
        </p:nvSpPr>
        <p:spPr>
          <a:xfrm>
            <a:off x="2931827" y="5326227"/>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6" name="object 44">
            <a:extLst>
              <a:ext uri="{FF2B5EF4-FFF2-40B4-BE49-F238E27FC236}">
                <a16:creationId xmlns:a16="http://schemas.microsoft.com/office/drawing/2014/main" id="{1DDED39A-2AA1-014A-B494-9276A3C7C662}"/>
              </a:ext>
            </a:extLst>
          </p:cNvPr>
          <p:cNvSpPr/>
          <p:nvPr/>
        </p:nvSpPr>
        <p:spPr>
          <a:xfrm>
            <a:off x="5432679" y="5388879"/>
            <a:ext cx="2096723" cy="468509"/>
          </a:xfrm>
          <a:prstGeom prst="rect">
            <a:avLst/>
          </a:prstGeom>
          <a:blipFill>
            <a:blip r:embed="rId18" cstate="print"/>
            <a:stretch>
              <a:fillRect/>
            </a:stretch>
          </a:blipFill>
        </p:spPr>
        <p:txBody>
          <a:bodyPr wrap="square" lIns="0" tIns="0" rIns="0" bIns="0" rtlCol="0"/>
          <a:lstStyle/>
          <a:p>
            <a:endParaRPr sz="2400"/>
          </a:p>
        </p:txBody>
      </p:sp>
      <p:sp>
        <p:nvSpPr>
          <p:cNvPr id="47" name="object 45">
            <a:extLst>
              <a:ext uri="{FF2B5EF4-FFF2-40B4-BE49-F238E27FC236}">
                <a16:creationId xmlns:a16="http://schemas.microsoft.com/office/drawing/2014/main" id="{F943CAC1-23FC-D04F-838D-9162FC20C0C6}"/>
              </a:ext>
            </a:extLst>
          </p:cNvPr>
          <p:cNvSpPr/>
          <p:nvPr/>
        </p:nvSpPr>
        <p:spPr>
          <a:xfrm>
            <a:off x="9596779" y="3530600"/>
            <a:ext cx="615811" cy="3083643"/>
          </a:xfrm>
          <a:prstGeom prst="rect">
            <a:avLst/>
          </a:prstGeom>
          <a:blipFill>
            <a:blip r:embed="rId19" cstate="print"/>
            <a:stretch>
              <a:fillRect/>
            </a:stretch>
          </a:blipFill>
        </p:spPr>
        <p:txBody>
          <a:bodyPr wrap="square" lIns="0" tIns="0" rIns="0" bIns="0" rtlCol="0"/>
          <a:lstStyle/>
          <a:p>
            <a:endParaRPr sz="2400"/>
          </a:p>
        </p:txBody>
      </p:sp>
      <p:sp>
        <p:nvSpPr>
          <p:cNvPr id="48" name="object 46">
            <a:extLst>
              <a:ext uri="{FF2B5EF4-FFF2-40B4-BE49-F238E27FC236}">
                <a16:creationId xmlns:a16="http://schemas.microsoft.com/office/drawing/2014/main" id="{3F3C8015-2FFF-4E40-89D9-13FCA5E58367}"/>
              </a:ext>
            </a:extLst>
          </p:cNvPr>
          <p:cNvSpPr/>
          <p:nvPr/>
        </p:nvSpPr>
        <p:spPr>
          <a:xfrm>
            <a:off x="9605328" y="3536620"/>
            <a:ext cx="602827" cy="3078480"/>
          </a:xfrm>
          <a:custGeom>
            <a:avLst/>
            <a:gdLst/>
            <a:ahLst/>
            <a:cxnLst/>
            <a:rect l="l" t="t" r="r" b="b"/>
            <a:pathLst>
              <a:path w="452120" h="2308860">
                <a:moveTo>
                  <a:pt x="0" y="2230592"/>
                </a:moveTo>
                <a:lnTo>
                  <a:pt x="0" y="78243"/>
                </a:lnTo>
                <a:lnTo>
                  <a:pt x="1347" y="63758"/>
                </a:lnTo>
                <a:lnTo>
                  <a:pt x="19585" y="26533"/>
                </a:lnTo>
                <a:lnTo>
                  <a:pt x="53942" y="3854"/>
                </a:lnTo>
                <a:lnTo>
                  <a:pt x="373486" y="0"/>
                </a:lnTo>
                <a:lnTo>
                  <a:pt x="387901" y="1351"/>
                </a:lnTo>
                <a:lnTo>
                  <a:pt x="425039" y="19638"/>
                </a:lnTo>
                <a:lnTo>
                  <a:pt x="447717" y="54063"/>
                </a:lnTo>
                <a:lnTo>
                  <a:pt x="451563" y="2230592"/>
                </a:lnTo>
                <a:lnTo>
                  <a:pt x="450208" y="2245095"/>
                </a:lnTo>
                <a:lnTo>
                  <a:pt x="431909" y="2282343"/>
                </a:lnTo>
                <a:lnTo>
                  <a:pt x="397555" y="2305009"/>
                </a:lnTo>
                <a:lnTo>
                  <a:pt x="373486" y="2308846"/>
                </a:lnTo>
                <a:lnTo>
                  <a:pt x="78163" y="2308846"/>
                </a:lnTo>
                <a:lnTo>
                  <a:pt x="63684" y="2307497"/>
                </a:lnTo>
                <a:lnTo>
                  <a:pt x="26494" y="2289240"/>
                </a:lnTo>
                <a:lnTo>
                  <a:pt x="3849" y="2254847"/>
                </a:lnTo>
                <a:lnTo>
                  <a:pt x="683" y="2240949"/>
                </a:lnTo>
                <a:lnTo>
                  <a:pt x="0" y="2230592"/>
                </a:lnTo>
                <a:close/>
              </a:path>
            </a:pathLst>
          </a:custGeom>
          <a:ln w="8390">
            <a:solidFill>
              <a:srgbClr val="000000"/>
            </a:solidFill>
          </a:ln>
        </p:spPr>
        <p:txBody>
          <a:bodyPr wrap="square" lIns="0" tIns="0" rIns="0" bIns="0" rtlCol="0"/>
          <a:lstStyle/>
          <a:p>
            <a:endParaRPr sz="2400"/>
          </a:p>
        </p:txBody>
      </p:sp>
      <p:sp>
        <p:nvSpPr>
          <p:cNvPr id="49" name="object 47">
            <a:extLst>
              <a:ext uri="{FF2B5EF4-FFF2-40B4-BE49-F238E27FC236}">
                <a16:creationId xmlns:a16="http://schemas.microsoft.com/office/drawing/2014/main" id="{9CF95D8B-9A16-0849-922A-766BDCEE3006}"/>
              </a:ext>
            </a:extLst>
          </p:cNvPr>
          <p:cNvSpPr/>
          <p:nvPr/>
        </p:nvSpPr>
        <p:spPr>
          <a:xfrm>
            <a:off x="9605328" y="6510744"/>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0" name="object 48">
            <a:extLst>
              <a:ext uri="{FF2B5EF4-FFF2-40B4-BE49-F238E27FC236}">
                <a16:creationId xmlns:a16="http://schemas.microsoft.com/office/drawing/2014/main" id="{BD9C0CD4-184A-B646-9994-7540AA1BE4C9}"/>
              </a:ext>
            </a:extLst>
          </p:cNvPr>
          <p:cNvSpPr txBox="1"/>
          <p:nvPr/>
        </p:nvSpPr>
        <p:spPr>
          <a:xfrm>
            <a:off x="9787213" y="5183417"/>
            <a:ext cx="338554" cy="1273387"/>
          </a:xfrm>
          <a:prstGeom prst="rect">
            <a:avLst/>
          </a:prstGeom>
        </p:spPr>
        <p:txBody>
          <a:bodyPr vert="vert270" wrap="square" lIns="0" tIns="0" rIns="0" bIns="0" rtlCol="0">
            <a:spAutoFit/>
          </a:bodyPr>
          <a:lstStyle/>
          <a:p>
            <a:pPr marL="16933"/>
            <a:r>
              <a:rPr sz="2200" spc="-7">
                <a:latin typeface="Helvetica"/>
                <a:cs typeface="Helvetica"/>
              </a:rPr>
              <a:t>Mon</a:t>
            </a:r>
            <a:r>
              <a:rPr sz="2200">
                <a:latin typeface="Helvetica"/>
                <a:cs typeface="Helvetica"/>
              </a:rPr>
              <a:t>g</a:t>
            </a:r>
            <a:r>
              <a:rPr sz="2200" spc="-7">
                <a:latin typeface="Helvetica"/>
                <a:cs typeface="Helvetica"/>
              </a:rPr>
              <a:t>oD</a:t>
            </a:r>
            <a:r>
              <a:rPr sz="2200">
                <a:latin typeface="Helvetica"/>
                <a:cs typeface="Helvetica"/>
              </a:rPr>
              <a:t>B</a:t>
            </a:r>
          </a:p>
        </p:txBody>
      </p:sp>
      <p:sp>
        <p:nvSpPr>
          <p:cNvPr id="51" name="object 49">
            <a:extLst>
              <a:ext uri="{FF2B5EF4-FFF2-40B4-BE49-F238E27FC236}">
                <a16:creationId xmlns:a16="http://schemas.microsoft.com/office/drawing/2014/main" id="{2D740E98-480D-7C41-9146-E17639EEE1E1}"/>
              </a:ext>
            </a:extLst>
          </p:cNvPr>
          <p:cNvSpPr/>
          <p:nvPr/>
        </p:nvSpPr>
        <p:spPr>
          <a:xfrm>
            <a:off x="9617461" y="3607946"/>
            <a:ext cx="601183" cy="645281"/>
          </a:xfrm>
          <a:prstGeom prst="rect">
            <a:avLst/>
          </a:prstGeom>
          <a:blipFill>
            <a:blip r:embed="rId20" cstate="print"/>
            <a:stretch>
              <a:fillRect/>
            </a:stretch>
          </a:blipFill>
        </p:spPr>
        <p:txBody>
          <a:bodyPr wrap="square" lIns="0" tIns="0" rIns="0" bIns="0" rtlCol="0"/>
          <a:lstStyle/>
          <a:p>
            <a:endParaRPr sz="2400"/>
          </a:p>
        </p:txBody>
      </p:sp>
      <p:sp>
        <p:nvSpPr>
          <p:cNvPr id="52" name="object 50">
            <a:extLst>
              <a:ext uri="{FF2B5EF4-FFF2-40B4-BE49-F238E27FC236}">
                <a16:creationId xmlns:a16="http://schemas.microsoft.com/office/drawing/2014/main" id="{58C14EA9-0005-A84C-876F-EA2705A1575C}"/>
              </a:ext>
            </a:extLst>
          </p:cNvPr>
          <p:cNvSpPr/>
          <p:nvPr/>
        </p:nvSpPr>
        <p:spPr>
          <a:xfrm>
            <a:off x="8930453" y="3530600"/>
            <a:ext cx="607203" cy="3083643"/>
          </a:xfrm>
          <a:prstGeom prst="rect">
            <a:avLst/>
          </a:prstGeom>
          <a:blipFill>
            <a:blip r:embed="rId21" cstate="print"/>
            <a:stretch>
              <a:fillRect/>
            </a:stretch>
          </a:blipFill>
        </p:spPr>
        <p:txBody>
          <a:bodyPr wrap="square" lIns="0" tIns="0" rIns="0" bIns="0" rtlCol="0"/>
          <a:lstStyle/>
          <a:p>
            <a:endParaRPr sz="2400"/>
          </a:p>
        </p:txBody>
      </p:sp>
      <p:sp>
        <p:nvSpPr>
          <p:cNvPr id="53" name="object 51">
            <a:extLst>
              <a:ext uri="{FF2B5EF4-FFF2-40B4-BE49-F238E27FC236}">
                <a16:creationId xmlns:a16="http://schemas.microsoft.com/office/drawing/2014/main" id="{3CD8CBB0-2E8B-5C4C-A0A9-69FC01215009}"/>
              </a:ext>
            </a:extLst>
          </p:cNvPr>
          <p:cNvSpPr/>
          <p:nvPr/>
        </p:nvSpPr>
        <p:spPr>
          <a:xfrm>
            <a:off x="8937385" y="3536620"/>
            <a:ext cx="601979" cy="3078480"/>
          </a:xfrm>
          <a:custGeom>
            <a:avLst/>
            <a:gdLst/>
            <a:ahLst/>
            <a:cxnLst/>
            <a:rect l="l" t="t" r="r" b="b"/>
            <a:pathLst>
              <a:path w="451485" h="2308860">
                <a:moveTo>
                  <a:pt x="0" y="2230592"/>
                </a:moveTo>
                <a:lnTo>
                  <a:pt x="0" y="78243"/>
                </a:lnTo>
                <a:lnTo>
                  <a:pt x="1345" y="63750"/>
                </a:lnTo>
                <a:lnTo>
                  <a:pt x="19567" y="26510"/>
                </a:lnTo>
                <a:lnTo>
                  <a:pt x="53916" y="3837"/>
                </a:lnTo>
                <a:lnTo>
                  <a:pt x="373399" y="0"/>
                </a:lnTo>
                <a:lnTo>
                  <a:pt x="387884" y="1351"/>
                </a:lnTo>
                <a:lnTo>
                  <a:pt x="425057" y="19638"/>
                </a:lnTo>
                <a:lnTo>
                  <a:pt x="447655" y="54063"/>
                </a:lnTo>
                <a:lnTo>
                  <a:pt x="451476" y="2230592"/>
                </a:lnTo>
                <a:lnTo>
                  <a:pt x="450131" y="2245095"/>
                </a:lnTo>
                <a:lnTo>
                  <a:pt x="431911" y="2282343"/>
                </a:lnTo>
                <a:lnTo>
                  <a:pt x="397567" y="2305009"/>
                </a:lnTo>
                <a:lnTo>
                  <a:pt x="78076" y="2308846"/>
                </a:lnTo>
                <a:lnTo>
                  <a:pt x="63592" y="2307496"/>
                </a:lnTo>
                <a:lnTo>
                  <a:pt x="26422" y="2289220"/>
                </a:lnTo>
                <a:lnTo>
                  <a:pt x="3823" y="2254795"/>
                </a:lnTo>
                <a:lnTo>
                  <a:pt x="673" y="2240885"/>
                </a:lnTo>
                <a:lnTo>
                  <a:pt x="0" y="2230592"/>
                </a:lnTo>
                <a:close/>
              </a:path>
            </a:pathLst>
          </a:custGeom>
          <a:ln w="8390">
            <a:solidFill>
              <a:srgbClr val="000000"/>
            </a:solidFill>
          </a:ln>
        </p:spPr>
        <p:txBody>
          <a:bodyPr wrap="square" lIns="0" tIns="0" rIns="0" bIns="0" rtlCol="0"/>
          <a:lstStyle/>
          <a:p>
            <a:endParaRPr sz="2400"/>
          </a:p>
        </p:txBody>
      </p:sp>
      <p:sp>
        <p:nvSpPr>
          <p:cNvPr id="54" name="object 52">
            <a:extLst>
              <a:ext uri="{FF2B5EF4-FFF2-40B4-BE49-F238E27FC236}">
                <a16:creationId xmlns:a16="http://schemas.microsoft.com/office/drawing/2014/main" id="{932D7B53-D30E-494D-B814-E5FC1012CD7B}"/>
              </a:ext>
            </a:extLst>
          </p:cNvPr>
          <p:cNvSpPr/>
          <p:nvPr/>
        </p:nvSpPr>
        <p:spPr>
          <a:xfrm>
            <a:off x="8937385" y="6510744"/>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5" name="object 53">
            <a:extLst>
              <a:ext uri="{FF2B5EF4-FFF2-40B4-BE49-F238E27FC236}">
                <a16:creationId xmlns:a16="http://schemas.microsoft.com/office/drawing/2014/main" id="{7C90E92D-9BD6-9743-A715-2ABE6D41CD30}"/>
              </a:ext>
            </a:extLst>
          </p:cNvPr>
          <p:cNvSpPr txBox="1"/>
          <p:nvPr/>
        </p:nvSpPr>
        <p:spPr>
          <a:xfrm>
            <a:off x="9087959" y="5066274"/>
            <a:ext cx="338554" cy="1381759"/>
          </a:xfrm>
          <a:prstGeom prst="rect">
            <a:avLst/>
          </a:prstGeom>
        </p:spPr>
        <p:txBody>
          <a:bodyPr vert="vert270" wrap="square" lIns="0" tIns="0" rIns="0" bIns="0" rtlCol="0">
            <a:spAutoFit/>
          </a:bodyPr>
          <a:lstStyle/>
          <a:p>
            <a:pPr marL="16933"/>
            <a:r>
              <a:rPr sz="2200" spc="-7">
                <a:latin typeface="Helvetica"/>
                <a:cs typeface="Helvetica"/>
              </a:rPr>
              <a:t>Ca</a:t>
            </a:r>
            <a:r>
              <a:rPr sz="2200">
                <a:latin typeface="Helvetica"/>
                <a:cs typeface="Helvetica"/>
              </a:rPr>
              <a:t>ss</a:t>
            </a:r>
            <a:r>
              <a:rPr sz="2200" spc="-7">
                <a:latin typeface="Helvetica"/>
                <a:cs typeface="Helvetica"/>
              </a:rPr>
              <a:t>an</a:t>
            </a:r>
            <a:r>
              <a:rPr sz="2200">
                <a:latin typeface="Helvetica"/>
                <a:cs typeface="Helvetica"/>
              </a:rPr>
              <a:t>d</a:t>
            </a:r>
            <a:r>
              <a:rPr sz="2200" spc="-7">
                <a:latin typeface="Helvetica"/>
                <a:cs typeface="Helvetica"/>
              </a:rPr>
              <a:t>r</a:t>
            </a:r>
            <a:r>
              <a:rPr sz="2200">
                <a:latin typeface="Helvetica"/>
                <a:cs typeface="Helvetica"/>
              </a:rPr>
              <a:t>a</a:t>
            </a:r>
          </a:p>
        </p:txBody>
      </p:sp>
      <p:sp>
        <p:nvSpPr>
          <p:cNvPr id="56" name="object 54">
            <a:extLst>
              <a:ext uri="{FF2B5EF4-FFF2-40B4-BE49-F238E27FC236}">
                <a16:creationId xmlns:a16="http://schemas.microsoft.com/office/drawing/2014/main" id="{B4F5B1A6-1B0D-7444-8AF1-A9764CB3A648}"/>
              </a:ext>
            </a:extLst>
          </p:cNvPr>
          <p:cNvSpPr/>
          <p:nvPr/>
        </p:nvSpPr>
        <p:spPr>
          <a:xfrm>
            <a:off x="9027740" y="3611419"/>
            <a:ext cx="404993" cy="554736"/>
          </a:xfrm>
          <a:prstGeom prst="rect">
            <a:avLst/>
          </a:prstGeom>
          <a:blipFill>
            <a:blip r:embed="rId22" cstate="print"/>
            <a:stretch>
              <a:fillRect/>
            </a:stretch>
          </a:blipFill>
        </p:spPr>
        <p:txBody>
          <a:bodyPr wrap="square" lIns="0" tIns="0" rIns="0" bIns="0" rtlCol="0"/>
          <a:lstStyle/>
          <a:p>
            <a:endParaRPr sz="2400"/>
          </a:p>
        </p:txBody>
      </p:sp>
      <p:sp>
        <p:nvSpPr>
          <p:cNvPr id="57" name="object 55">
            <a:extLst>
              <a:ext uri="{FF2B5EF4-FFF2-40B4-BE49-F238E27FC236}">
                <a16:creationId xmlns:a16="http://schemas.microsoft.com/office/drawing/2014/main" id="{0C15E80A-3990-AA45-9B98-290FE84D9391}"/>
              </a:ext>
            </a:extLst>
          </p:cNvPr>
          <p:cNvSpPr/>
          <p:nvPr/>
        </p:nvSpPr>
        <p:spPr>
          <a:xfrm>
            <a:off x="2826847" y="6004567"/>
            <a:ext cx="6061168" cy="609653"/>
          </a:xfrm>
          <a:prstGeom prst="rect">
            <a:avLst/>
          </a:prstGeom>
          <a:blipFill>
            <a:blip r:embed="rId23" cstate="print"/>
            <a:stretch>
              <a:fillRect/>
            </a:stretch>
          </a:blipFill>
        </p:spPr>
        <p:txBody>
          <a:bodyPr wrap="square" lIns="0" tIns="0" rIns="0" bIns="0" rtlCol="0"/>
          <a:lstStyle/>
          <a:p>
            <a:r>
              <a:rPr lang="en-US" sz="2400"/>
              <a:t>  HDFS</a:t>
            </a:r>
            <a:endParaRPr sz="2400"/>
          </a:p>
        </p:txBody>
      </p:sp>
      <p:sp>
        <p:nvSpPr>
          <p:cNvPr id="58" name="object 56">
            <a:extLst>
              <a:ext uri="{FF2B5EF4-FFF2-40B4-BE49-F238E27FC236}">
                <a16:creationId xmlns:a16="http://schemas.microsoft.com/office/drawing/2014/main" id="{EB91EDA2-F019-1C40-9A92-0D046A169921}"/>
              </a:ext>
            </a:extLst>
          </p:cNvPr>
          <p:cNvSpPr/>
          <p:nvPr/>
        </p:nvSpPr>
        <p:spPr>
          <a:xfrm>
            <a:off x="2827713" y="6010888"/>
            <a:ext cx="6061287" cy="604520"/>
          </a:xfrm>
          <a:custGeom>
            <a:avLst/>
            <a:gdLst/>
            <a:ahLst/>
            <a:cxnLst/>
            <a:rect l="l" t="t" r="r" b="b"/>
            <a:pathLst>
              <a:path w="4545965" h="453389">
                <a:moveTo>
                  <a:pt x="78085" y="0"/>
                </a:moveTo>
                <a:lnTo>
                  <a:pt x="4467782" y="0"/>
                </a:lnTo>
                <a:lnTo>
                  <a:pt x="4482195" y="1350"/>
                </a:lnTo>
                <a:lnTo>
                  <a:pt x="4519330" y="19627"/>
                </a:lnTo>
                <a:lnTo>
                  <a:pt x="4542010" y="54052"/>
                </a:lnTo>
                <a:lnTo>
                  <a:pt x="4545859" y="374891"/>
                </a:lnTo>
                <a:lnTo>
                  <a:pt x="4544504" y="389394"/>
                </a:lnTo>
                <a:lnTo>
                  <a:pt x="4526205" y="426642"/>
                </a:lnTo>
                <a:lnTo>
                  <a:pt x="4491850" y="449308"/>
                </a:lnTo>
                <a:lnTo>
                  <a:pt x="78085" y="453145"/>
                </a:lnTo>
                <a:lnTo>
                  <a:pt x="63613" y="451795"/>
                </a:lnTo>
                <a:lnTo>
                  <a:pt x="26447" y="433521"/>
                </a:lnTo>
                <a:lnTo>
                  <a:pt x="3830" y="399100"/>
                </a:lnTo>
                <a:lnTo>
                  <a:pt x="0" y="78260"/>
                </a:lnTo>
                <a:lnTo>
                  <a:pt x="1346" y="63758"/>
                </a:lnTo>
                <a:lnTo>
                  <a:pt x="19579" y="26510"/>
                </a:lnTo>
                <a:lnTo>
                  <a:pt x="53924" y="3840"/>
                </a:lnTo>
                <a:lnTo>
                  <a:pt x="67803" y="677"/>
                </a:lnTo>
                <a:lnTo>
                  <a:pt x="78085" y="0"/>
                </a:lnTo>
                <a:close/>
              </a:path>
            </a:pathLst>
          </a:custGeom>
          <a:ln w="8407">
            <a:solidFill>
              <a:srgbClr val="000000"/>
            </a:solidFill>
          </a:ln>
        </p:spPr>
        <p:txBody>
          <a:bodyPr wrap="square" lIns="0" tIns="0" rIns="0" bIns="0" rtlCol="0"/>
          <a:lstStyle/>
          <a:p>
            <a:endParaRPr sz="2400"/>
          </a:p>
        </p:txBody>
      </p:sp>
      <p:sp>
        <p:nvSpPr>
          <p:cNvPr id="59" name="object 57">
            <a:extLst>
              <a:ext uri="{FF2B5EF4-FFF2-40B4-BE49-F238E27FC236}">
                <a16:creationId xmlns:a16="http://schemas.microsoft.com/office/drawing/2014/main" id="{9ED630C8-492D-1443-BF0C-692F57D7D5E1}"/>
              </a:ext>
            </a:extLst>
          </p:cNvPr>
          <p:cNvSpPr/>
          <p:nvPr/>
        </p:nvSpPr>
        <p:spPr>
          <a:xfrm>
            <a:off x="2931827" y="6010888"/>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60" name="object 58">
            <a:extLst>
              <a:ext uri="{FF2B5EF4-FFF2-40B4-BE49-F238E27FC236}">
                <a16:creationId xmlns:a16="http://schemas.microsoft.com/office/drawing/2014/main" id="{D5A7DA90-E70F-904D-A5B5-41F831E6D582}"/>
              </a:ext>
            </a:extLst>
          </p:cNvPr>
          <p:cNvSpPr/>
          <p:nvPr/>
        </p:nvSpPr>
        <p:spPr>
          <a:xfrm>
            <a:off x="7614556" y="3547042"/>
            <a:ext cx="607203" cy="1696397"/>
          </a:xfrm>
          <a:prstGeom prst="rect">
            <a:avLst/>
          </a:prstGeom>
          <a:blipFill>
            <a:blip r:embed="rId24" cstate="print"/>
            <a:stretch>
              <a:fillRect/>
            </a:stretch>
          </a:blipFill>
        </p:spPr>
        <p:txBody>
          <a:bodyPr wrap="square" lIns="0" tIns="0" rIns="0" bIns="0" rtlCol="0"/>
          <a:lstStyle/>
          <a:p>
            <a:endParaRPr sz="2400"/>
          </a:p>
        </p:txBody>
      </p:sp>
      <p:sp>
        <p:nvSpPr>
          <p:cNvPr id="61" name="object 59">
            <a:extLst>
              <a:ext uri="{FF2B5EF4-FFF2-40B4-BE49-F238E27FC236}">
                <a16:creationId xmlns:a16="http://schemas.microsoft.com/office/drawing/2014/main" id="{BFAAA93B-C3EC-D141-8CAC-983E399132FA}"/>
              </a:ext>
            </a:extLst>
          </p:cNvPr>
          <p:cNvSpPr/>
          <p:nvPr/>
        </p:nvSpPr>
        <p:spPr>
          <a:xfrm>
            <a:off x="7620564" y="3551326"/>
            <a:ext cx="601979" cy="1689100"/>
          </a:xfrm>
          <a:custGeom>
            <a:avLst/>
            <a:gdLst/>
            <a:ahLst/>
            <a:cxnLst/>
            <a:rect l="l" t="t" r="r" b="b"/>
            <a:pathLst>
              <a:path w="451485" h="1266825">
                <a:moveTo>
                  <a:pt x="0" y="1188236"/>
                </a:moveTo>
                <a:lnTo>
                  <a:pt x="0" y="78416"/>
                </a:lnTo>
                <a:lnTo>
                  <a:pt x="1345" y="63933"/>
                </a:lnTo>
                <a:lnTo>
                  <a:pt x="19556" y="26654"/>
                </a:lnTo>
                <a:lnTo>
                  <a:pt x="53844" y="3889"/>
                </a:lnTo>
                <a:lnTo>
                  <a:pt x="372793" y="0"/>
                </a:lnTo>
                <a:lnTo>
                  <a:pt x="387426" y="1354"/>
                </a:lnTo>
                <a:lnTo>
                  <a:pt x="424648" y="19674"/>
                </a:lnTo>
                <a:lnTo>
                  <a:pt x="447071" y="54115"/>
                </a:lnTo>
                <a:lnTo>
                  <a:pt x="450870" y="1188236"/>
                </a:lnTo>
                <a:lnTo>
                  <a:pt x="449545" y="1202752"/>
                </a:lnTo>
                <a:lnTo>
                  <a:pt x="431510" y="1240004"/>
                </a:lnTo>
                <a:lnTo>
                  <a:pt x="397184" y="1262650"/>
                </a:lnTo>
                <a:lnTo>
                  <a:pt x="78076" y="1266480"/>
                </a:lnTo>
                <a:lnTo>
                  <a:pt x="63615" y="1265131"/>
                </a:lnTo>
                <a:lnTo>
                  <a:pt x="26454" y="1246871"/>
                </a:lnTo>
                <a:lnTo>
                  <a:pt x="3829" y="1212449"/>
                </a:lnTo>
                <a:lnTo>
                  <a:pt x="673" y="1198530"/>
                </a:lnTo>
                <a:lnTo>
                  <a:pt x="0" y="1188236"/>
                </a:lnTo>
                <a:close/>
              </a:path>
            </a:pathLst>
          </a:custGeom>
          <a:ln w="8391">
            <a:solidFill>
              <a:srgbClr val="000000"/>
            </a:solidFill>
          </a:ln>
        </p:spPr>
        <p:txBody>
          <a:bodyPr wrap="square" lIns="0" tIns="0" rIns="0" bIns="0" rtlCol="0"/>
          <a:lstStyle/>
          <a:p>
            <a:endParaRPr sz="2400"/>
          </a:p>
        </p:txBody>
      </p:sp>
      <p:sp>
        <p:nvSpPr>
          <p:cNvPr id="62" name="object 60">
            <a:extLst>
              <a:ext uri="{FF2B5EF4-FFF2-40B4-BE49-F238E27FC236}">
                <a16:creationId xmlns:a16="http://schemas.microsoft.com/office/drawing/2014/main" id="{07228947-78D7-374B-A4B1-5D54E4085CEC}"/>
              </a:ext>
            </a:extLst>
          </p:cNvPr>
          <p:cNvSpPr/>
          <p:nvPr/>
        </p:nvSpPr>
        <p:spPr>
          <a:xfrm>
            <a:off x="7620564" y="5135641"/>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63" name="object 61">
            <a:extLst>
              <a:ext uri="{FF2B5EF4-FFF2-40B4-BE49-F238E27FC236}">
                <a16:creationId xmlns:a16="http://schemas.microsoft.com/office/drawing/2014/main" id="{8F700CE4-B92D-D748-B638-936774E89101}"/>
              </a:ext>
            </a:extLst>
          </p:cNvPr>
          <p:cNvSpPr txBox="1"/>
          <p:nvPr/>
        </p:nvSpPr>
        <p:spPr>
          <a:xfrm>
            <a:off x="7771137" y="4440890"/>
            <a:ext cx="338554" cy="622300"/>
          </a:xfrm>
          <a:prstGeom prst="rect">
            <a:avLst/>
          </a:prstGeom>
        </p:spPr>
        <p:txBody>
          <a:bodyPr vert="vert270" wrap="square" lIns="0" tIns="0" rIns="0" bIns="0" rtlCol="0">
            <a:spAutoFit/>
          </a:bodyPr>
          <a:lstStyle/>
          <a:p>
            <a:pPr marL="16933"/>
            <a:r>
              <a:rPr sz="2200" spc="-7">
                <a:latin typeface="Helvetica"/>
                <a:cs typeface="Helvetica"/>
              </a:rPr>
              <a:t>Fl</a:t>
            </a:r>
            <a:r>
              <a:rPr sz="2200">
                <a:latin typeface="Helvetica"/>
                <a:cs typeface="Helvetica"/>
              </a:rPr>
              <a:t>i</a:t>
            </a:r>
            <a:r>
              <a:rPr sz="2200" spc="-7">
                <a:latin typeface="Helvetica"/>
                <a:cs typeface="Helvetica"/>
              </a:rPr>
              <a:t>n</a:t>
            </a:r>
            <a:r>
              <a:rPr sz="2200">
                <a:latin typeface="Helvetica"/>
                <a:cs typeface="Helvetica"/>
              </a:rPr>
              <a:t>k</a:t>
            </a:r>
          </a:p>
        </p:txBody>
      </p:sp>
      <p:sp>
        <p:nvSpPr>
          <p:cNvPr id="64" name="object 62">
            <a:extLst>
              <a:ext uri="{FF2B5EF4-FFF2-40B4-BE49-F238E27FC236}">
                <a16:creationId xmlns:a16="http://schemas.microsoft.com/office/drawing/2014/main" id="{FA9AC6C2-FBC0-B540-A1E5-7FD6CF7822D2}"/>
              </a:ext>
            </a:extLst>
          </p:cNvPr>
          <p:cNvSpPr/>
          <p:nvPr/>
        </p:nvSpPr>
        <p:spPr>
          <a:xfrm>
            <a:off x="7693355" y="3694983"/>
            <a:ext cx="438836" cy="451349"/>
          </a:xfrm>
          <a:prstGeom prst="rect">
            <a:avLst/>
          </a:prstGeom>
          <a:blipFill>
            <a:blip r:embed="rId25" cstate="print"/>
            <a:stretch>
              <a:fillRect/>
            </a:stretch>
          </a:blipFill>
        </p:spPr>
        <p:txBody>
          <a:bodyPr wrap="square" lIns="0" tIns="0" rIns="0" bIns="0" rtlCol="0"/>
          <a:lstStyle/>
          <a:p>
            <a:endParaRPr sz="2400"/>
          </a:p>
        </p:txBody>
      </p:sp>
      <p:sp>
        <p:nvSpPr>
          <p:cNvPr id="65" name="object 63">
            <a:extLst>
              <a:ext uri="{FF2B5EF4-FFF2-40B4-BE49-F238E27FC236}">
                <a16:creationId xmlns:a16="http://schemas.microsoft.com/office/drawing/2014/main" id="{7727AA85-3FD7-5A43-B5F9-C4E1CD824416}"/>
              </a:ext>
            </a:extLst>
          </p:cNvPr>
          <p:cNvSpPr/>
          <p:nvPr/>
        </p:nvSpPr>
        <p:spPr>
          <a:xfrm>
            <a:off x="6260415" y="6066374"/>
            <a:ext cx="1695680" cy="453855"/>
          </a:xfrm>
          <a:prstGeom prst="rect">
            <a:avLst/>
          </a:prstGeom>
          <a:blipFill>
            <a:blip r:embed="rId26" cstate="print"/>
            <a:stretch>
              <a:fillRect/>
            </a:stretch>
          </a:blipFill>
        </p:spPr>
        <p:txBody>
          <a:bodyPr wrap="square" lIns="0" tIns="0" rIns="0" bIns="0" rtlCol="0"/>
          <a:lstStyle/>
          <a:p>
            <a:endParaRPr sz="2400"/>
          </a:p>
        </p:txBody>
      </p:sp>
      <p:sp>
        <p:nvSpPr>
          <p:cNvPr id="66" name="object 64">
            <a:extLst>
              <a:ext uri="{FF2B5EF4-FFF2-40B4-BE49-F238E27FC236}">
                <a16:creationId xmlns:a16="http://schemas.microsoft.com/office/drawing/2014/main" id="{DDFA418B-866D-094B-A323-E34663AE7189}"/>
              </a:ext>
            </a:extLst>
          </p:cNvPr>
          <p:cNvSpPr txBox="1"/>
          <p:nvPr/>
        </p:nvSpPr>
        <p:spPr>
          <a:xfrm>
            <a:off x="2936696" y="4779541"/>
            <a:ext cx="6903720" cy="700256"/>
          </a:xfrm>
          <a:prstGeom prst="rect">
            <a:avLst/>
          </a:prstGeom>
        </p:spPr>
        <p:txBody>
          <a:bodyPr vert="horz" wrap="square" lIns="0" tIns="0" rIns="0" bIns="0" rtlCol="0">
            <a:spAutoFit/>
          </a:bodyPr>
          <a:lstStyle/>
          <a:p>
            <a:pPr marL="16933"/>
            <a:r>
              <a:rPr sz="2200" spc="-33">
                <a:latin typeface="Helvetica"/>
                <a:cs typeface="Helvetica"/>
              </a:rPr>
              <a:t>M</a:t>
            </a:r>
            <a:r>
              <a:rPr sz="2200" spc="-13">
                <a:latin typeface="Helvetica"/>
                <a:cs typeface="Helvetica"/>
              </a:rPr>
              <a:t>a</a:t>
            </a:r>
            <a:r>
              <a:rPr sz="2200" spc="-20">
                <a:latin typeface="Helvetica"/>
                <a:cs typeface="Helvetica"/>
              </a:rPr>
              <a:t>pRedu</a:t>
            </a:r>
            <a:r>
              <a:rPr sz="2200" spc="-27">
                <a:latin typeface="Helvetica"/>
                <a:cs typeface="Helvetica"/>
              </a:rPr>
              <a:t>ce</a:t>
            </a:r>
            <a:endParaRPr sz="2200">
              <a:latin typeface="Helvetica"/>
              <a:cs typeface="Helvetica"/>
            </a:endParaRPr>
          </a:p>
          <a:p>
            <a:pPr>
              <a:spcBef>
                <a:spcPts val="65"/>
              </a:spcBef>
            </a:pPr>
            <a:endParaRPr sz="2267">
              <a:latin typeface="Times New Roman"/>
              <a:cs typeface="Times New Roman"/>
            </a:endParaRPr>
          </a:p>
        </p:txBody>
      </p:sp>
      <p:sp>
        <p:nvSpPr>
          <p:cNvPr id="67" name="object 66">
            <a:extLst>
              <a:ext uri="{FF2B5EF4-FFF2-40B4-BE49-F238E27FC236}">
                <a16:creationId xmlns:a16="http://schemas.microsoft.com/office/drawing/2014/main" id="{596579A1-6EA1-2845-9D42-23D764D2B2B1}"/>
              </a:ext>
            </a:extLst>
          </p:cNvPr>
          <p:cNvSpPr txBox="1"/>
          <p:nvPr/>
        </p:nvSpPr>
        <p:spPr>
          <a:xfrm>
            <a:off x="1145879" y="1660896"/>
            <a:ext cx="3860800" cy="656655"/>
          </a:xfrm>
          <a:prstGeom prst="rect">
            <a:avLst/>
          </a:prstGeom>
          <a:solidFill>
            <a:srgbClr val="252525"/>
          </a:solidFill>
        </p:spPr>
        <p:txBody>
          <a:bodyPr vert="horz" wrap="square" lIns="0" tIns="0" rIns="0" bIns="0" rtlCol="0">
            <a:spAutoFit/>
          </a:bodyPr>
          <a:lstStyle/>
          <a:p>
            <a:pPr marL="159169"/>
            <a:r>
              <a:rPr sz="4267" spc="-7">
                <a:solidFill>
                  <a:srgbClr val="FFFFFF"/>
                </a:solidFill>
                <a:latin typeface="Helvetica"/>
                <a:cs typeface="Helvetica"/>
              </a:rPr>
              <a:t>Ma</a:t>
            </a:r>
            <a:r>
              <a:rPr sz="4267">
                <a:solidFill>
                  <a:srgbClr val="FFFFFF"/>
                </a:solidFill>
                <a:latin typeface="Helvetica"/>
                <a:cs typeface="Helvetica"/>
              </a:rPr>
              <a:t>p</a:t>
            </a:r>
            <a:r>
              <a:rPr sz="4267" spc="-13">
                <a:solidFill>
                  <a:srgbClr val="FFFFFF"/>
                </a:solidFill>
                <a:latin typeface="Helvetica"/>
                <a:cs typeface="Helvetica"/>
              </a:rPr>
              <a:t> </a:t>
            </a:r>
            <a:r>
              <a:rPr sz="4267">
                <a:solidFill>
                  <a:srgbClr val="FFFFFF"/>
                </a:solidFill>
                <a:latin typeface="Wingdings"/>
                <a:cs typeface="Wingdings"/>
              </a:rPr>
              <a:t></a:t>
            </a:r>
            <a:r>
              <a:rPr sz="4267" spc="-3093">
                <a:solidFill>
                  <a:srgbClr val="FFFFFF"/>
                </a:solidFill>
                <a:latin typeface="Wingdings"/>
                <a:cs typeface="Wingdings"/>
              </a:rPr>
              <a:t> </a:t>
            </a:r>
            <a:r>
              <a:rPr sz="4267">
                <a:solidFill>
                  <a:srgbClr val="FFFFFF"/>
                </a:solidFill>
                <a:latin typeface="Helvetica"/>
                <a:cs typeface="Helvetica"/>
              </a:rPr>
              <a:t>a</a:t>
            </a:r>
            <a:r>
              <a:rPr sz="4267" spc="-13">
                <a:solidFill>
                  <a:srgbClr val="FFFFFF"/>
                </a:solidFill>
                <a:latin typeface="Helvetica"/>
                <a:cs typeface="Helvetica"/>
              </a:rPr>
              <a:t>p</a:t>
            </a:r>
            <a:r>
              <a:rPr sz="4267">
                <a:solidFill>
                  <a:srgbClr val="FFFFFF"/>
                </a:solidFill>
                <a:latin typeface="Helvetica"/>
                <a:cs typeface="Helvetica"/>
              </a:rPr>
              <a:t>ply()</a:t>
            </a:r>
            <a:endParaRPr sz="4267">
              <a:latin typeface="Helvetica"/>
              <a:cs typeface="Helvetica"/>
            </a:endParaRPr>
          </a:p>
        </p:txBody>
      </p:sp>
      <p:sp>
        <p:nvSpPr>
          <p:cNvPr id="68" name="object 67">
            <a:extLst>
              <a:ext uri="{FF2B5EF4-FFF2-40B4-BE49-F238E27FC236}">
                <a16:creationId xmlns:a16="http://schemas.microsoft.com/office/drawing/2014/main" id="{E71C4401-4CC4-014C-9E98-8981E2DB08B1}"/>
              </a:ext>
            </a:extLst>
          </p:cNvPr>
          <p:cNvSpPr txBox="1"/>
          <p:nvPr/>
        </p:nvSpPr>
        <p:spPr>
          <a:xfrm>
            <a:off x="2743200" y="2514600"/>
            <a:ext cx="5791200" cy="656655"/>
          </a:xfrm>
          <a:prstGeom prst="rect">
            <a:avLst/>
          </a:prstGeom>
          <a:solidFill>
            <a:srgbClr val="252525"/>
          </a:solidFill>
        </p:spPr>
        <p:txBody>
          <a:bodyPr vert="horz" wrap="square" lIns="0" tIns="0" rIns="0" bIns="0" rtlCol="0">
            <a:spAutoFit/>
          </a:bodyPr>
          <a:lstStyle/>
          <a:p>
            <a:pPr marL="41486"/>
            <a:r>
              <a:rPr sz="4267">
                <a:solidFill>
                  <a:srgbClr val="FFFFFF"/>
                </a:solidFill>
                <a:latin typeface="Helvetica"/>
                <a:cs typeface="Helvetica"/>
              </a:rPr>
              <a:t>Re</a:t>
            </a:r>
            <a:r>
              <a:rPr sz="4267" spc="-20">
                <a:solidFill>
                  <a:srgbClr val="FFFFFF"/>
                </a:solidFill>
                <a:latin typeface="Helvetica"/>
                <a:cs typeface="Helvetica"/>
              </a:rPr>
              <a:t>d</a:t>
            </a:r>
            <a:r>
              <a:rPr sz="4267">
                <a:solidFill>
                  <a:srgbClr val="FFFFFF"/>
                </a:solidFill>
                <a:latin typeface="Helvetica"/>
                <a:cs typeface="Helvetica"/>
              </a:rPr>
              <a:t>uce</a:t>
            </a:r>
            <a:r>
              <a:rPr sz="4267" spc="-27">
                <a:solidFill>
                  <a:srgbClr val="FFFFFF"/>
                </a:solidFill>
                <a:latin typeface="Helvetica"/>
                <a:cs typeface="Helvetica"/>
              </a:rPr>
              <a:t> </a:t>
            </a:r>
            <a:r>
              <a:rPr sz="4267">
                <a:solidFill>
                  <a:srgbClr val="FFFFFF"/>
                </a:solidFill>
                <a:latin typeface="Wingdings"/>
                <a:cs typeface="Wingdings"/>
              </a:rPr>
              <a:t></a:t>
            </a:r>
            <a:r>
              <a:rPr sz="4267" spc="-3093">
                <a:solidFill>
                  <a:srgbClr val="FFFFFF"/>
                </a:solidFill>
                <a:latin typeface="Wingdings"/>
                <a:cs typeface="Wingdings"/>
              </a:rPr>
              <a:t> </a:t>
            </a:r>
            <a:r>
              <a:rPr sz="4267">
                <a:solidFill>
                  <a:srgbClr val="FFFFFF"/>
                </a:solidFill>
                <a:latin typeface="Helvetica"/>
                <a:cs typeface="Helvetica"/>
              </a:rPr>
              <a:t>sum</a:t>
            </a:r>
            <a:r>
              <a:rPr sz="4267" spc="-27">
                <a:solidFill>
                  <a:srgbClr val="FFFFFF"/>
                </a:solidFill>
                <a:latin typeface="Helvetica"/>
                <a:cs typeface="Helvetica"/>
              </a:rPr>
              <a:t>m</a:t>
            </a:r>
            <a:r>
              <a:rPr sz="4267">
                <a:solidFill>
                  <a:srgbClr val="FFFFFF"/>
                </a:solidFill>
                <a:latin typeface="Helvetica"/>
                <a:cs typeface="Helvetica"/>
              </a:rPr>
              <a:t>ar</a:t>
            </a:r>
            <a:r>
              <a:rPr sz="4267" spc="-13">
                <a:solidFill>
                  <a:srgbClr val="FFFFFF"/>
                </a:solidFill>
                <a:latin typeface="Helvetica"/>
                <a:cs typeface="Helvetica"/>
              </a:rPr>
              <a:t>i</a:t>
            </a:r>
            <a:r>
              <a:rPr sz="4267">
                <a:solidFill>
                  <a:srgbClr val="FFFFFF"/>
                </a:solidFill>
                <a:latin typeface="Helvetica"/>
                <a:cs typeface="Helvetica"/>
              </a:rPr>
              <a:t>ze()</a:t>
            </a:r>
            <a:endParaRPr sz="4267">
              <a:latin typeface="Helvetica"/>
              <a:cs typeface="Helvetica"/>
            </a:endParaRPr>
          </a:p>
        </p:txBody>
      </p:sp>
    </p:spTree>
    <p:extLst>
      <p:ext uri="{BB962C8B-B14F-4D97-AF65-F5344CB8AC3E}">
        <p14:creationId xmlns:p14="http://schemas.microsoft.com/office/powerpoint/2010/main" val="1468788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76285" y="3481214"/>
            <a:ext cx="607203" cy="2390657"/>
          </a:xfrm>
          <a:prstGeom prst="rect">
            <a:avLst/>
          </a:prstGeom>
          <a:blipFill>
            <a:blip r:embed="rId3" cstate="print"/>
            <a:stretch>
              <a:fillRect/>
            </a:stretch>
          </a:blipFill>
        </p:spPr>
        <p:txBody>
          <a:bodyPr wrap="square" lIns="0" tIns="0" rIns="0" bIns="0" rtlCol="0"/>
          <a:lstStyle/>
          <a:p>
            <a:endParaRPr sz="2400"/>
          </a:p>
        </p:txBody>
      </p:sp>
      <p:sp>
        <p:nvSpPr>
          <p:cNvPr id="3" name="object 3"/>
          <p:cNvSpPr/>
          <p:nvPr/>
        </p:nvSpPr>
        <p:spPr>
          <a:xfrm>
            <a:off x="8082409" y="3482950"/>
            <a:ext cx="601979" cy="2383367"/>
          </a:xfrm>
          <a:custGeom>
            <a:avLst/>
            <a:gdLst/>
            <a:ahLst/>
            <a:cxnLst/>
            <a:rect l="l" t="t" r="r" b="b"/>
            <a:pathLst>
              <a:path w="451485" h="1787525">
                <a:moveTo>
                  <a:pt x="0" y="1708662"/>
                </a:moveTo>
                <a:lnTo>
                  <a:pt x="0" y="78243"/>
                </a:lnTo>
                <a:lnTo>
                  <a:pt x="1345" y="63563"/>
                </a:lnTo>
                <a:lnTo>
                  <a:pt x="19567" y="26231"/>
                </a:lnTo>
                <a:lnTo>
                  <a:pt x="53916" y="3773"/>
                </a:lnTo>
                <a:lnTo>
                  <a:pt x="373399" y="0"/>
                </a:lnTo>
                <a:lnTo>
                  <a:pt x="387814" y="1327"/>
                </a:lnTo>
                <a:lnTo>
                  <a:pt x="424952" y="19400"/>
                </a:lnTo>
                <a:lnTo>
                  <a:pt x="447631" y="53800"/>
                </a:lnTo>
                <a:lnTo>
                  <a:pt x="451476" y="1708662"/>
                </a:lnTo>
                <a:lnTo>
                  <a:pt x="450125" y="1723154"/>
                </a:lnTo>
                <a:lnTo>
                  <a:pt x="431873" y="1760451"/>
                </a:lnTo>
                <a:lnTo>
                  <a:pt x="397597" y="1783230"/>
                </a:lnTo>
                <a:lnTo>
                  <a:pt x="78076" y="1787131"/>
                </a:lnTo>
                <a:lnTo>
                  <a:pt x="63612" y="1785777"/>
                </a:lnTo>
                <a:lnTo>
                  <a:pt x="26479" y="1767461"/>
                </a:lnTo>
                <a:lnTo>
                  <a:pt x="3865" y="1733016"/>
                </a:lnTo>
                <a:lnTo>
                  <a:pt x="694" y="1719117"/>
                </a:lnTo>
                <a:lnTo>
                  <a:pt x="0" y="1708662"/>
                </a:lnTo>
                <a:close/>
              </a:path>
            </a:pathLst>
          </a:custGeom>
          <a:ln w="8390">
            <a:solidFill>
              <a:srgbClr val="000000"/>
            </a:solidFill>
          </a:ln>
        </p:spPr>
        <p:txBody>
          <a:bodyPr wrap="square" lIns="0" tIns="0" rIns="0" bIns="0" rtlCol="0"/>
          <a:lstStyle/>
          <a:p>
            <a:endParaRPr sz="2400"/>
          </a:p>
        </p:txBody>
      </p:sp>
      <p:sp>
        <p:nvSpPr>
          <p:cNvPr id="4" name="object 4"/>
          <p:cNvSpPr/>
          <p:nvPr/>
        </p:nvSpPr>
        <p:spPr>
          <a:xfrm>
            <a:off x="8082409" y="5761167"/>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 name="object 5"/>
          <p:cNvSpPr/>
          <p:nvPr/>
        </p:nvSpPr>
        <p:spPr>
          <a:xfrm>
            <a:off x="8148383" y="3580420"/>
            <a:ext cx="452608" cy="545264"/>
          </a:xfrm>
          <a:prstGeom prst="rect">
            <a:avLst/>
          </a:prstGeom>
          <a:blipFill>
            <a:blip r:embed="rId4" cstate="print"/>
            <a:stretch>
              <a:fillRect/>
            </a:stretch>
          </a:blipFill>
        </p:spPr>
        <p:txBody>
          <a:bodyPr wrap="square" lIns="0" tIns="0" rIns="0" bIns="0" rtlCol="0"/>
          <a:lstStyle/>
          <a:p>
            <a:endParaRPr sz="2400"/>
          </a:p>
        </p:txBody>
      </p:sp>
      <p:sp>
        <p:nvSpPr>
          <p:cNvPr id="6" name="object 6"/>
          <p:cNvSpPr txBox="1"/>
          <p:nvPr/>
        </p:nvSpPr>
        <p:spPr>
          <a:xfrm>
            <a:off x="8246732" y="4857680"/>
            <a:ext cx="338554" cy="870373"/>
          </a:xfrm>
          <a:prstGeom prst="rect">
            <a:avLst/>
          </a:prstGeom>
        </p:spPr>
        <p:txBody>
          <a:bodyPr vert="vert270" wrap="square" lIns="0" tIns="0" rIns="0" bIns="0" rtlCol="0">
            <a:spAutoFit/>
          </a:bodyPr>
          <a:lstStyle/>
          <a:p>
            <a:pPr marL="16933"/>
            <a:r>
              <a:rPr sz="2200" spc="-7">
                <a:latin typeface="Helvetica"/>
                <a:cs typeface="Helvetica"/>
              </a:rPr>
              <a:t>HBa</a:t>
            </a:r>
            <a:r>
              <a:rPr sz="2200">
                <a:latin typeface="Helvetica"/>
                <a:cs typeface="Helvetica"/>
              </a:rPr>
              <a:t>se</a:t>
            </a:r>
          </a:p>
        </p:txBody>
      </p:sp>
      <p:sp>
        <p:nvSpPr>
          <p:cNvPr id="7" name="object 7"/>
          <p:cNvSpPr/>
          <p:nvPr/>
        </p:nvSpPr>
        <p:spPr>
          <a:xfrm>
            <a:off x="2602574" y="3494181"/>
            <a:ext cx="1317413" cy="995680"/>
          </a:xfrm>
          <a:custGeom>
            <a:avLst/>
            <a:gdLst/>
            <a:ahLst/>
            <a:cxnLst/>
            <a:rect l="l" t="t" r="r" b="b"/>
            <a:pathLst>
              <a:path w="988060" h="746760">
                <a:moveTo>
                  <a:pt x="909504" y="0"/>
                </a:moveTo>
                <a:lnTo>
                  <a:pt x="78085" y="0"/>
                </a:lnTo>
                <a:lnTo>
                  <a:pt x="67690" y="696"/>
                </a:lnTo>
                <a:lnTo>
                  <a:pt x="29516" y="17121"/>
                </a:lnTo>
                <a:lnTo>
                  <a:pt x="5214" y="50313"/>
                </a:lnTo>
                <a:lnTo>
                  <a:pt x="0" y="78416"/>
                </a:lnTo>
                <a:lnTo>
                  <a:pt x="682" y="678602"/>
                </a:lnTo>
                <a:lnTo>
                  <a:pt x="16986" y="716931"/>
                </a:lnTo>
                <a:lnTo>
                  <a:pt x="50035" y="741331"/>
                </a:lnTo>
                <a:lnTo>
                  <a:pt x="78085" y="746566"/>
                </a:lnTo>
                <a:lnTo>
                  <a:pt x="919786" y="745883"/>
                </a:lnTo>
                <a:lnTo>
                  <a:pt x="957949" y="729532"/>
                </a:lnTo>
                <a:lnTo>
                  <a:pt x="982336" y="696379"/>
                </a:lnTo>
                <a:lnTo>
                  <a:pt x="987581" y="668236"/>
                </a:lnTo>
                <a:lnTo>
                  <a:pt x="986887" y="68010"/>
                </a:lnTo>
                <a:lnTo>
                  <a:pt x="970511" y="29697"/>
                </a:lnTo>
                <a:lnTo>
                  <a:pt x="937455" y="5252"/>
                </a:lnTo>
                <a:lnTo>
                  <a:pt x="909504" y="0"/>
                </a:lnTo>
                <a:close/>
              </a:path>
            </a:pathLst>
          </a:custGeom>
          <a:solidFill>
            <a:srgbClr val="FFFFFF"/>
          </a:solidFill>
        </p:spPr>
        <p:txBody>
          <a:bodyPr wrap="square" lIns="0" tIns="0" rIns="0" bIns="0" rtlCol="0"/>
          <a:lstStyle/>
          <a:p>
            <a:endParaRPr sz="2400"/>
          </a:p>
        </p:txBody>
      </p:sp>
      <p:sp>
        <p:nvSpPr>
          <p:cNvPr id="8" name="object 8"/>
          <p:cNvSpPr/>
          <p:nvPr/>
        </p:nvSpPr>
        <p:spPr>
          <a:xfrm>
            <a:off x="2602574" y="3494181"/>
            <a:ext cx="1317413" cy="995680"/>
          </a:xfrm>
          <a:custGeom>
            <a:avLst/>
            <a:gdLst/>
            <a:ahLst/>
            <a:cxnLst/>
            <a:rect l="l" t="t" r="r" b="b"/>
            <a:pathLst>
              <a:path w="988060" h="746760">
                <a:moveTo>
                  <a:pt x="78085" y="0"/>
                </a:moveTo>
                <a:lnTo>
                  <a:pt x="909504" y="0"/>
                </a:lnTo>
                <a:lnTo>
                  <a:pt x="923903" y="1354"/>
                </a:lnTo>
                <a:lnTo>
                  <a:pt x="961011" y="19674"/>
                </a:lnTo>
                <a:lnTo>
                  <a:pt x="983701" y="54115"/>
                </a:lnTo>
                <a:lnTo>
                  <a:pt x="987581" y="668236"/>
                </a:lnTo>
                <a:lnTo>
                  <a:pt x="986228" y="682747"/>
                </a:lnTo>
                <a:lnTo>
                  <a:pt x="967945" y="720019"/>
                </a:lnTo>
                <a:lnTo>
                  <a:pt x="933618" y="742711"/>
                </a:lnTo>
                <a:lnTo>
                  <a:pt x="78085" y="746566"/>
                </a:lnTo>
                <a:lnTo>
                  <a:pt x="63622" y="745216"/>
                </a:lnTo>
                <a:lnTo>
                  <a:pt x="26470" y="726941"/>
                </a:lnTo>
                <a:lnTo>
                  <a:pt x="3845" y="692515"/>
                </a:lnTo>
                <a:lnTo>
                  <a:pt x="0" y="78416"/>
                </a:lnTo>
                <a:lnTo>
                  <a:pt x="1344" y="63934"/>
                </a:lnTo>
                <a:lnTo>
                  <a:pt x="19546" y="26656"/>
                </a:lnTo>
                <a:lnTo>
                  <a:pt x="53834" y="3891"/>
                </a:lnTo>
                <a:lnTo>
                  <a:pt x="67690" y="696"/>
                </a:lnTo>
                <a:lnTo>
                  <a:pt x="78085" y="0"/>
                </a:lnTo>
                <a:close/>
              </a:path>
            </a:pathLst>
          </a:custGeom>
          <a:ln w="8400">
            <a:solidFill>
              <a:srgbClr val="000000"/>
            </a:solidFill>
          </a:ln>
        </p:spPr>
        <p:txBody>
          <a:bodyPr wrap="square" lIns="0" tIns="0" rIns="0" bIns="0" rtlCol="0"/>
          <a:lstStyle/>
          <a:p>
            <a:endParaRPr sz="2400"/>
          </a:p>
        </p:txBody>
      </p:sp>
      <p:sp>
        <p:nvSpPr>
          <p:cNvPr id="9" name="object 9"/>
          <p:cNvSpPr/>
          <p:nvPr/>
        </p:nvSpPr>
        <p:spPr>
          <a:xfrm>
            <a:off x="2706688" y="3494181"/>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0" name="object 10"/>
          <p:cNvSpPr txBox="1"/>
          <p:nvPr/>
        </p:nvSpPr>
        <p:spPr>
          <a:xfrm>
            <a:off x="2673128" y="3841949"/>
            <a:ext cx="587587" cy="338554"/>
          </a:xfrm>
          <a:prstGeom prst="rect">
            <a:avLst/>
          </a:prstGeom>
        </p:spPr>
        <p:txBody>
          <a:bodyPr vert="horz" wrap="square" lIns="0" tIns="0" rIns="0" bIns="0" rtlCol="0">
            <a:spAutoFit/>
          </a:bodyPr>
          <a:lstStyle/>
          <a:p>
            <a:pPr marL="16933"/>
            <a:r>
              <a:rPr sz="2200" spc="-20">
                <a:latin typeface="Helvetica"/>
                <a:cs typeface="Helvetica"/>
              </a:rPr>
              <a:t>Hi</a:t>
            </a:r>
            <a:r>
              <a:rPr sz="2200" spc="-27">
                <a:latin typeface="Helvetica"/>
                <a:cs typeface="Helvetica"/>
              </a:rPr>
              <a:t>ve</a:t>
            </a:r>
            <a:endParaRPr sz="2200">
              <a:latin typeface="Helvetica"/>
              <a:cs typeface="Helvetica"/>
            </a:endParaRPr>
          </a:p>
        </p:txBody>
      </p:sp>
      <p:sp>
        <p:nvSpPr>
          <p:cNvPr id="11" name="object 11"/>
          <p:cNvSpPr/>
          <p:nvPr/>
        </p:nvSpPr>
        <p:spPr>
          <a:xfrm>
            <a:off x="3222637" y="3760665"/>
            <a:ext cx="612367" cy="515600"/>
          </a:xfrm>
          <a:prstGeom prst="rect">
            <a:avLst/>
          </a:prstGeom>
          <a:blipFill>
            <a:blip r:embed="rId5" cstate="print"/>
            <a:stretch>
              <a:fillRect/>
            </a:stretch>
          </a:blipFill>
        </p:spPr>
        <p:txBody>
          <a:bodyPr wrap="square" lIns="0" tIns="0" rIns="0" bIns="0" rtlCol="0"/>
          <a:lstStyle/>
          <a:p>
            <a:endParaRPr sz="2400"/>
          </a:p>
        </p:txBody>
      </p:sp>
      <p:sp>
        <p:nvSpPr>
          <p:cNvPr id="12" name="object 12"/>
          <p:cNvSpPr/>
          <p:nvPr/>
        </p:nvSpPr>
        <p:spPr>
          <a:xfrm>
            <a:off x="4005197" y="3494181"/>
            <a:ext cx="1316567" cy="995680"/>
          </a:xfrm>
          <a:custGeom>
            <a:avLst/>
            <a:gdLst/>
            <a:ahLst/>
            <a:cxnLst/>
            <a:rect l="l" t="t" r="r" b="b"/>
            <a:pathLst>
              <a:path w="987425" h="746760">
                <a:moveTo>
                  <a:pt x="908846" y="0"/>
                </a:moveTo>
                <a:lnTo>
                  <a:pt x="78076" y="0"/>
                </a:lnTo>
                <a:lnTo>
                  <a:pt x="67551" y="695"/>
                </a:lnTo>
                <a:lnTo>
                  <a:pt x="29236" y="17119"/>
                </a:lnTo>
                <a:lnTo>
                  <a:pt x="5133" y="50312"/>
                </a:lnTo>
                <a:lnTo>
                  <a:pt x="0" y="78416"/>
                </a:lnTo>
                <a:lnTo>
                  <a:pt x="669" y="678596"/>
                </a:lnTo>
                <a:lnTo>
                  <a:pt x="16775" y="716928"/>
                </a:lnTo>
                <a:lnTo>
                  <a:pt x="49757" y="741330"/>
                </a:lnTo>
                <a:lnTo>
                  <a:pt x="78076" y="746566"/>
                </a:lnTo>
                <a:lnTo>
                  <a:pt x="919306" y="745883"/>
                </a:lnTo>
                <a:lnTo>
                  <a:pt x="957656" y="729532"/>
                </a:lnTo>
                <a:lnTo>
                  <a:pt x="981783" y="696379"/>
                </a:lnTo>
                <a:lnTo>
                  <a:pt x="986922" y="668236"/>
                </a:lnTo>
                <a:lnTo>
                  <a:pt x="986245" y="68010"/>
                </a:lnTo>
                <a:lnTo>
                  <a:pt x="970124" y="29697"/>
                </a:lnTo>
                <a:lnTo>
                  <a:pt x="937151" y="5252"/>
                </a:lnTo>
                <a:lnTo>
                  <a:pt x="908846" y="0"/>
                </a:lnTo>
                <a:close/>
              </a:path>
            </a:pathLst>
          </a:custGeom>
          <a:solidFill>
            <a:srgbClr val="FFFFFF"/>
          </a:solidFill>
        </p:spPr>
        <p:txBody>
          <a:bodyPr wrap="square" lIns="0" tIns="0" rIns="0" bIns="0" rtlCol="0"/>
          <a:lstStyle/>
          <a:p>
            <a:endParaRPr sz="2400"/>
          </a:p>
        </p:txBody>
      </p:sp>
      <p:sp>
        <p:nvSpPr>
          <p:cNvPr id="13" name="object 13"/>
          <p:cNvSpPr/>
          <p:nvPr/>
        </p:nvSpPr>
        <p:spPr>
          <a:xfrm>
            <a:off x="4005197" y="3494181"/>
            <a:ext cx="1316567" cy="995680"/>
          </a:xfrm>
          <a:custGeom>
            <a:avLst/>
            <a:gdLst/>
            <a:ahLst/>
            <a:cxnLst/>
            <a:rect l="l" t="t" r="r" b="b"/>
            <a:pathLst>
              <a:path w="987425" h="746760">
                <a:moveTo>
                  <a:pt x="78076" y="0"/>
                </a:moveTo>
                <a:lnTo>
                  <a:pt x="908846" y="0"/>
                </a:lnTo>
                <a:lnTo>
                  <a:pt x="923478" y="1354"/>
                </a:lnTo>
                <a:lnTo>
                  <a:pt x="960701" y="19674"/>
                </a:lnTo>
                <a:lnTo>
                  <a:pt x="983123" y="54115"/>
                </a:lnTo>
                <a:lnTo>
                  <a:pt x="986922" y="668236"/>
                </a:lnTo>
                <a:lnTo>
                  <a:pt x="985600" y="682747"/>
                </a:lnTo>
                <a:lnTo>
                  <a:pt x="967583" y="720019"/>
                </a:lnTo>
                <a:lnTo>
                  <a:pt x="933289" y="742711"/>
                </a:lnTo>
                <a:lnTo>
                  <a:pt x="78076" y="746566"/>
                </a:lnTo>
                <a:lnTo>
                  <a:pt x="63436" y="745216"/>
                </a:lnTo>
                <a:lnTo>
                  <a:pt x="26198" y="726939"/>
                </a:lnTo>
                <a:lnTo>
                  <a:pt x="3782" y="692509"/>
                </a:lnTo>
                <a:lnTo>
                  <a:pt x="0" y="78416"/>
                </a:lnTo>
                <a:lnTo>
                  <a:pt x="1321" y="63933"/>
                </a:lnTo>
                <a:lnTo>
                  <a:pt x="19319" y="26654"/>
                </a:lnTo>
                <a:lnTo>
                  <a:pt x="53580" y="3889"/>
                </a:lnTo>
                <a:lnTo>
                  <a:pt x="67551" y="695"/>
                </a:lnTo>
                <a:lnTo>
                  <a:pt x="78076" y="0"/>
                </a:lnTo>
                <a:close/>
              </a:path>
            </a:pathLst>
          </a:custGeom>
          <a:ln w="8400">
            <a:solidFill>
              <a:srgbClr val="000000"/>
            </a:solidFill>
          </a:ln>
        </p:spPr>
        <p:txBody>
          <a:bodyPr wrap="square" lIns="0" tIns="0" rIns="0" bIns="0" rtlCol="0"/>
          <a:lstStyle/>
          <a:p>
            <a:endParaRPr sz="2400"/>
          </a:p>
        </p:txBody>
      </p:sp>
      <p:sp>
        <p:nvSpPr>
          <p:cNvPr id="14" name="object 14"/>
          <p:cNvSpPr/>
          <p:nvPr/>
        </p:nvSpPr>
        <p:spPr>
          <a:xfrm>
            <a:off x="4109299" y="3494181"/>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5" name="object 15"/>
          <p:cNvSpPr txBox="1"/>
          <p:nvPr/>
        </p:nvSpPr>
        <p:spPr>
          <a:xfrm>
            <a:off x="4194735" y="3841949"/>
            <a:ext cx="435187" cy="338554"/>
          </a:xfrm>
          <a:prstGeom prst="rect">
            <a:avLst/>
          </a:prstGeom>
        </p:spPr>
        <p:txBody>
          <a:bodyPr vert="horz" wrap="square" lIns="0" tIns="0" rIns="0" bIns="0" rtlCol="0">
            <a:spAutoFit/>
          </a:bodyPr>
          <a:lstStyle/>
          <a:p>
            <a:pPr marL="16933"/>
            <a:r>
              <a:rPr sz="2200" spc="-20">
                <a:latin typeface="Helvetica"/>
                <a:cs typeface="Helvetica"/>
              </a:rPr>
              <a:t>Pi</a:t>
            </a:r>
            <a:r>
              <a:rPr sz="2200" spc="-13">
                <a:latin typeface="Helvetica"/>
                <a:cs typeface="Helvetica"/>
              </a:rPr>
              <a:t>g</a:t>
            </a:r>
            <a:endParaRPr sz="2200">
              <a:latin typeface="Helvetica"/>
              <a:cs typeface="Helvetica"/>
            </a:endParaRPr>
          </a:p>
        </p:txBody>
      </p:sp>
      <p:sp>
        <p:nvSpPr>
          <p:cNvPr id="16" name="object 16"/>
          <p:cNvSpPr/>
          <p:nvPr/>
        </p:nvSpPr>
        <p:spPr>
          <a:xfrm>
            <a:off x="4802199" y="3770427"/>
            <a:ext cx="361967" cy="496309"/>
          </a:xfrm>
          <a:prstGeom prst="rect">
            <a:avLst/>
          </a:prstGeom>
          <a:blipFill>
            <a:blip r:embed="rId6" cstate="print"/>
            <a:stretch>
              <a:fillRect/>
            </a:stretch>
          </a:blipFill>
        </p:spPr>
        <p:txBody>
          <a:bodyPr wrap="square" lIns="0" tIns="0" rIns="0" bIns="0" rtlCol="0"/>
          <a:lstStyle/>
          <a:p>
            <a:endParaRPr sz="2400"/>
          </a:p>
        </p:txBody>
      </p:sp>
      <p:sp>
        <p:nvSpPr>
          <p:cNvPr id="17" name="object 17"/>
          <p:cNvSpPr/>
          <p:nvPr/>
        </p:nvSpPr>
        <p:spPr>
          <a:xfrm>
            <a:off x="1931120" y="3473456"/>
            <a:ext cx="607203" cy="3083643"/>
          </a:xfrm>
          <a:prstGeom prst="rect">
            <a:avLst/>
          </a:prstGeom>
          <a:blipFill>
            <a:blip r:embed="rId7" cstate="print"/>
            <a:stretch>
              <a:fillRect/>
            </a:stretch>
          </a:blipFill>
        </p:spPr>
        <p:txBody>
          <a:bodyPr wrap="square" lIns="0" tIns="0" rIns="0" bIns="0" rtlCol="0"/>
          <a:lstStyle/>
          <a:p>
            <a:endParaRPr sz="2400"/>
          </a:p>
        </p:txBody>
      </p:sp>
      <p:sp>
        <p:nvSpPr>
          <p:cNvPr id="18" name="object 18"/>
          <p:cNvSpPr/>
          <p:nvPr/>
        </p:nvSpPr>
        <p:spPr>
          <a:xfrm>
            <a:off x="1938004" y="3479476"/>
            <a:ext cx="601979" cy="3078480"/>
          </a:xfrm>
          <a:custGeom>
            <a:avLst/>
            <a:gdLst/>
            <a:ahLst/>
            <a:cxnLst/>
            <a:rect l="l" t="t" r="r" b="b"/>
            <a:pathLst>
              <a:path w="451484" h="2308860">
                <a:moveTo>
                  <a:pt x="0" y="2230592"/>
                </a:moveTo>
                <a:lnTo>
                  <a:pt x="0" y="78243"/>
                </a:lnTo>
                <a:lnTo>
                  <a:pt x="1347" y="63751"/>
                </a:lnTo>
                <a:lnTo>
                  <a:pt x="19585" y="26513"/>
                </a:lnTo>
                <a:lnTo>
                  <a:pt x="53936" y="3839"/>
                </a:lnTo>
                <a:lnTo>
                  <a:pt x="372802" y="0"/>
                </a:lnTo>
                <a:lnTo>
                  <a:pt x="387390" y="1351"/>
                </a:lnTo>
                <a:lnTo>
                  <a:pt x="424615" y="19636"/>
                </a:lnTo>
                <a:lnTo>
                  <a:pt x="447099" y="54058"/>
                </a:lnTo>
                <a:lnTo>
                  <a:pt x="450888" y="2230592"/>
                </a:lnTo>
                <a:lnTo>
                  <a:pt x="449556" y="2245094"/>
                </a:lnTo>
                <a:lnTo>
                  <a:pt x="431452" y="2282341"/>
                </a:lnTo>
                <a:lnTo>
                  <a:pt x="397121" y="2305007"/>
                </a:lnTo>
                <a:lnTo>
                  <a:pt x="372802" y="2308846"/>
                </a:lnTo>
                <a:lnTo>
                  <a:pt x="78086" y="2308846"/>
                </a:lnTo>
                <a:lnTo>
                  <a:pt x="63615" y="2307496"/>
                </a:lnTo>
                <a:lnTo>
                  <a:pt x="26448" y="2289222"/>
                </a:lnTo>
                <a:lnTo>
                  <a:pt x="3830" y="2254801"/>
                </a:lnTo>
                <a:lnTo>
                  <a:pt x="675" y="2240892"/>
                </a:lnTo>
                <a:lnTo>
                  <a:pt x="0" y="2230592"/>
                </a:lnTo>
                <a:close/>
              </a:path>
            </a:pathLst>
          </a:custGeom>
          <a:ln w="8390">
            <a:solidFill>
              <a:srgbClr val="000000"/>
            </a:solidFill>
          </a:ln>
        </p:spPr>
        <p:txBody>
          <a:bodyPr wrap="square" lIns="0" tIns="0" rIns="0" bIns="0" rtlCol="0"/>
          <a:lstStyle/>
          <a:p>
            <a:endParaRPr sz="2400"/>
          </a:p>
        </p:txBody>
      </p:sp>
      <p:sp>
        <p:nvSpPr>
          <p:cNvPr id="19" name="object 19"/>
          <p:cNvSpPr/>
          <p:nvPr/>
        </p:nvSpPr>
        <p:spPr>
          <a:xfrm>
            <a:off x="1938004" y="6453600"/>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20" name="object 20"/>
          <p:cNvSpPr txBox="1"/>
          <p:nvPr/>
        </p:nvSpPr>
        <p:spPr>
          <a:xfrm>
            <a:off x="2071940" y="5073043"/>
            <a:ext cx="338554" cy="1366520"/>
          </a:xfrm>
          <a:prstGeom prst="rect">
            <a:avLst/>
          </a:prstGeom>
        </p:spPr>
        <p:txBody>
          <a:bodyPr vert="vert270" wrap="square" lIns="0" tIns="0" rIns="0" bIns="0" rtlCol="0">
            <a:spAutoFit/>
          </a:bodyPr>
          <a:lstStyle/>
          <a:p>
            <a:pPr marL="16933"/>
            <a:r>
              <a:rPr sz="2200" spc="-7">
                <a:latin typeface="Helvetica"/>
                <a:cs typeface="Helvetica"/>
              </a:rPr>
              <a:t>Z</a:t>
            </a:r>
            <a:r>
              <a:rPr sz="2200">
                <a:latin typeface="Helvetica"/>
                <a:cs typeface="Helvetica"/>
              </a:rPr>
              <a:t>o</a:t>
            </a:r>
            <a:r>
              <a:rPr sz="2200" spc="-7">
                <a:latin typeface="Helvetica"/>
                <a:cs typeface="Helvetica"/>
              </a:rPr>
              <a:t>o</a:t>
            </a:r>
            <a:r>
              <a:rPr sz="2200">
                <a:latin typeface="Helvetica"/>
                <a:cs typeface="Helvetica"/>
              </a:rPr>
              <a:t>k</a:t>
            </a:r>
            <a:r>
              <a:rPr sz="2200" spc="-7">
                <a:latin typeface="Helvetica"/>
                <a:cs typeface="Helvetica"/>
              </a:rPr>
              <a:t>ee</a:t>
            </a:r>
            <a:r>
              <a:rPr sz="2200">
                <a:latin typeface="Helvetica"/>
                <a:cs typeface="Helvetica"/>
              </a:rPr>
              <a:t>p</a:t>
            </a:r>
            <a:r>
              <a:rPr sz="2200" spc="-7">
                <a:latin typeface="Helvetica"/>
                <a:cs typeface="Helvetica"/>
              </a:rPr>
              <a:t>e</a:t>
            </a:r>
            <a:r>
              <a:rPr sz="2200">
                <a:latin typeface="Helvetica"/>
                <a:cs typeface="Helvetica"/>
              </a:rPr>
              <a:t>r</a:t>
            </a:r>
          </a:p>
        </p:txBody>
      </p:sp>
      <p:sp>
        <p:nvSpPr>
          <p:cNvPr id="21" name="object 21"/>
          <p:cNvSpPr/>
          <p:nvPr/>
        </p:nvSpPr>
        <p:spPr>
          <a:xfrm>
            <a:off x="1952632" y="3615226"/>
            <a:ext cx="561321" cy="383393"/>
          </a:xfrm>
          <a:prstGeom prst="rect">
            <a:avLst/>
          </a:prstGeom>
          <a:blipFill>
            <a:blip r:embed="rId8" cstate="print"/>
            <a:stretch>
              <a:fillRect/>
            </a:stretch>
          </a:blipFill>
        </p:spPr>
        <p:txBody>
          <a:bodyPr wrap="square" lIns="0" tIns="0" rIns="0" bIns="0" rtlCol="0"/>
          <a:lstStyle/>
          <a:p>
            <a:endParaRPr sz="2400"/>
          </a:p>
        </p:txBody>
      </p:sp>
      <p:sp>
        <p:nvSpPr>
          <p:cNvPr id="22" name="object 22"/>
          <p:cNvSpPr/>
          <p:nvPr/>
        </p:nvSpPr>
        <p:spPr>
          <a:xfrm>
            <a:off x="5378517" y="3489898"/>
            <a:ext cx="607203" cy="1696397"/>
          </a:xfrm>
          <a:prstGeom prst="rect">
            <a:avLst/>
          </a:prstGeom>
          <a:blipFill>
            <a:blip r:embed="rId9" cstate="print"/>
            <a:stretch>
              <a:fillRect/>
            </a:stretch>
          </a:blipFill>
        </p:spPr>
        <p:txBody>
          <a:bodyPr wrap="square" lIns="0" tIns="0" rIns="0" bIns="0" rtlCol="0"/>
          <a:lstStyle/>
          <a:p>
            <a:endParaRPr sz="2400"/>
          </a:p>
        </p:txBody>
      </p:sp>
      <p:sp>
        <p:nvSpPr>
          <p:cNvPr id="23" name="object 23"/>
          <p:cNvSpPr/>
          <p:nvPr/>
        </p:nvSpPr>
        <p:spPr>
          <a:xfrm>
            <a:off x="5381868" y="3490709"/>
            <a:ext cx="602827" cy="1689100"/>
          </a:xfrm>
          <a:custGeom>
            <a:avLst/>
            <a:gdLst/>
            <a:ahLst/>
            <a:cxnLst/>
            <a:rect l="l" t="t" r="r" b="b"/>
            <a:pathLst>
              <a:path w="452119" h="1266825">
                <a:moveTo>
                  <a:pt x="0" y="1188063"/>
                </a:moveTo>
                <a:lnTo>
                  <a:pt x="0" y="78503"/>
                </a:lnTo>
                <a:lnTo>
                  <a:pt x="1344" y="64001"/>
                </a:lnTo>
                <a:lnTo>
                  <a:pt x="19536" y="26691"/>
                </a:lnTo>
                <a:lnTo>
                  <a:pt x="53792" y="3907"/>
                </a:lnTo>
                <a:lnTo>
                  <a:pt x="373486" y="0"/>
                </a:lnTo>
                <a:lnTo>
                  <a:pt x="387877" y="1353"/>
                </a:lnTo>
                <a:lnTo>
                  <a:pt x="424969" y="19662"/>
                </a:lnTo>
                <a:lnTo>
                  <a:pt x="447666" y="54108"/>
                </a:lnTo>
                <a:lnTo>
                  <a:pt x="451563" y="1188063"/>
                </a:lnTo>
                <a:lnTo>
                  <a:pt x="450211" y="1202733"/>
                </a:lnTo>
                <a:lnTo>
                  <a:pt x="431947" y="1240105"/>
                </a:lnTo>
                <a:lnTo>
                  <a:pt x="397652" y="1262655"/>
                </a:lnTo>
                <a:lnTo>
                  <a:pt x="78076" y="1266480"/>
                </a:lnTo>
                <a:lnTo>
                  <a:pt x="63630" y="1265149"/>
                </a:lnTo>
                <a:lnTo>
                  <a:pt x="26500" y="1247043"/>
                </a:lnTo>
                <a:lnTo>
                  <a:pt x="3863" y="1212628"/>
                </a:lnTo>
                <a:lnTo>
                  <a:pt x="690" y="1198613"/>
                </a:lnTo>
                <a:lnTo>
                  <a:pt x="0" y="1188063"/>
                </a:lnTo>
                <a:close/>
              </a:path>
            </a:pathLst>
          </a:custGeom>
          <a:ln w="8391">
            <a:solidFill>
              <a:srgbClr val="000000"/>
            </a:solidFill>
          </a:ln>
        </p:spPr>
        <p:txBody>
          <a:bodyPr wrap="square" lIns="0" tIns="0" rIns="0" bIns="0" rtlCol="0"/>
          <a:lstStyle/>
          <a:p>
            <a:endParaRPr sz="2400"/>
          </a:p>
        </p:txBody>
      </p:sp>
      <p:sp>
        <p:nvSpPr>
          <p:cNvPr id="24" name="object 24"/>
          <p:cNvSpPr/>
          <p:nvPr/>
        </p:nvSpPr>
        <p:spPr>
          <a:xfrm>
            <a:off x="5381868" y="5074792"/>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25" name="object 25"/>
          <p:cNvSpPr txBox="1"/>
          <p:nvPr/>
        </p:nvSpPr>
        <p:spPr>
          <a:xfrm>
            <a:off x="5532441" y="4214946"/>
            <a:ext cx="338554" cy="871220"/>
          </a:xfrm>
          <a:prstGeom prst="rect">
            <a:avLst/>
          </a:prstGeom>
        </p:spPr>
        <p:txBody>
          <a:bodyPr vert="vert270" wrap="square" lIns="0" tIns="0" rIns="0" bIns="0" rtlCol="0">
            <a:spAutoFit/>
          </a:bodyPr>
          <a:lstStyle/>
          <a:p>
            <a:pPr marL="16933"/>
            <a:r>
              <a:rPr sz="2200" spc="-7">
                <a:latin typeface="Helvetica"/>
                <a:cs typeface="Helvetica"/>
              </a:rPr>
              <a:t>Gi</a:t>
            </a:r>
            <a:r>
              <a:rPr sz="2200">
                <a:latin typeface="Helvetica"/>
                <a:cs typeface="Helvetica"/>
              </a:rPr>
              <a:t>r</a:t>
            </a:r>
            <a:r>
              <a:rPr sz="2200" spc="-7">
                <a:latin typeface="Helvetica"/>
                <a:cs typeface="Helvetica"/>
              </a:rPr>
              <a:t>ap</a:t>
            </a:r>
            <a:r>
              <a:rPr sz="2200">
                <a:latin typeface="Helvetica"/>
                <a:cs typeface="Helvetica"/>
              </a:rPr>
              <a:t>h</a:t>
            </a:r>
          </a:p>
        </p:txBody>
      </p:sp>
      <p:sp>
        <p:nvSpPr>
          <p:cNvPr id="26" name="object 26"/>
          <p:cNvSpPr/>
          <p:nvPr/>
        </p:nvSpPr>
        <p:spPr>
          <a:xfrm>
            <a:off x="5426929" y="3542164"/>
            <a:ext cx="494480" cy="604477"/>
          </a:xfrm>
          <a:prstGeom prst="rect">
            <a:avLst/>
          </a:prstGeom>
          <a:blipFill>
            <a:blip r:embed="rId10" cstate="print"/>
            <a:stretch>
              <a:fillRect/>
            </a:stretch>
          </a:blipFill>
        </p:spPr>
        <p:txBody>
          <a:bodyPr wrap="square" lIns="0" tIns="0" rIns="0" bIns="0" rtlCol="0"/>
          <a:lstStyle/>
          <a:p>
            <a:endParaRPr sz="2400"/>
          </a:p>
        </p:txBody>
      </p:sp>
      <p:sp>
        <p:nvSpPr>
          <p:cNvPr id="27" name="object 27"/>
          <p:cNvSpPr/>
          <p:nvPr/>
        </p:nvSpPr>
        <p:spPr>
          <a:xfrm>
            <a:off x="6061133" y="3481214"/>
            <a:ext cx="607203" cy="1696397"/>
          </a:xfrm>
          <a:prstGeom prst="rect">
            <a:avLst/>
          </a:prstGeom>
          <a:blipFill>
            <a:blip r:embed="rId11" cstate="print"/>
            <a:stretch>
              <a:fillRect/>
            </a:stretch>
          </a:blipFill>
        </p:spPr>
        <p:txBody>
          <a:bodyPr wrap="square" lIns="0" tIns="0" rIns="0" bIns="0" rtlCol="0"/>
          <a:lstStyle/>
          <a:p>
            <a:endParaRPr sz="2400"/>
          </a:p>
        </p:txBody>
      </p:sp>
      <p:sp>
        <p:nvSpPr>
          <p:cNvPr id="28" name="object 28"/>
          <p:cNvSpPr/>
          <p:nvPr/>
        </p:nvSpPr>
        <p:spPr>
          <a:xfrm>
            <a:off x="6064600" y="3488161"/>
            <a:ext cx="601979" cy="1689100"/>
          </a:xfrm>
          <a:custGeom>
            <a:avLst/>
            <a:gdLst/>
            <a:ahLst/>
            <a:cxnLst/>
            <a:rect l="l" t="t" r="r" b="b"/>
            <a:pathLst>
              <a:path w="451485" h="1266825">
                <a:moveTo>
                  <a:pt x="0" y="1187976"/>
                </a:moveTo>
                <a:lnTo>
                  <a:pt x="0" y="78416"/>
                </a:lnTo>
                <a:lnTo>
                  <a:pt x="1342" y="63933"/>
                </a:lnTo>
                <a:lnTo>
                  <a:pt x="19526" y="26654"/>
                </a:lnTo>
                <a:lnTo>
                  <a:pt x="53811" y="3889"/>
                </a:lnTo>
                <a:lnTo>
                  <a:pt x="372793" y="0"/>
                </a:lnTo>
                <a:lnTo>
                  <a:pt x="387239" y="1354"/>
                </a:lnTo>
                <a:lnTo>
                  <a:pt x="424369" y="19674"/>
                </a:lnTo>
                <a:lnTo>
                  <a:pt x="447006" y="54115"/>
                </a:lnTo>
                <a:lnTo>
                  <a:pt x="450870" y="1187976"/>
                </a:lnTo>
                <a:lnTo>
                  <a:pt x="449525" y="1202478"/>
                </a:lnTo>
                <a:lnTo>
                  <a:pt x="431334" y="1239788"/>
                </a:lnTo>
                <a:lnTo>
                  <a:pt x="397077" y="1262572"/>
                </a:lnTo>
                <a:lnTo>
                  <a:pt x="78076" y="1266480"/>
                </a:lnTo>
                <a:lnTo>
                  <a:pt x="63615" y="1265126"/>
                </a:lnTo>
                <a:lnTo>
                  <a:pt x="26488" y="1246817"/>
                </a:lnTo>
                <a:lnTo>
                  <a:pt x="3872" y="1212371"/>
                </a:lnTo>
                <a:lnTo>
                  <a:pt x="697" y="1198466"/>
                </a:lnTo>
                <a:lnTo>
                  <a:pt x="0" y="1187976"/>
                </a:lnTo>
                <a:close/>
              </a:path>
            </a:pathLst>
          </a:custGeom>
          <a:ln w="8391">
            <a:solidFill>
              <a:srgbClr val="000000"/>
            </a:solidFill>
          </a:ln>
        </p:spPr>
        <p:txBody>
          <a:bodyPr wrap="square" lIns="0" tIns="0" rIns="0" bIns="0" rtlCol="0"/>
          <a:lstStyle/>
          <a:p>
            <a:endParaRPr sz="2400"/>
          </a:p>
        </p:txBody>
      </p:sp>
      <p:sp>
        <p:nvSpPr>
          <p:cNvPr id="29" name="object 29"/>
          <p:cNvSpPr/>
          <p:nvPr/>
        </p:nvSpPr>
        <p:spPr>
          <a:xfrm>
            <a:off x="6064600" y="5072129"/>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0" name="object 30"/>
          <p:cNvSpPr txBox="1"/>
          <p:nvPr/>
        </p:nvSpPr>
        <p:spPr>
          <a:xfrm>
            <a:off x="6215175" y="4328300"/>
            <a:ext cx="338554" cy="777240"/>
          </a:xfrm>
          <a:prstGeom prst="rect">
            <a:avLst/>
          </a:prstGeom>
        </p:spPr>
        <p:txBody>
          <a:bodyPr vert="vert270" wrap="square" lIns="0" tIns="0" rIns="0" bIns="0" rtlCol="0">
            <a:spAutoFit/>
          </a:bodyPr>
          <a:lstStyle/>
          <a:p>
            <a:pPr marL="16933"/>
            <a:r>
              <a:rPr sz="2200" spc="-7">
                <a:latin typeface="Helvetica"/>
                <a:cs typeface="Helvetica"/>
              </a:rPr>
              <a:t>S</a:t>
            </a:r>
            <a:r>
              <a:rPr sz="2200">
                <a:latin typeface="Helvetica"/>
                <a:cs typeface="Helvetica"/>
              </a:rPr>
              <a:t>t</a:t>
            </a:r>
            <a:r>
              <a:rPr sz="2200" spc="-7">
                <a:latin typeface="Helvetica"/>
                <a:cs typeface="Helvetica"/>
              </a:rPr>
              <a:t>or</a:t>
            </a:r>
            <a:r>
              <a:rPr sz="2200">
                <a:latin typeface="Helvetica"/>
                <a:cs typeface="Helvetica"/>
              </a:rPr>
              <a:t>m</a:t>
            </a:r>
          </a:p>
        </p:txBody>
      </p:sp>
      <p:sp>
        <p:nvSpPr>
          <p:cNvPr id="31" name="object 31"/>
          <p:cNvSpPr/>
          <p:nvPr/>
        </p:nvSpPr>
        <p:spPr>
          <a:xfrm>
            <a:off x="6132193" y="3599617"/>
            <a:ext cx="448311" cy="492952"/>
          </a:xfrm>
          <a:prstGeom prst="rect">
            <a:avLst/>
          </a:prstGeom>
          <a:blipFill>
            <a:blip r:embed="rId12" cstate="print"/>
            <a:stretch>
              <a:fillRect/>
            </a:stretch>
          </a:blipFill>
        </p:spPr>
        <p:txBody>
          <a:bodyPr wrap="square" lIns="0" tIns="0" rIns="0" bIns="0" rtlCol="0"/>
          <a:lstStyle/>
          <a:p>
            <a:endParaRPr sz="2400"/>
          </a:p>
        </p:txBody>
      </p:sp>
      <p:sp>
        <p:nvSpPr>
          <p:cNvPr id="32" name="object 32"/>
          <p:cNvSpPr/>
          <p:nvPr/>
        </p:nvSpPr>
        <p:spPr>
          <a:xfrm>
            <a:off x="6743751" y="3489898"/>
            <a:ext cx="607203" cy="1696397"/>
          </a:xfrm>
          <a:prstGeom prst="rect">
            <a:avLst/>
          </a:prstGeom>
          <a:blipFill>
            <a:blip r:embed="rId13" cstate="print"/>
            <a:stretch>
              <a:fillRect/>
            </a:stretch>
          </a:blipFill>
        </p:spPr>
        <p:txBody>
          <a:bodyPr wrap="square" lIns="0" tIns="0" rIns="0" bIns="0" rtlCol="0"/>
          <a:lstStyle/>
          <a:p>
            <a:endParaRPr sz="2400"/>
          </a:p>
        </p:txBody>
      </p:sp>
      <p:sp>
        <p:nvSpPr>
          <p:cNvPr id="33" name="object 33"/>
          <p:cNvSpPr/>
          <p:nvPr/>
        </p:nvSpPr>
        <p:spPr>
          <a:xfrm>
            <a:off x="6749759" y="3491519"/>
            <a:ext cx="601979" cy="1688253"/>
          </a:xfrm>
          <a:custGeom>
            <a:avLst/>
            <a:gdLst/>
            <a:ahLst/>
            <a:cxnLst/>
            <a:rect l="l" t="t" r="r" b="b"/>
            <a:pathLst>
              <a:path w="451485" h="1266189">
                <a:moveTo>
                  <a:pt x="0" y="1187455"/>
                </a:moveTo>
                <a:lnTo>
                  <a:pt x="0" y="78503"/>
                </a:lnTo>
                <a:lnTo>
                  <a:pt x="1350" y="63838"/>
                </a:lnTo>
                <a:lnTo>
                  <a:pt x="19595" y="26446"/>
                </a:lnTo>
                <a:lnTo>
                  <a:pt x="53858" y="3850"/>
                </a:lnTo>
                <a:lnTo>
                  <a:pt x="372793" y="0"/>
                </a:lnTo>
                <a:lnTo>
                  <a:pt x="387254" y="1332"/>
                </a:lnTo>
                <a:lnTo>
                  <a:pt x="424381" y="19454"/>
                </a:lnTo>
                <a:lnTo>
                  <a:pt x="446997" y="53876"/>
                </a:lnTo>
                <a:lnTo>
                  <a:pt x="450870" y="1187455"/>
                </a:lnTo>
                <a:lnTo>
                  <a:pt x="449527" y="1202125"/>
                </a:lnTo>
                <a:lnTo>
                  <a:pt x="431343" y="1239497"/>
                </a:lnTo>
                <a:lnTo>
                  <a:pt x="397058" y="1262047"/>
                </a:lnTo>
                <a:lnTo>
                  <a:pt x="78076" y="1265872"/>
                </a:lnTo>
                <a:lnTo>
                  <a:pt x="63677" y="1264541"/>
                </a:lnTo>
                <a:lnTo>
                  <a:pt x="26570" y="1246435"/>
                </a:lnTo>
                <a:lnTo>
                  <a:pt x="3879" y="1212020"/>
                </a:lnTo>
                <a:lnTo>
                  <a:pt x="693" y="1198005"/>
                </a:lnTo>
                <a:lnTo>
                  <a:pt x="0" y="1187455"/>
                </a:lnTo>
                <a:close/>
              </a:path>
            </a:pathLst>
          </a:custGeom>
          <a:ln w="8391">
            <a:solidFill>
              <a:srgbClr val="000000"/>
            </a:solidFill>
          </a:ln>
        </p:spPr>
        <p:txBody>
          <a:bodyPr wrap="square" lIns="0" tIns="0" rIns="0" bIns="0" rtlCol="0"/>
          <a:lstStyle/>
          <a:p>
            <a:endParaRPr sz="2400"/>
          </a:p>
        </p:txBody>
      </p:sp>
      <p:sp>
        <p:nvSpPr>
          <p:cNvPr id="34" name="object 34"/>
          <p:cNvSpPr/>
          <p:nvPr/>
        </p:nvSpPr>
        <p:spPr>
          <a:xfrm>
            <a:off x="6749759" y="5074792"/>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5" name="object 35"/>
          <p:cNvSpPr txBox="1"/>
          <p:nvPr/>
        </p:nvSpPr>
        <p:spPr>
          <a:xfrm>
            <a:off x="6900332" y="4310800"/>
            <a:ext cx="338554" cy="762000"/>
          </a:xfrm>
          <a:prstGeom prst="rect">
            <a:avLst/>
          </a:prstGeom>
        </p:spPr>
        <p:txBody>
          <a:bodyPr vert="vert270" wrap="square" lIns="0" tIns="0" rIns="0" bIns="0" rtlCol="0">
            <a:spAutoFit/>
          </a:bodyPr>
          <a:lstStyle/>
          <a:p>
            <a:pPr marL="16933"/>
            <a:r>
              <a:rPr sz="2200" spc="-7">
                <a:latin typeface="Helvetica"/>
                <a:cs typeface="Helvetica"/>
              </a:rPr>
              <a:t>Spa</a:t>
            </a:r>
            <a:r>
              <a:rPr sz="2200">
                <a:latin typeface="Helvetica"/>
                <a:cs typeface="Helvetica"/>
              </a:rPr>
              <a:t>rk</a:t>
            </a:r>
          </a:p>
        </p:txBody>
      </p:sp>
      <p:sp>
        <p:nvSpPr>
          <p:cNvPr id="36" name="object 36"/>
          <p:cNvSpPr/>
          <p:nvPr/>
        </p:nvSpPr>
        <p:spPr>
          <a:xfrm>
            <a:off x="6810533" y="3583825"/>
            <a:ext cx="365987" cy="593247"/>
          </a:xfrm>
          <a:prstGeom prst="rect">
            <a:avLst/>
          </a:prstGeom>
          <a:blipFill>
            <a:blip r:embed="rId14" cstate="print"/>
            <a:stretch>
              <a:fillRect/>
            </a:stretch>
          </a:blipFill>
        </p:spPr>
        <p:txBody>
          <a:bodyPr wrap="square" lIns="0" tIns="0" rIns="0" bIns="0" rtlCol="0"/>
          <a:lstStyle/>
          <a:p>
            <a:endParaRPr sz="2400"/>
          </a:p>
        </p:txBody>
      </p:sp>
      <p:sp>
        <p:nvSpPr>
          <p:cNvPr id="37" name="object 37"/>
          <p:cNvSpPr/>
          <p:nvPr/>
        </p:nvSpPr>
        <p:spPr>
          <a:xfrm>
            <a:off x="2622367" y="4567992"/>
            <a:ext cx="2680668" cy="609653"/>
          </a:xfrm>
          <a:prstGeom prst="rect">
            <a:avLst/>
          </a:prstGeom>
          <a:blipFill>
            <a:blip r:embed="rId15" cstate="print"/>
            <a:stretch>
              <a:fillRect/>
            </a:stretch>
          </a:blipFill>
        </p:spPr>
        <p:txBody>
          <a:bodyPr wrap="square" lIns="0" tIns="0" rIns="0" bIns="0" rtlCol="0"/>
          <a:lstStyle/>
          <a:p>
            <a:endParaRPr sz="2400"/>
          </a:p>
        </p:txBody>
      </p:sp>
      <p:sp>
        <p:nvSpPr>
          <p:cNvPr id="38" name="object 38"/>
          <p:cNvSpPr/>
          <p:nvPr/>
        </p:nvSpPr>
        <p:spPr>
          <a:xfrm>
            <a:off x="2623233" y="4571466"/>
            <a:ext cx="2678007" cy="603673"/>
          </a:xfrm>
          <a:custGeom>
            <a:avLst/>
            <a:gdLst/>
            <a:ahLst/>
            <a:cxnLst/>
            <a:rect l="l" t="t" r="r" b="b"/>
            <a:pathLst>
              <a:path w="2008505" h="452754">
                <a:moveTo>
                  <a:pt x="78085" y="0"/>
                </a:moveTo>
                <a:lnTo>
                  <a:pt x="1930500" y="0"/>
                </a:lnTo>
                <a:lnTo>
                  <a:pt x="1944905" y="1336"/>
                </a:lnTo>
                <a:lnTo>
                  <a:pt x="1981938" y="19514"/>
                </a:lnTo>
                <a:lnTo>
                  <a:pt x="2004497" y="54033"/>
                </a:lnTo>
                <a:lnTo>
                  <a:pt x="2008317" y="374282"/>
                </a:lnTo>
                <a:lnTo>
                  <a:pt x="2006970" y="388788"/>
                </a:lnTo>
                <a:lnTo>
                  <a:pt x="1988755" y="426113"/>
                </a:lnTo>
                <a:lnTo>
                  <a:pt x="1954485" y="448860"/>
                </a:lnTo>
                <a:lnTo>
                  <a:pt x="78085" y="452698"/>
                </a:lnTo>
                <a:lnTo>
                  <a:pt x="63628" y="451344"/>
                </a:lnTo>
                <a:lnTo>
                  <a:pt x="26490" y="433026"/>
                </a:lnTo>
                <a:lnTo>
                  <a:pt x="3862" y="398588"/>
                </a:lnTo>
                <a:lnTo>
                  <a:pt x="0" y="78503"/>
                </a:lnTo>
                <a:lnTo>
                  <a:pt x="1342" y="63838"/>
                </a:lnTo>
                <a:lnTo>
                  <a:pt x="19523" y="26448"/>
                </a:lnTo>
                <a:lnTo>
                  <a:pt x="53778" y="3852"/>
                </a:lnTo>
                <a:lnTo>
                  <a:pt x="67625" y="693"/>
                </a:lnTo>
                <a:lnTo>
                  <a:pt x="78085" y="0"/>
                </a:lnTo>
                <a:close/>
              </a:path>
            </a:pathLst>
          </a:custGeom>
          <a:ln w="8406">
            <a:solidFill>
              <a:srgbClr val="000000"/>
            </a:solidFill>
          </a:ln>
        </p:spPr>
        <p:txBody>
          <a:bodyPr wrap="square" lIns="0" tIns="0" rIns="0" bIns="0" rtlCol="0"/>
          <a:lstStyle/>
          <a:p>
            <a:endParaRPr sz="2400"/>
          </a:p>
        </p:txBody>
      </p:sp>
      <p:sp>
        <p:nvSpPr>
          <p:cNvPr id="39" name="object 39"/>
          <p:cNvSpPr/>
          <p:nvPr/>
        </p:nvSpPr>
        <p:spPr>
          <a:xfrm>
            <a:off x="2727347" y="4571465"/>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0" name="object 40"/>
          <p:cNvSpPr txBox="1"/>
          <p:nvPr/>
        </p:nvSpPr>
        <p:spPr>
          <a:xfrm>
            <a:off x="2732217" y="4722396"/>
            <a:ext cx="1529927" cy="338554"/>
          </a:xfrm>
          <a:prstGeom prst="rect">
            <a:avLst/>
          </a:prstGeom>
        </p:spPr>
        <p:txBody>
          <a:bodyPr vert="horz" wrap="square" lIns="0" tIns="0" rIns="0" bIns="0" rtlCol="0">
            <a:spAutoFit/>
          </a:bodyPr>
          <a:lstStyle/>
          <a:p>
            <a:pPr marL="16933"/>
            <a:r>
              <a:rPr sz="2200" spc="-33">
                <a:latin typeface="Helvetica"/>
                <a:cs typeface="Helvetica"/>
              </a:rPr>
              <a:t>M</a:t>
            </a:r>
            <a:r>
              <a:rPr sz="2200" spc="-13">
                <a:latin typeface="Helvetica"/>
                <a:cs typeface="Helvetica"/>
              </a:rPr>
              <a:t>a</a:t>
            </a:r>
            <a:r>
              <a:rPr sz="2200" spc="-20">
                <a:latin typeface="Helvetica"/>
                <a:cs typeface="Helvetica"/>
              </a:rPr>
              <a:t>pRedu</a:t>
            </a:r>
            <a:r>
              <a:rPr sz="2200" spc="-27">
                <a:latin typeface="Helvetica"/>
                <a:cs typeface="Helvetica"/>
              </a:rPr>
              <a:t>ce</a:t>
            </a:r>
            <a:endParaRPr sz="2200">
              <a:latin typeface="Helvetica"/>
              <a:cs typeface="Helvetica"/>
            </a:endParaRPr>
          </a:p>
        </p:txBody>
      </p:sp>
      <p:sp>
        <p:nvSpPr>
          <p:cNvPr id="41" name="object 41"/>
          <p:cNvSpPr/>
          <p:nvPr/>
        </p:nvSpPr>
        <p:spPr>
          <a:xfrm>
            <a:off x="4286192" y="4671829"/>
            <a:ext cx="947379" cy="389091"/>
          </a:xfrm>
          <a:prstGeom prst="rect">
            <a:avLst/>
          </a:prstGeom>
          <a:blipFill>
            <a:blip r:embed="rId16" cstate="print"/>
            <a:stretch>
              <a:fillRect/>
            </a:stretch>
          </a:blipFill>
        </p:spPr>
        <p:txBody>
          <a:bodyPr wrap="square" lIns="0" tIns="0" rIns="0" bIns="0" rtlCol="0"/>
          <a:lstStyle/>
          <a:p>
            <a:endParaRPr sz="2400"/>
          </a:p>
        </p:txBody>
      </p:sp>
      <p:sp>
        <p:nvSpPr>
          <p:cNvPr id="42" name="object 42"/>
          <p:cNvSpPr/>
          <p:nvPr/>
        </p:nvSpPr>
        <p:spPr>
          <a:xfrm>
            <a:off x="2622367" y="5262136"/>
            <a:ext cx="5387101" cy="609653"/>
          </a:xfrm>
          <a:prstGeom prst="rect">
            <a:avLst/>
          </a:prstGeom>
          <a:blipFill>
            <a:blip r:embed="rId17" cstate="print"/>
            <a:stretch>
              <a:fillRect/>
            </a:stretch>
          </a:blipFill>
        </p:spPr>
        <p:txBody>
          <a:bodyPr wrap="square" lIns="0" tIns="0" rIns="0" bIns="0" rtlCol="0"/>
          <a:lstStyle/>
          <a:p>
            <a:endParaRPr sz="2400"/>
          </a:p>
        </p:txBody>
      </p:sp>
      <p:sp>
        <p:nvSpPr>
          <p:cNvPr id="43" name="object 43"/>
          <p:cNvSpPr/>
          <p:nvPr/>
        </p:nvSpPr>
        <p:spPr>
          <a:xfrm>
            <a:off x="2623232" y="5269084"/>
            <a:ext cx="5387339" cy="603673"/>
          </a:xfrm>
          <a:custGeom>
            <a:avLst/>
            <a:gdLst/>
            <a:ahLst/>
            <a:cxnLst/>
            <a:rect l="l" t="t" r="r" b="b"/>
            <a:pathLst>
              <a:path w="4040504" h="452754">
                <a:moveTo>
                  <a:pt x="78085" y="0"/>
                </a:moveTo>
                <a:lnTo>
                  <a:pt x="3962232" y="0"/>
                </a:lnTo>
                <a:lnTo>
                  <a:pt x="3976619" y="1352"/>
                </a:lnTo>
                <a:lnTo>
                  <a:pt x="4013730" y="19642"/>
                </a:lnTo>
                <a:lnTo>
                  <a:pt x="4036473" y="54056"/>
                </a:lnTo>
                <a:lnTo>
                  <a:pt x="4040395" y="374238"/>
                </a:lnTo>
                <a:lnTo>
                  <a:pt x="4039043" y="388896"/>
                </a:lnTo>
                <a:lnTo>
                  <a:pt x="4020774" y="426263"/>
                </a:lnTo>
                <a:lnTo>
                  <a:pt x="3986489" y="448849"/>
                </a:lnTo>
                <a:lnTo>
                  <a:pt x="78085" y="452707"/>
                </a:lnTo>
                <a:lnTo>
                  <a:pt x="63633" y="451375"/>
                </a:lnTo>
                <a:lnTo>
                  <a:pt x="26504" y="433259"/>
                </a:lnTo>
                <a:lnTo>
                  <a:pt x="3872" y="398842"/>
                </a:lnTo>
                <a:lnTo>
                  <a:pt x="0" y="78503"/>
                </a:lnTo>
                <a:lnTo>
                  <a:pt x="1342" y="64002"/>
                </a:lnTo>
                <a:lnTo>
                  <a:pt x="19523" y="26693"/>
                </a:lnTo>
                <a:lnTo>
                  <a:pt x="53778" y="3908"/>
                </a:lnTo>
                <a:lnTo>
                  <a:pt x="67625" y="704"/>
                </a:lnTo>
                <a:lnTo>
                  <a:pt x="78085" y="0"/>
                </a:lnTo>
                <a:close/>
              </a:path>
            </a:pathLst>
          </a:custGeom>
          <a:ln w="8407">
            <a:solidFill>
              <a:srgbClr val="000000"/>
            </a:solidFill>
          </a:ln>
        </p:spPr>
        <p:txBody>
          <a:bodyPr wrap="square" lIns="0" tIns="0" rIns="0" bIns="0" rtlCol="0"/>
          <a:lstStyle/>
          <a:p>
            <a:endParaRPr sz="2400"/>
          </a:p>
        </p:txBody>
      </p:sp>
      <p:sp>
        <p:nvSpPr>
          <p:cNvPr id="44" name="object 44"/>
          <p:cNvSpPr/>
          <p:nvPr/>
        </p:nvSpPr>
        <p:spPr>
          <a:xfrm>
            <a:off x="2727347" y="5269083"/>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5" name="object 45"/>
          <p:cNvSpPr txBox="1"/>
          <p:nvPr/>
        </p:nvSpPr>
        <p:spPr>
          <a:xfrm>
            <a:off x="3680116" y="5419145"/>
            <a:ext cx="786553" cy="338554"/>
          </a:xfrm>
          <a:prstGeom prst="rect">
            <a:avLst/>
          </a:prstGeom>
        </p:spPr>
        <p:txBody>
          <a:bodyPr vert="horz" wrap="square" lIns="0" tIns="0" rIns="0" bIns="0" rtlCol="0">
            <a:spAutoFit/>
          </a:bodyPr>
          <a:lstStyle/>
          <a:p>
            <a:pPr marL="16933"/>
            <a:r>
              <a:rPr sz="2200" spc="-187">
                <a:latin typeface="Helvetica"/>
                <a:cs typeface="Helvetica"/>
              </a:rPr>
              <a:t>Y</a:t>
            </a:r>
            <a:r>
              <a:rPr sz="2200" spc="-27">
                <a:latin typeface="Helvetica"/>
                <a:cs typeface="Helvetica"/>
              </a:rPr>
              <a:t>A</a:t>
            </a:r>
            <a:r>
              <a:rPr sz="2200" spc="-20">
                <a:latin typeface="Helvetica"/>
                <a:cs typeface="Helvetica"/>
              </a:rPr>
              <a:t>RN</a:t>
            </a:r>
            <a:endParaRPr sz="2200">
              <a:latin typeface="Helvetica"/>
              <a:cs typeface="Helvetica"/>
            </a:endParaRPr>
          </a:p>
        </p:txBody>
      </p:sp>
      <p:sp>
        <p:nvSpPr>
          <p:cNvPr id="46" name="object 46"/>
          <p:cNvSpPr/>
          <p:nvPr/>
        </p:nvSpPr>
        <p:spPr>
          <a:xfrm>
            <a:off x="5228199" y="5331735"/>
            <a:ext cx="2096723" cy="468509"/>
          </a:xfrm>
          <a:prstGeom prst="rect">
            <a:avLst/>
          </a:prstGeom>
          <a:blipFill>
            <a:blip r:embed="rId18" cstate="print"/>
            <a:stretch>
              <a:fillRect/>
            </a:stretch>
          </a:blipFill>
        </p:spPr>
        <p:txBody>
          <a:bodyPr wrap="square" lIns="0" tIns="0" rIns="0" bIns="0" rtlCol="0"/>
          <a:lstStyle/>
          <a:p>
            <a:endParaRPr sz="2400"/>
          </a:p>
        </p:txBody>
      </p:sp>
      <p:sp>
        <p:nvSpPr>
          <p:cNvPr id="47" name="object 47"/>
          <p:cNvSpPr/>
          <p:nvPr/>
        </p:nvSpPr>
        <p:spPr>
          <a:xfrm>
            <a:off x="9392299" y="3473456"/>
            <a:ext cx="615811" cy="3083643"/>
          </a:xfrm>
          <a:prstGeom prst="rect">
            <a:avLst/>
          </a:prstGeom>
          <a:blipFill>
            <a:blip r:embed="rId19" cstate="print"/>
            <a:stretch>
              <a:fillRect/>
            </a:stretch>
          </a:blipFill>
        </p:spPr>
        <p:txBody>
          <a:bodyPr wrap="square" lIns="0" tIns="0" rIns="0" bIns="0" rtlCol="0"/>
          <a:lstStyle/>
          <a:p>
            <a:endParaRPr sz="2400"/>
          </a:p>
        </p:txBody>
      </p:sp>
      <p:sp>
        <p:nvSpPr>
          <p:cNvPr id="48" name="object 48"/>
          <p:cNvSpPr/>
          <p:nvPr/>
        </p:nvSpPr>
        <p:spPr>
          <a:xfrm>
            <a:off x="9400848" y="3479476"/>
            <a:ext cx="602827" cy="3078480"/>
          </a:xfrm>
          <a:custGeom>
            <a:avLst/>
            <a:gdLst/>
            <a:ahLst/>
            <a:cxnLst/>
            <a:rect l="l" t="t" r="r" b="b"/>
            <a:pathLst>
              <a:path w="452120" h="2308860">
                <a:moveTo>
                  <a:pt x="0" y="2230592"/>
                </a:moveTo>
                <a:lnTo>
                  <a:pt x="0" y="78243"/>
                </a:lnTo>
                <a:lnTo>
                  <a:pt x="1347" y="63758"/>
                </a:lnTo>
                <a:lnTo>
                  <a:pt x="19585" y="26533"/>
                </a:lnTo>
                <a:lnTo>
                  <a:pt x="53942" y="3854"/>
                </a:lnTo>
                <a:lnTo>
                  <a:pt x="373486" y="0"/>
                </a:lnTo>
                <a:lnTo>
                  <a:pt x="387901" y="1351"/>
                </a:lnTo>
                <a:lnTo>
                  <a:pt x="425039" y="19638"/>
                </a:lnTo>
                <a:lnTo>
                  <a:pt x="447717" y="54063"/>
                </a:lnTo>
                <a:lnTo>
                  <a:pt x="451563" y="2230592"/>
                </a:lnTo>
                <a:lnTo>
                  <a:pt x="450208" y="2245095"/>
                </a:lnTo>
                <a:lnTo>
                  <a:pt x="431909" y="2282343"/>
                </a:lnTo>
                <a:lnTo>
                  <a:pt x="397555" y="2305009"/>
                </a:lnTo>
                <a:lnTo>
                  <a:pt x="373486" y="2308846"/>
                </a:lnTo>
                <a:lnTo>
                  <a:pt x="78163" y="2308846"/>
                </a:lnTo>
                <a:lnTo>
                  <a:pt x="63684" y="2307497"/>
                </a:lnTo>
                <a:lnTo>
                  <a:pt x="26494" y="2289240"/>
                </a:lnTo>
                <a:lnTo>
                  <a:pt x="3849" y="2254847"/>
                </a:lnTo>
                <a:lnTo>
                  <a:pt x="683" y="2240949"/>
                </a:lnTo>
                <a:lnTo>
                  <a:pt x="0" y="2230592"/>
                </a:lnTo>
                <a:close/>
              </a:path>
            </a:pathLst>
          </a:custGeom>
          <a:ln w="8390">
            <a:solidFill>
              <a:srgbClr val="000000"/>
            </a:solidFill>
          </a:ln>
        </p:spPr>
        <p:txBody>
          <a:bodyPr wrap="square" lIns="0" tIns="0" rIns="0" bIns="0" rtlCol="0"/>
          <a:lstStyle/>
          <a:p>
            <a:endParaRPr sz="2400"/>
          </a:p>
        </p:txBody>
      </p:sp>
      <p:sp>
        <p:nvSpPr>
          <p:cNvPr id="49" name="object 49"/>
          <p:cNvSpPr/>
          <p:nvPr/>
        </p:nvSpPr>
        <p:spPr>
          <a:xfrm>
            <a:off x="9400848" y="6453600"/>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0" name="object 50"/>
          <p:cNvSpPr txBox="1"/>
          <p:nvPr/>
        </p:nvSpPr>
        <p:spPr>
          <a:xfrm>
            <a:off x="9582733" y="5126273"/>
            <a:ext cx="338554" cy="1273387"/>
          </a:xfrm>
          <a:prstGeom prst="rect">
            <a:avLst/>
          </a:prstGeom>
        </p:spPr>
        <p:txBody>
          <a:bodyPr vert="vert270" wrap="square" lIns="0" tIns="0" rIns="0" bIns="0" rtlCol="0">
            <a:spAutoFit/>
          </a:bodyPr>
          <a:lstStyle/>
          <a:p>
            <a:pPr marL="16933"/>
            <a:r>
              <a:rPr sz="2200" spc="-7">
                <a:latin typeface="Helvetica"/>
                <a:cs typeface="Helvetica"/>
              </a:rPr>
              <a:t>Mon</a:t>
            </a:r>
            <a:r>
              <a:rPr sz="2200">
                <a:latin typeface="Helvetica"/>
                <a:cs typeface="Helvetica"/>
              </a:rPr>
              <a:t>g</a:t>
            </a:r>
            <a:r>
              <a:rPr sz="2200" spc="-7">
                <a:latin typeface="Helvetica"/>
                <a:cs typeface="Helvetica"/>
              </a:rPr>
              <a:t>oD</a:t>
            </a:r>
            <a:r>
              <a:rPr sz="2200">
                <a:latin typeface="Helvetica"/>
                <a:cs typeface="Helvetica"/>
              </a:rPr>
              <a:t>B</a:t>
            </a:r>
          </a:p>
        </p:txBody>
      </p:sp>
      <p:sp>
        <p:nvSpPr>
          <p:cNvPr id="51" name="object 51"/>
          <p:cNvSpPr/>
          <p:nvPr/>
        </p:nvSpPr>
        <p:spPr>
          <a:xfrm>
            <a:off x="9412981" y="3550802"/>
            <a:ext cx="601183" cy="645281"/>
          </a:xfrm>
          <a:prstGeom prst="rect">
            <a:avLst/>
          </a:prstGeom>
          <a:blipFill>
            <a:blip r:embed="rId20" cstate="print"/>
            <a:stretch>
              <a:fillRect/>
            </a:stretch>
          </a:blipFill>
        </p:spPr>
        <p:txBody>
          <a:bodyPr wrap="square" lIns="0" tIns="0" rIns="0" bIns="0" rtlCol="0"/>
          <a:lstStyle/>
          <a:p>
            <a:endParaRPr sz="2400"/>
          </a:p>
        </p:txBody>
      </p:sp>
      <p:sp>
        <p:nvSpPr>
          <p:cNvPr id="52" name="object 52"/>
          <p:cNvSpPr/>
          <p:nvPr/>
        </p:nvSpPr>
        <p:spPr>
          <a:xfrm>
            <a:off x="8725973" y="3473456"/>
            <a:ext cx="607203" cy="3083643"/>
          </a:xfrm>
          <a:prstGeom prst="rect">
            <a:avLst/>
          </a:prstGeom>
          <a:blipFill>
            <a:blip r:embed="rId21" cstate="print"/>
            <a:stretch>
              <a:fillRect/>
            </a:stretch>
          </a:blipFill>
        </p:spPr>
        <p:txBody>
          <a:bodyPr wrap="square" lIns="0" tIns="0" rIns="0" bIns="0" rtlCol="0"/>
          <a:lstStyle/>
          <a:p>
            <a:endParaRPr sz="2400"/>
          </a:p>
        </p:txBody>
      </p:sp>
      <p:sp>
        <p:nvSpPr>
          <p:cNvPr id="53" name="object 53"/>
          <p:cNvSpPr/>
          <p:nvPr/>
        </p:nvSpPr>
        <p:spPr>
          <a:xfrm>
            <a:off x="8732905" y="3479476"/>
            <a:ext cx="601979" cy="3078480"/>
          </a:xfrm>
          <a:custGeom>
            <a:avLst/>
            <a:gdLst/>
            <a:ahLst/>
            <a:cxnLst/>
            <a:rect l="l" t="t" r="r" b="b"/>
            <a:pathLst>
              <a:path w="451485" h="2308860">
                <a:moveTo>
                  <a:pt x="0" y="2230592"/>
                </a:moveTo>
                <a:lnTo>
                  <a:pt x="0" y="78243"/>
                </a:lnTo>
                <a:lnTo>
                  <a:pt x="1345" y="63750"/>
                </a:lnTo>
                <a:lnTo>
                  <a:pt x="19567" y="26510"/>
                </a:lnTo>
                <a:lnTo>
                  <a:pt x="53916" y="3837"/>
                </a:lnTo>
                <a:lnTo>
                  <a:pt x="373399" y="0"/>
                </a:lnTo>
                <a:lnTo>
                  <a:pt x="387884" y="1351"/>
                </a:lnTo>
                <a:lnTo>
                  <a:pt x="425057" y="19638"/>
                </a:lnTo>
                <a:lnTo>
                  <a:pt x="447655" y="54063"/>
                </a:lnTo>
                <a:lnTo>
                  <a:pt x="451476" y="2230592"/>
                </a:lnTo>
                <a:lnTo>
                  <a:pt x="450131" y="2245095"/>
                </a:lnTo>
                <a:lnTo>
                  <a:pt x="431911" y="2282343"/>
                </a:lnTo>
                <a:lnTo>
                  <a:pt x="397567" y="2305009"/>
                </a:lnTo>
                <a:lnTo>
                  <a:pt x="78076" y="2308846"/>
                </a:lnTo>
                <a:lnTo>
                  <a:pt x="63592" y="2307496"/>
                </a:lnTo>
                <a:lnTo>
                  <a:pt x="26422" y="2289220"/>
                </a:lnTo>
                <a:lnTo>
                  <a:pt x="3823" y="2254795"/>
                </a:lnTo>
                <a:lnTo>
                  <a:pt x="673" y="2240885"/>
                </a:lnTo>
                <a:lnTo>
                  <a:pt x="0" y="2230592"/>
                </a:lnTo>
                <a:close/>
              </a:path>
            </a:pathLst>
          </a:custGeom>
          <a:ln w="8390">
            <a:solidFill>
              <a:srgbClr val="000000"/>
            </a:solidFill>
          </a:ln>
        </p:spPr>
        <p:txBody>
          <a:bodyPr wrap="square" lIns="0" tIns="0" rIns="0" bIns="0" rtlCol="0"/>
          <a:lstStyle/>
          <a:p>
            <a:endParaRPr sz="2400"/>
          </a:p>
        </p:txBody>
      </p:sp>
      <p:sp>
        <p:nvSpPr>
          <p:cNvPr id="54" name="object 54"/>
          <p:cNvSpPr/>
          <p:nvPr/>
        </p:nvSpPr>
        <p:spPr>
          <a:xfrm>
            <a:off x="8732905" y="6453600"/>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5" name="object 55"/>
          <p:cNvSpPr txBox="1"/>
          <p:nvPr/>
        </p:nvSpPr>
        <p:spPr>
          <a:xfrm>
            <a:off x="8883480" y="5009130"/>
            <a:ext cx="338554" cy="1381759"/>
          </a:xfrm>
          <a:prstGeom prst="rect">
            <a:avLst/>
          </a:prstGeom>
        </p:spPr>
        <p:txBody>
          <a:bodyPr vert="vert270" wrap="square" lIns="0" tIns="0" rIns="0" bIns="0" rtlCol="0">
            <a:spAutoFit/>
          </a:bodyPr>
          <a:lstStyle/>
          <a:p>
            <a:pPr marL="16933"/>
            <a:r>
              <a:rPr sz="2200" spc="-7">
                <a:latin typeface="Helvetica"/>
                <a:cs typeface="Helvetica"/>
              </a:rPr>
              <a:t>Ca</a:t>
            </a:r>
            <a:r>
              <a:rPr sz="2200">
                <a:latin typeface="Helvetica"/>
                <a:cs typeface="Helvetica"/>
              </a:rPr>
              <a:t>ss</a:t>
            </a:r>
            <a:r>
              <a:rPr sz="2200" spc="-7">
                <a:latin typeface="Helvetica"/>
                <a:cs typeface="Helvetica"/>
              </a:rPr>
              <a:t>an</a:t>
            </a:r>
            <a:r>
              <a:rPr sz="2200">
                <a:latin typeface="Helvetica"/>
                <a:cs typeface="Helvetica"/>
              </a:rPr>
              <a:t>d</a:t>
            </a:r>
            <a:r>
              <a:rPr sz="2200" spc="-7">
                <a:latin typeface="Helvetica"/>
                <a:cs typeface="Helvetica"/>
              </a:rPr>
              <a:t>r</a:t>
            </a:r>
            <a:r>
              <a:rPr sz="2200">
                <a:latin typeface="Helvetica"/>
                <a:cs typeface="Helvetica"/>
              </a:rPr>
              <a:t>a</a:t>
            </a:r>
          </a:p>
        </p:txBody>
      </p:sp>
      <p:sp>
        <p:nvSpPr>
          <p:cNvPr id="56" name="object 56"/>
          <p:cNvSpPr/>
          <p:nvPr/>
        </p:nvSpPr>
        <p:spPr>
          <a:xfrm>
            <a:off x="8823260" y="3554275"/>
            <a:ext cx="404993" cy="554736"/>
          </a:xfrm>
          <a:prstGeom prst="rect">
            <a:avLst/>
          </a:prstGeom>
          <a:blipFill>
            <a:blip r:embed="rId22" cstate="print"/>
            <a:stretch>
              <a:fillRect/>
            </a:stretch>
          </a:blipFill>
        </p:spPr>
        <p:txBody>
          <a:bodyPr wrap="square" lIns="0" tIns="0" rIns="0" bIns="0" rtlCol="0"/>
          <a:lstStyle/>
          <a:p>
            <a:endParaRPr sz="2400"/>
          </a:p>
        </p:txBody>
      </p:sp>
      <p:sp>
        <p:nvSpPr>
          <p:cNvPr id="57" name="object 57"/>
          <p:cNvSpPr/>
          <p:nvPr/>
        </p:nvSpPr>
        <p:spPr>
          <a:xfrm>
            <a:off x="2622367" y="5947422"/>
            <a:ext cx="6061168" cy="609653"/>
          </a:xfrm>
          <a:prstGeom prst="rect">
            <a:avLst/>
          </a:prstGeom>
          <a:blipFill>
            <a:blip r:embed="rId23" cstate="print"/>
            <a:stretch>
              <a:fillRect/>
            </a:stretch>
          </a:blipFill>
        </p:spPr>
        <p:txBody>
          <a:bodyPr wrap="square" lIns="0" tIns="0" rIns="0" bIns="0" rtlCol="0"/>
          <a:lstStyle/>
          <a:p>
            <a:endParaRPr sz="2400"/>
          </a:p>
        </p:txBody>
      </p:sp>
      <p:sp>
        <p:nvSpPr>
          <p:cNvPr id="58" name="object 58"/>
          <p:cNvSpPr/>
          <p:nvPr/>
        </p:nvSpPr>
        <p:spPr>
          <a:xfrm>
            <a:off x="2623233" y="5953744"/>
            <a:ext cx="6061287" cy="604520"/>
          </a:xfrm>
          <a:custGeom>
            <a:avLst/>
            <a:gdLst/>
            <a:ahLst/>
            <a:cxnLst/>
            <a:rect l="l" t="t" r="r" b="b"/>
            <a:pathLst>
              <a:path w="4545965" h="453389">
                <a:moveTo>
                  <a:pt x="78085" y="0"/>
                </a:moveTo>
                <a:lnTo>
                  <a:pt x="4467782" y="0"/>
                </a:lnTo>
                <a:lnTo>
                  <a:pt x="4482195" y="1350"/>
                </a:lnTo>
                <a:lnTo>
                  <a:pt x="4519330" y="19627"/>
                </a:lnTo>
                <a:lnTo>
                  <a:pt x="4542010" y="54052"/>
                </a:lnTo>
                <a:lnTo>
                  <a:pt x="4545859" y="374891"/>
                </a:lnTo>
                <a:lnTo>
                  <a:pt x="4544504" y="389394"/>
                </a:lnTo>
                <a:lnTo>
                  <a:pt x="4526205" y="426642"/>
                </a:lnTo>
                <a:lnTo>
                  <a:pt x="4491850" y="449308"/>
                </a:lnTo>
                <a:lnTo>
                  <a:pt x="78085" y="453145"/>
                </a:lnTo>
                <a:lnTo>
                  <a:pt x="63613" y="451795"/>
                </a:lnTo>
                <a:lnTo>
                  <a:pt x="26447" y="433521"/>
                </a:lnTo>
                <a:lnTo>
                  <a:pt x="3830" y="399100"/>
                </a:lnTo>
                <a:lnTo>
                  <a:pt x="0" y="78260"/>
                </a:lnTo>
                <a:lnTo>
                  <a:pt x="1346" y="63758"/>
                </a:lnTo>
                <a:lnTo>
                  <a:pt x="19579" y="26510"/>
                </a:lnTo>
                <a:lnTo>
                  <a:pt x="53924" y="3840"/>
                </a:lnTo>
                <a:lnTo>
                  <a:pt x="67803" y="677"/>
                </a:lnTo>
                <a:lnTo>
                  <a:pt x="78085" y="0"/>
                </a:lnTo>
                <a:close/>
              </a:path>
            </a:pathLst>
          </a:custGeom>
          <a:ln w="8407">
            <a:solidFill>
              <a:srgbClr val="000000"/>
            </a:solidFill>
          </a:ln>
        </p:spPr>
        <p:txBody>
          <a:bodyPr wrap="square" lIns="0" tIns="0" rIns="0" bIns="0" rtlCol="0"/>
          <a:lstStyle/>
          <a:p>
            <a:endParaRPr sz="2400"/>
          </a:p>
        </p:txBody>
      </p:sp>
      <p:sp>
        <p:nvSpPr>
          <p:cNvPr id="59" name="object 59"/>
          <p:cNvSpPr/>
          <p:nvPr/>
        </p:nvSpPr>
        <p:spPr>
          <a:xfrm>
            <a:off x="2727347" y="5953744"/>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60" name="object 60"/>
          <p:cNvSpPr txBox="1"/>
          <p:nvPr/>
        </p:nvSpPr>
        <p:spPr>
          <a:xfrm>
            <a:off x="4244071" y="6105253"/>
            <a:ext cx="789940" cy="338554"/>
          </a:xfrm>
          <a:prstGeom prst="rect">
            <a:avLst/>
          </a:prstGeom>
        </p:spPr>
        <p:txBody>
          <a:bodyPr vert="horz" wrap="square" lIns="0" tIns="0" rIns="0" bIns="0" rtlCol="0">
            <a:spAutoFit/>
          </a:bodyPr>
          <a:lstStyle/>
          <a:p>
            <a:pPr marL="16933"/>
            <a:r>
              <a:rPr sz="2200" spc="-20">
                <a:latin typeface="Helvetica"/>
                <a:cs typeface="Helvetica"/>
              </a:rPr>
              <a:t>HD</a:t>
            </a:r>
            <a:r>
              <a:rPr sz="2200" spc="-27">
                <a:latin typeface="Helvetica"/>
                <a:cs typeface="Helvetica"/>
              </a:rPr>
              <a:t>F</a:t>
            </a:r>
            <a:r>
              <a:rPr sz="2200" spc="-20">
                <a:latin typeface="Helvetica"/>
                <a:cs typeface="Helvetica"/>
              </a:rPr>
              <a:t>S</a:t>
            </a:r>
            <a:endParaRPr sz="2200">
              <a:latin typeface="Helvetica"/>
              <a:cs typeface="Helvetica"/>
            </a:endParaRPr>
          </a:p>
        </p:txBody>
      </p:sp>
      <p:sp>
        <p:nvSpPr>
          <p:cNvPr id="61" name="object 61"/>
          <p:cNvSpPr/>
          <p:nvPr/>
        </p:nvSpPr>
        <p:spPr>
          <a:xfrm>
            <a:off x="7410076" y="3489898"/>
            <a:ext cx="607203" cy="1696397"/>
          </a:xfrm>
          <a:prstGeom prst="rect">
            <a:avLst/>
          </a:prstGeom>
          <a:blipFill>
            <a:blip r:embed="rId24" cstate="print"/>
            <a:stretch>
              <a:fillRect/>
            </a:stretch>
          </a:blipFill>
        </p:spPr>
        <p:txBody>
          <a:bodyPr wrap="square" lIns="0" tIns="0" rIns="0" bIns="0" rtlCol="0"/>
          <a:lstStyle/>
          <a:p>
            <a:endParaRPr sz="2400"/>
          </a:p>
        </p:txBody>
      </p:sp>
      <p:sp>
        <p:nvSpPr>
          <p:cNvPr id="62" name="object 62"/>
          <p:cNvSpPr/>
          <p:nvPr/>
        </p:nvSpPr>
        <p:spPr>
          <a:xfrm>
            <a:off x="7416084" y="3494182"/>
            <a:ext cx="601979" cy="1689100"/>
          </a:xfrm>
          <a:custGeom>
            <a:avLst/>
            <a:gdLst/>
            <a:ahLst/>
            <a:cxnLst/>
            <a:rect l="l" t="t" r="r" b="b"/>
            <a:pathLst>
              <a:path w="451485" h="1266825">
                <a:moveTo>
                  <a:pt x="0" y="1188236"/>
                </a:moveTo>
                <a:lnTo>
                  <a:pt x="0" y="78416"/>
                </a:lnTo>
                <a:lnTo>
                  <a:pt x="1345" y="63933"/>
                </a:lnTo>
                <a:lnTo>
                  <a:pt x="19556" y="26654"/>
                </a:lnTo>
                <a:lnTo>
                  <a:pt x="53844" y="3889"/>
                </a:lnTo>
                <a:lnTo>
                  <a:pt x="372793" y="0"/>
                </a:lnTo>
                <a:lnTo>
                  <a:pt x="387426" y="1354"/>
                </a:lnTo>
                <a:lnTo>
                  <a:pt x="424648" y="19674"/>
                </a:lnTo>
                <a:lnTo>
                  <a:pt x="447071" y="54115"/>
                </a:lnTo>
                <a:lnTo>
                  <a:pt x="450870" y="1188236"/>
                </a:lnTo>
                <a:lnTo>
                  <a:pt x="449545" y="1202752"/>
                </a:lnTo>
                <a:lnTo>
                  <a:pt x="431510" y="1240004"/>
                </a:lnTo>
                <a:lnTo>
                  <a:pt x="397184" y="1262650"/>
                </a:lnTo>
                <a:lnTo>
                  <a:pt x="78076" y="1266480"/>
                </a:lnTo>
                <a:lnTo>
                  <a:pt x="63615" y="1265131"/>
                </a:lnTo>
                <a:lnTo>
                  <a:pt x="26454" y="1246871"/>
                </a:lnTo>
                <a:lnTo>
                  <a:pt x="3829" y="1212449"/>
                </a:lnTo>
                <a:lnTo>
                  <a:pt x="673" y="1198530"/>
                </a:lnTo>
                <a:lnTo>
                  <a:pt x="0" y="1188236"/>
                </a:lnTo>
                <a:close/>
              </a:path>
            </a:pathLst>
          </a:custGeom>
          <a:ln w="8391">
            <a:solidFill>
              <a:srgbClr val="000000"/>
            </a:solidFill>
          </a:ln>
        </p:spPr>
        <p:txBody>
          <a:bodyPr wrap="square" lIns="0" tIns="0" rIns="0" bIns="0" rtlCol="0"/>
          <a:lstStyle/>
          <a:p>
            <a:endParaRPr sz="2400"/>
          </a:p>
        </p:txBody>
      </p:sp>
      <p:sp>
        <p:nvSpPr>
          <p:cNvPr id="63" name="object 63"/>
          <p:cNvSpPr/>
          <p:nvPr/>
        </p:nvSpPr>
        <p:spPr>
          <a:xfrm>
            <a:off x="7416084" y="5078497"/>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64" name="object 64"/>
          <p:cNvSpPr txBox="1"/>
          <p:nvPr/>
        </p:nvSpPr>
        <p:spPr>
          <a:xfrm>
            <a:off x="7566657" y="4383746"/>
            <a:ext cx="338554" cy="622300"/>
          </a:xfrm>
          <a:prstGeom prst="rect">
            <a:avLst/>
          </a:prstGeom>
        </p:spPr>
        <p:txBody>
          <a:bodyPr vert="vert270" wrap="square" lIns="0" tIns="0" rIns="0" bIns="0" rtlCol="0">
            <a:spAutoFit/>
          </a:bodyPr>
          <a:lstStyle/>
          <a:p>
            <a:pPr marL="16933"/>
            <a:r>
              <a:rPr sz="2200" spc="-7">
                <a:latin typeface="Helvetica"/>
                <a:cs typeface="Helvetica"/>
              </a:rPr>
              <a:t>Fl</a:t>
            </a:r>
            <a:r>
              <a:rPr sz="2200">
                <a:latin typeface="Helvetica"/>
                <a:cs typeface="Helvetica"/>
              </a:rPr>
              <a:t>i</a:t>
            </a:r>
            <a:r>
              <a:rPr sz="2200" spc="-7">
                <a:latin typeface="Helvetica"/>
                <a:cs typeface="Helvetica"/>
              </a:rPr>
              <a:t>n</a:t>
            </a:r>
            <a:r>
              <a:rPr sz="2200">
                <a:latin typeface="Helvetica"/>
                <a:cs typeface="Helvetica"/>
              </a:rPr>
              <a:t>k</a:t>
            </a:r>
          </a:p>
        </p:txBody>
      </p:sp>
      <p:sp>
        <p:nvSpPr>
          <p:cNvPr id="65" name="object 65"/>
          <p:cNvSpPr/>
          <p:nvPr/>
        </p:nvSpPr>
        <p:spPr>
          <a:xfrm>
            <a:off x="7488875" y="3637839"/>
            <a:ext cx="438836" cy="451349"/>
          </a:xfrm>
          <a:prstGeom prst="rect">
            <a:avLst/>
          </a:prstGeom>
          <a:blipFill>
            <a:blip r:embed="rId25" cstate="print"/>
            <a:stretch>
              <a:fillRect/>
            </a:stretch>
          </a:blipFill>
        </p:spPr>
        <p:txBody>
          <a:bodyPr wrap="square" lIns="0" tIns="0" rIns="0" bIns="0" rtlCol="0"/>
          <a:lstStyle/>
          <a:p>
            <a:endParaRPr sz="2400"/>
          </a:p>
        </p:txBody>
      </p:sp>
      <p:sp>
        <p:nvSpPr>
          <p:cNvPr id="66" name="object 66"/>
          <p:cNvSpPr/>
          <p:nvPr/>
        </p:nvSpPr>
        <p:spPr>
          <a:xfrm>
            <a:off x="6055935" y="6009230"/>
            <a:ext cx="1695680" cy="453855"/>
          </a:xfrm>
          <a:prstGeom prst="rect">
            <a:avLst/>
          </a:prstGeom>
          <a:blipFill>
            <a:blip r:embed="rId26" cstate="print"/>
            <a:stretch>
              <a:fillRect/>
            </a:stretch>
          </a:blipFill>
        </p:spPr>
        <p:txBody>
          <a:bodyPr wrap="square" lIns="0" tIns="0" rIns="0" bIns="0" rtlCol="0"/>
          <a:lstStyle/>
          <a:p>
            <a:endParaRPr sz="2400"/>
          </a:p>
        </p:txBody>
      </p:sp>
      <p:sp>
        <p:nvSpPr>
          <p:cNvPr id="68" name="object 68"/>
          <p:cNvSpPr txBox="1"/>
          <p:nvPr/>
        </p:nvSpPr>
        <p:spPr>
          <a:xfrm>
            <a:off x="1149933" y="1470479"/>
            <a:ext cx="8432800" cy="656655"/>
          </a:xfrm>
          <a:prstGeom prst="rect">
            <a:avLst/>
          </a:prstGeom>
          <a:solidFill>
            <a:srgbClr val="252525"/>
          </a:solidFill>
        </p:spPr>
        <p:txBody>
          <a:bodyPr vert="horz" wrap="square" lIns="0" tIns="0" rIns="0" bIns="0" rtlCol="0">
            <a:spAutoFit/>
          </a:bodyPr>
          <a:lstStyle/>
          <a:p>
            <a:pPr marL="1423211"/>
            <a:r>
              <a:rPr sz="4267">
                <a:solidFill>
                  <a:srgbClr val="FFFFFF"/>
                </a:solidFill>
                <a:latin typeface="Helvetica"/>
                <a:cs typeface="Helvetica"/>
              </a:rPr>
              <a:t>Pig</a:t>
            </a:r>
            <a:r>
              <a:rPr sz="4267" spc="-20">
                <a:solidFill>
                  <a:srgbClr val="FFFFFF"/>
                </a:solidFill>
                <a:latin typeface="Helvetica"/>
                <a:cs typeface="Helvetica"/>
              </a:rPr>
              <a:t> </a:t>
            </a:r>
            <a:r>
              <a:rPr sz="4267">
                <a:solidFill>
                  <a:srgbClr val="FFFFFF"/>
                </a:solidFill>
                <a:latin typeface="Helvetica"/>
                <a:cs typeface="Helvetica"/>
              </a:rPr>
              <a:t>= da</a:t>
            </a:r>
            <a:r>
              <a:rPr sz="4267" spc="-20">
                <a:solidFill>
                  <a:srgbClr val="FFFFFF"/>
                </a:solidFill>
                <a:latin typeface="Helvetica"/>
                <a:cs typeface="Helvetica"/>
              </a:rPr>
              <a:t>t</a:t>
            </a:r>
            <a:r>
              <a:rPr sz="4267">
                <a:solidFill>
                  <a:srgbClr val="FFFFFF"/>
                </a:solidFill>
                <a:latin typeface="Helvetica"/>
                <a:cs typeface="Helvetica"/>
              </a:rPr>
              <a:t>a</a:t>
            </a:r>
            <a:r>
              <a:rPr sz="4267" spc="-13">
                <a:solidFill>
                  <a:srgbClr val="FFFFFF"/>
                </a:solidFill>
                <a:latin typeface="Helvetica"/>
                <a:cs typeface="Helvetica"/>
              </a:rPr>
              <a:t>f</a:t>
            </a:r>
            <a:r>
              <a:rPr sz="4267">
                <a:solidFill>
                  <a:srgbClr val="FFFFFF"/>
                </a:solidFill>
                <a:latin typeface="Helvetica"/>
                <a:cs typeface="Helvetica"/>
              </a:rPr>
              <a:t>l</a:t>
            </a:r>
            <a:r>
              <a:rPr sz="4267" spc="-13">
                <a:solidFill>
                  <a:srgbClr val="FFFFFF"/>
                </a:solidFill>
                <a:latin typeface="Helvetica"/>
                <a:cs typeface="Helvetica"/>
              </a:rPr>
              <a:t>o</a:t>
            </a:r>
            <a:r>
              <a:rPr sz="4267">
                <a:solidFill>
                  <a:srgbClr val="FFFFFF"/>
                </a:solidFill>
                <a:latin typeface="Helvetica"/>
                <a:cs typeface="Helvetica"/>
              </a:rPr>
              <a:t>w</a:t>
            </a:r>
            <a:r>
              <a:rPr sz="4267" spc="-13">
                <a:solidFill>
                  <a:srgbClr val="FFFFFF"/>
                </a:solidFill>
                <a:latin typeface="Helvetica"/>
                <a:cs typeface="Helvetica"/>
              </a:rPr>
              <a:t> </a:t>
            </a:r>
            <a:r>
              <a:rPr sz="4267">
                <a:solidFill>
                  <a:srgbClr val="FFFFFF"/>
                </a:solidFill>
                <a:latin typeface="Helvetica"/>
                <a:cs typeface="Helvetica"/>
              </a:rPr>
              <a:t>sc</a:t>
            </a:r>
            <a:r>
              <a:rPr sz="4267" spc="7">
                <a:solidFill>
                  <a:srgbClr val="FFFFFF"/>
                </a:solidFill>
                <a:latin typeface="Helvetica"/>
                <a:cs typeface="Helvetica"/>
              </a:rPr>
              <a:t>r</a:t>
            </a:r>
            <a:r>
              <a:rPr sz="4267">
                <a:solidFill>
                  <a:srgbClr val="FFFFFF"/>
                </a:solidFill>
                <a:latin typeface="Helvetica"/>
                <a:cs typeface="Helvetica"/>
              </a:rPr>
              <a:t>i</a:t>
            </a:r>
            <a:r>
              <a:rPr sz="4267" spc="-13">
                <a:solidFill>
                  <a:srgbClr val="FFFFFF"/>
                </a:solidFill>
                <a:latin typeface="Helvetica"/>
                <a:cs typeface="Helvetica"/>
              </a:rPr>
              <a:t>p</a:t>
            </a:r>
            <a:r>
              <a:rPr sz="4267">
                <a:solidFill>
                  <a:srgbClr val="FFFFFF"/>
                </a:solidFill>
                <a:latin typeface="Helvetica"/>
                <a:cs typeface="Helvetica"/>
              </a:rPr>
              <a:t>ti</a:t>
            </a:r>
            <a:r>
              <a:rPr sz="4267" spc="-20">
                <a:solidFill>
                  <a:srgbClr val="FFFFFF"/>
                </a:solidFill>
                <a:latin typeface="Helvetica"/>
                <a:cs typeface="Helvetica"/>
              </a:rPr>
              <a:t>n</a:t>
            </a:r>
            <a:r>
              <a:rPr sz="4267">
                <a:solidFill>
                  <a:srgbClr val="FFFFFF"/>
                </a:solidFill>
                <a:latin typeface="Helvetica"/>
                <a:cs typeface="Helvetica"/>
              </a:rPr>
              <a:t>g</a:t>
            </a:r>
            <a:endParaRPr sz="4267">
              <a:latin typeface="Helvetica"/>
              <a:cs typeface="Helvetica"/>
            </a:endParaRPr>
          </a:p>
        </p:txBody>
      </p:sp>
      <p:sp>
        <p:nvSpPr>
          <p:cNvPr id="69" name="object 69"/>
          <p:cNvSpPr txBox="1"/>
          <p:nvPr/>
        </p:nvSpPr>
        <p:spPr>
          <a:xfrm>
            <a:off x="1706488" y="2501614"/>
            <a:ext cx="6400800" cy="656655"/>
          </a:xfrm>
          <a:prstGeom prst="rect">
            <a:avLst/>
          </a:prstGeom>
          <a:solidFill>
            <a:srgbClr val="252525"/>
          </a:solidFill>
        </p:spPr>
        <p:txBody>
          <a:bodyPr vert="horz" wrap="square" lIns="0" tIns="0" rIns="0" bIns="0" rtlCol="0">
            <a:spAutoFit/>
          </a:bodyPr>
          <a:lstStyle/>
          <a:p>
            <a:pPr marL="347971"/>
            <a:r>
              <a:rPr sz="4267">
                <a:solidFill>
                  <a:srgbClr val="FFFFFF"/>
                </a:solidFill>
                <a:latin typeface="Helvetica"/>
                <a:cs typeface="Helvetica"/>
              </a:rPr>
              <a:t>Hive</a:t>
            </a:r>
            <a:r>
              <a:rPr sz="4267" spc="-20">
                <a:solidFill>
                  <a:srgbClr val="FFFFFF"/>
                </a:solidFill>
                <a:latin typeface="Helvetica"/>
                <a:cs typeface="Helvetica"/>
              </a:rPr>
              <a:t> </a:t>
            </a:r>
            <a:r>
              <a:rPr sz="4267">
                <a:solidFill>
                  <a:srgbClr val="FFFFFF"/>
                </a:solidFill>
                <a:latin typeface="Helvetica"/>
                <a:cs typeface="Helvetica"/>
              </a:rPr>
              <a:t>= SQL-like</a:t>
            </a:r>
            <a:r>
              <a:rPr sz="4267" spc="-27">
                <a:solidFill>
                  <a:srgbClr val="FFFFFF"/>
                </a:solidFill>
                <a:latin typeface="Helvetica"/>
                <a:cs typeface="Helvetica"/>
              </a:rPr>
              <a:t> </a:t>
            </a:r>
            <a:r>
              <a:rPr sz="4267">
                <a:solidFill>
                  <a:srgbClr val="FFFFFF"/>
                </a:solidFill>
                <a:latin typeface="Helvetica"/>
                <a:cs typeface="Helvetica"/>
              </a:rPr>
              <a:t>q</a:t>
            </a:r>
            <a:r>
              <a:rPr sz="4267" spc="-13">
                <a:solidFill>
                  <a:srgbClr val="FFFFFF"/>
                </a:solidFill>
                <a:latin typeface="Helvetica"/>
                <a:cs typeface="Helvetica"/>
              </a:rPr>
              <a:t>u</a:t>
            </a:r>
            <a:r>
              <a:rPr sz="4267">
                <a:solidFill>
                  <a:srgbClr val="FFFFFF"/>
                </a:solidFill>
                <a:latin typeface="Helvetica"/>
                <a:cs typeface="Helvetica"/>
              </a:rPr>
              <a:t>eri</a:t>
            </a:r>
            <a:r>
              <a:rPr sz="4267" spc="-20">
                <a:solidFill>
                  <a:srgbClr val="FFFFFF"/>
                </a:solidFill>
                <a:latin typeface="Helvetica"/>
                <a:cs typeface="Helvetica"/>
              </a:rPr>
              <a:t>e</a:t>
            </a:r>
            <a:r>
              <a:rPr sz="4267">
                <a:solidFill>
                  <a:srgbClr val="FFFFFF"/>
                </a:solidFill>
                <a:latin typeface="Helvetica"/>
                <a:cs typeface="Helvetica"/>
              </a:rPr>
              <a:t>s</a:t>
            </a:r>
            <a:endParaRPr sz="4267">
              <a:latin typeface="Helvetica"/>
              <a:cs typeface="Helvetica"/>
            </a:endParaRPr>
          </a:p>
        </p:txBody>
      </p:sp>
      <p:sp>
        <p:nvSpPr>
          <p:cNvPr id="70" name="object 70"/>
          <p:cNvSpPr/>
          <p:nvPr/>
        </p:nvSpPr>
        <p:spPr>
          <a:xfrm>
            <a:off x="3837140" y="4980824"/>
            <a:ext cx="6197600" cy="1117600"/>
          </a:xfrm>
          <a:prstGeom prst="rect">
            <a:avLst/>
          </a:prstGeom>
          <a:blipFill>
            <a:blip r:embed="rId27" cstate="print"/>
            <a:stretch>
              <a:fillRect/>
            </a:stretch>
          </a:blipFill>
        </p:spPr>
        <p:txBody>
          <a:bodyPr wrap="square" lIns="0" tIns="0" rIns="0" bIns="0" rtlCol="0"/>
          <a:lstStyle/>
          <a:p>
            <a:endParaRPr sz="2400"/>
          </a:p>
        </p:txBody>
      </p:sp>
      <p:sp>
        <p:nvSpPr>
          <p:cNvPr id="71" name="object 71"/>
          <p:cNvSpPr/>
          <p:nvPr/>
        </p:nvSpPr>
        <p:spPr>
          <a:xfrm>
            <a:off x="3837140" y="4980824"/>
            <a:ext cx="6197600" cy="1117600"/>
          </a:xfrm>
          <a:custGeom>
            <a:avLst/>
            <a:gdLst/>
            <a:ahLst/>
            <a:cxnLst/>
            <a:rect l="l" t="t" r="r" b="b"/>
            <a:pathLst>
              <a:path w="4648200" h="838200">
                <a:moveTo>
                  <a:pt x="0" y="139700"/>
                </a:moveTo>
                <a:lnTo>
                  <a:pt x="6628" y="97013"/>
                </a:lnTo>
                <a:lnTo>
                  <a:pt x="25145" y="59669"/>
                </a:lnTo>
                <a:lnTo>
                  <a:pt x="53495" y="29721"/>
                </a:lnTo>
                <a:lnTo>
                  <a:pt x="89623" y="9226"/>
                </a:lnTo>
                <a:lnTo>
                  <a:pt x="131474" y="237"/>
                </a:lnTo>
                <a:lnTo>
                  <a:pt x="4508500" y="0"/>
                </a:lnTo>
                <a:lnTo>
                  <a:pt x="4523195" y="761"/>
                </a:lnTo>
                <a:lnTo>
                  <a:pt x="4564329" y="11581"/>
                </a:lnTo>
                <a:lnTo>
                  <a:pt x="4599436" y="33604"/>
                </a:lnTo>
                <a:lnTo>
                  <a:pt x="4626461" y="64775"/>
                </a:lnTo>
                <a:lnTo>
                  <a:pt x="4643349" y="103039"/>
                </a:lnTo>
                <a:lnTo>
                  <a:pt x="4648200" y="698500"/>
                </a:lnTo>
                <a:lnTo>
                  <a:pt x="4647438" y="713184"/>
                </a:lnTo>
                <a:lnTo>
                  <a:pt x="4636618" y="754302"/>
                </a:lnTo>
                <a:lnTo>
                  <a:pt x="4614595" y="789410"/>
                </a:lnTo>
                <a:lnTo>
                  <a:pt x="4583424" y="816446"/>
                </a:lnTo>
                <a:lnTo>
                  <a:pt x="4545160" y="833345"/>
                </a:lnTo>
                <a:lnTo>
                  <a:pt x="139700" y="838200"/>
                </a:lnTo>
                <a:lnTo>
                  <a:pt x="125004" y="837437"/>
                </a:lnTo>
                <a:lnTo>
                  <a:pt x="83870" y="826608"/>
                </a:lnTo>
                <a:lnTo>
                  <a:pt x="48763" y="804574"/>
                </a:lnTo>
                <a:lnTo>
                  <a:pt x="21738" y="773396"/>
                </a:lnTo>
                <a:lnTo>
                  <a:pt x="4850" y="735139"/>
                </a:lnTo>
                <a:lnTo>
                  <a:pt x="0" y="139700"/>
                </a:lnTo>
                <a:close/>
              </a:path>
            </a:pathLst>
          </a:custGeom>
          <a:ln w="6350">
            <a:solidFill>
              <a:srgbClr val="00AD00"/>
            </a:solidFill>
          </a:ln>
        </p:spPr>
        <p:txBody>
          <a:bodyPr wrap="square" lIns="0" tIns="0" rIns="0" bIns="0" rtlCol="0"/>
          <a:lstStyle/>
          <a:p>
            <a:endParaRPr sz="2400"/>
          </a:p>
        </p:txBody>
      </p:sp>
      <p:sp>
        <p:nvSpPr>
          <p:cNvPr id="72" name="object 72"/>
          <p:cNvSpPr txBox="1"/>
          <p:nvPr/>
        </p:nvSpPr>
        <p:spPr>
          <a:xfrm>
            <a:off x="4657730" y="5032768"/>
            <a:ext cx="4557605" cy="574453"/>
          </a:xfrm>
          <a:prstGeom prst="rect">
            <a:avLst/>
          </a:prstGeom>
        </p:spPr>
        <p:txBody>
          <a:bodyPr vert="horz" wrap="square" lIns="0" tIns="0" rIns="0" bIns="0" rtlCol="0">
            <a:spAutoFit/>
          </a:bodyPr>
          <a:lstStyle/>
          <a:p>
            <a:pPr marL="16933"/>
            <a:r>
              <a:rPr sz="3733" spc="-20">
                <a:latin typeface="Helvetica"/>
                <a:cs typeface="Helvetica"/>
              </a:rPr>
              <a:t>Pig </a:t>
            </a:r>
            <a:r>
              <a:rPr sz="3733" spc="-13">
                <a:latin typeface="Helvetica"/>
                <a:cs typeface="Helvetica"/>
              </a:rPr>
              <a:t>cre</a:t>
            </a:r>
            <a:r>
              <a:rPr sz="3733" spc="-27">
                <a:latin typeface="Helvetica"/>
                <a:cs typeface="Helvetica"/>
              </a:rPr>
              <a:t>a</a:t>
            </a:r>
            <a:r>
              <a:rPr sz="3733" spc="-7">
                <a:latin typeface="Helvetica"/>
                <a:cs typeface="Helvetica"/>
              </a:rPr>
              <a:t>t</a:t>
            </a:r>
            <a:r>
              <a:rPr sz="3733" spc="-27">
                <a:latin typeface="Helvetica"/>
                <a:cs typeface="Helvetica"/>
              </a:rPr>
              <a:t>ed</a:t>
            </a:r>
            <a:r>
              <a:rPr sz="3733" spc="13">
                <a:latin typeface="Helvetica"/>
                <a:cs typeface="Helvetica"/>
              </a:rPr>
              <a:t> </a:t>
            </a:r>
            <a:r>
              <a:rPr sz="3733" spc="-20">
                <a:latin typeface="Helvetica"/>
                <a:cs typeface="Helvetica"/>
              </a:rPr>
              <a:t>a</a:t>
            </a:r>
            <a:r>
              <a:rPr sz="3733" spc="-13">
                <a:latin typeface="Helvetica"/>
                <a:cs typeface="Helvetica"/>
              </a:rPr>
              <a:t>t</a:t>
            </a:r>
            <a:r>
              <a:rPr sz="3733" spc="-80">
                <a:latin typeface="Helvetica"/>
                <a:cs typeface="Helvetica"/>
              </a:rPr>
              <a:t> </a:t>
            </a:r>
            <a:r>
              <a:rPr sz="3733" spc="-305">
                <a:latin typeface="Helvetica"/>
                <a:cs typeface="Helvetica"/>
              </a:rPr>
              <a:t>Y</a:t>
            </a:r>
            <a:r>
              <a:rPr sz="3733" spc="-27">
                <a:latin typeface="Helvetica"/>
                <a:cs typeface="Helvetica"/>
              </a:rPr>
              <a:t>a</a:t>
            </a:r>
            <a:r>
              <a:rPr sz="3733" spc="-13">
                <a:latin typeface="Helvetica"/>
                <a:cs typeface="Helvetica"/>
              </a:rPr>
              <a:t>h</a:t>
            </a:r>
            <a:r>
              <a:rPr sz="3733" spc="-27">
                <a:latin typeface="Helvetica"/>
                <a:cs typeface="Helvetica"/>
              </a:rPr>
              <a:t>o</a:t>
            </a:r>
            <a:r>
              <a:rPr sz="3733" spc="-13">
                <a:latin typeface="Helvetica"/>
                <a:cs typeface="Helvetica"/>
              </a:rPr>
              <a:t>o,</a:t>
            </a:r>
            <a:endParaRPr sz="3733">
              <a:latin typeface="Helvetica"/>
              <a:cs typeface="Helvetica"/>
            </a:endParaRPr>
          </a:p>
        </p:txBody>
      </p:sp>
      <p:sp>
        <p:nvSpPr>
          <p:cNvPr id="73" name="object 73"/>
          <p:cNvSpPr txBox="1"/>
          <p:nvPr/>
        </p:nvSpPr>
        <p:spPr>
          <a:xfrm>
            <a:off x="4214753" y="5601728"/>
            <a:ext cx="5445760" cy="574453"/>
          </a:xfrm>
          <a:prstGeom prst="rect">
            <a:avLst/>
          </a:prstGeom>
        </p:spPr>
        <p:txBody>
          <a:bodyPr vert="horz" wrap="square" lIns="0" tIns="0" rIns="0" bIns="0" rtlCol="0">
            <a:spAutoFit/>
          </a:bodyPr>
          <a:lstStyle/>
          <a:p>
            <a:pPr marL="16933"/>
            <a:r>
              <a:rPr sz="3733" spc="-20">
                <a:latin typeface="Helvetica"/>
                <a:cs typeface="Helvetica"/>
              </a:rPr>
              <a:t>Hi</a:t>
            </a:r>
            <a:r>
              <a:rPr sz="3733" spc="-13">
                <a:latin typeface="Helvetica"/>
                <a:cs typeface="Helvetica"/>
              </a:rPr>
              <a:t>v</a:t>
            </a:r>
            <a:r>
              <a:rPr sz="3733" spc="-27">
                <a:latin typeface="Helvetica"/>
                <a:cs typeface="Helvetica"/>
              </a:rPr>
              <a:t>e</a:t>
            </a:r>
            <a:r>
              <a:rPr sz="3733" spc="7">
                <a:latin typeface="Helvetica"/>
                <a:cs typeface="Helvetica"/>
              </a:rPr>
              <a:t> </a:t>
            </a:r>
            <a:r>
              <a:rPr sz="3733" spc="-13">
                <a:latin typeface="Helvetica"/>
                <a:cs typeface="Helvetica"/>
              </a:rPr>
              <a:t>cre</a:t>
            </a:r>
            <a:r>
              <a:rPr sz="3733" spc="-27">
                <a:latin typeface="Helvetica"/>
                <a:cs typeface="Helvetica"/>
              </a:rPr>
              <a:t>a</a:t>
            </a:r>
            <a:r>
              <a:rPr sz="3733" spc="-7">
                <a:latin typeface="Helvetica"/>
                <a:cs typeface="Helvetica"/>
              </a:rPr>
              <a:t>t</a:t>
            </a:r>
            <a:r>
              <a:rPr sz="3733" spc="-27">
                <a:latin typeface="Helvetica"/>
                <a:cs typeface="Helvetica"/>
              </a:rPr>
              <a:t>ed</a:t>
            </a:r>
            <a:r>
              <a:rPr sz="3733" spc="13">
                <a:latin typeface="Helvetica"/>
                <a:cs typeface="Helvetica"/>
              </a:rPr>
              <a:t> </a:t>
            </a:r>
            <a:r>
              <a:rPr sz="3733" spc="-20">
                <a:latin typeface="Helvetica"/>
                <a:cs typeface="Helvetica"/>
              </a:rPr>
              <a:t>a</a:t>
            </a:r>
            <a:r>
              <a:rPr sz="3733" spc="-13">
                <a:latin typeface="Helvetica"/>
                <a:cs typeface="Helvetica"/>
              </a:rPr>
              <a:t>t</a:t>
            </a:r>
            <a:r>
              <a:rPr sz="3733" spc="-7">
                <a:latin typeface="Helvetica"/>
                <a:cs typeface="Helvetica"/>
              </a:rPr>
              <a:t> </a:t>
            </a:r>
            <a:r>
              <a:rPr sz="3733" spc="-40">
                <a:latin typeface="Helvetica"/>
                <a:cs typeface="Helvetica"/>
              </a:rPr>
              <a:t>F</a:t>
            </a:r>
            <a:r>
              <a:rPr sz="3733" spc="-27">
                <a:latin typeface="Helvetica"/>
                <a:cs typeface="Helvetica"/>
              </a:rPr>
              <a:t>a</a:t>
            </a:r>
            <a:r>
              <a:rPr sz="3733" spc="-7">
                <a:latin typeface="Helvetica"/>
                <a:cs typeface="Helvetica"/>
              </a:rPr>
              <a:t>c</a:t>
            </a:r>
            <a:r>
              <a:rPr sz="3733" spc="-27">
                <a:latin typeface="Helvetica"/>
                <a:cs typeface="Helvetica"/>
              </a:rPr>
              <a:t>e</a:t>
            </a:r>
            <a:r>
              <a:rPr sz="3733" spc="-13">
                <a:latin typeface="Helvetica"/>
                <a:cs typeface="Helvetica"/>
              </a:rPr>
              <a:t>b</a:t>
            </a:r>
            <a:r>
              <a:rPr sz="3733" spc="-27">
                <a:latin typeface="Helvetica"/>
                <a:cs typeface="Helvetica"/>
              </a:rPr>
              <a:t>o</a:t>
            </a:r>
            <a:r>
              <a:rPr sz="3733" spc="-13">
                <a:latin typeface="Helvetica"/>
                <a:cs typeface="Helvetica"/>
              </a:rPr>
              <a:t>o</a:t>
            </a:r>
            <a:r>
              <a:rPr sz="3733" spc="-20">
                <a:latin typeface="Helvetica"/>
                <a:cs typeface="Helvetica"/>
              </a:rPr>
              <a:t>k</a:t>
            </a:r>
            <a:endParaRPr sz="3733">
              <a:latin typeface="Helvetica"/>
              <a:cs typeface="Helvetica"/>
            </a:endParaRPr>
          </a:p>
        </p:txBody>
      </p:sp>
      <p:sp>
        <p:nvSpPr>
          <p:cNvPr id="74" name="Title 73">
            <a:extLst>
              <a:ext uri="{FF2B5EF4-FFF2-40B4-BE49-F238E27FC236}">
                <a16:creationId xmlns:a16="http://schemas.microsoft.com/office/drawing/2014/main" id="{544AF5D9-2503-8445-A5B9-05E5EE2C9CA8}"/>
              </a:ext>
            </a:extLst>
          </p:cNvPr>
          <p:cNvSpPr>
            <a:spLocks noGrp="1"/>
          </p:cNvSpPr>
          <p:nvPr>
            <p:ph type="title"/>
          </p:nvPr>
        </p:nvSpPr>
        <p:spPr/>
        <p:txBody>
          <a:bodyPr/>
          <a:lstStyle/>
          <a:p>
            <a:r>
              <a:rPr lang="en-US"/>
              <a:t>Higher-level Programming Models</a:t>
            </a:r>
          </a:p>
        </p:txBody>
      </p:sp>
    </p:spTree>
    <p:extLst>
      <p:ext uri="{BB962C8B-B14F-4D97-AF65-F5344CB8AC3E}">
        <p14:creationId xmlns:p14="http://schemas.microsoft.com/office/powerpoint/2010/main" val="3789205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25556" y="3468862"/>
            <a:ext cx="607203" cy="2390657"/>
          </a:xfrm>
          <a:prstGeom prst="rect">
            <a:avLst/>
          </a:prstGeom>
          <a:blipFill>
            <a:blip r:embed="rId3" cstate="print"/>
            <a:stretch>
              <a:fillRect/>
            </a:stretch>
          </a:blipFill>
        </p:spPr>
        <p:txBody>
          <a:bodyPr wrap="square" lIns="0" tIns="0" rIns="0" bIns="0" rtlCol="0"/>
          <a:lstStyle/>
          <a:p>
            <a:endParaRPr sz="2400"/>
          </a:p>
        </p:txBody>
      </p:sp>
      <p:sp>
        <p:nvSpPr>
          <p:cNvPr id="3" name="object 3"/>
          <p:cNvSpPr/>
          <p:nvPr/>
        </p:nvSpPr>
        <p:spPr>
          <a:xfrm>
            <a:off x="7731680" y="3470598"/>
            <a:ext cx="601979" cy="2383367"/>
          </a:xfrm>
          <a:custGeom>
            <a:avLst/>
            <a:gdLst/>
            <a:ahLst/>
            <a:cxnLst/>
            <a:rect l="l" t="t" r="r" b="b"/>
            <a:pathLst>
              <a:path w="451485" h="1787525">
                <a:moveTo>
                  <a:pt x="0" y="1708662"/>
                </a:moveTo>
                <a:lnTo>
                  <a:pt x="0" y="78243"/>
                </a:lnTo>
                <a:lnTo>
                  <a:pt x="1345" y="63563"/>
                </a:lnTo>
                <a:lnTo>
                  <a:pt x="19567" y="26231"/>
                </a:lnTo>
                <a:lnTo>
                  <a:pt x="53916" y="3773"/>
                </a:lnTo>
                <a:lnTo>
                  <a:pt x="373399" y="0"/>
                </a:lnTo>
                <a:lnTo>
                  <a:pt x="387814" y="1327"/>
                </a:lnTo>
                <a:lnTo>
                  <a:pt x="424952" y="19400"/>
                </a:lnTo>
                <a:lnTo>
                  <a:pt x="447631" y="53800"/>
                </a:lnTo>
                <a:lnTo>
                  <a:pt x="451476" y="1708662"/>
                </a:lnTo>
                <a:lnTo>
                  <a:pt x="450125" y="1723154"/>
                </a:lnTo>
                <a:lnTo>
                  <a:pt x="431873" y="1760451"/>
                </a:lnTo>
                <a:lnTo>
                  <a:pt x="397597" y="1783230"/>
                </a:lnTo>
                <a:lnTo>
                  <a:pt x="78076" y="1787131"/>
                </a:lnTo>
                <a:lnTo>
                  <a:pt x="63612" y="1785777"/>
                </a:lnTo>
                <a:lnTo>
                  <a:pt x="26479" y="1767461"/>
                </a:lnTo>
                <a:lnTo>
                  <a:pt x="3865" y="1733016"/>
                </a:lnTo>
                <a:lnTo>
                  <a:pt x="694" y="1719117"/>
                </a:lnTo>
                <a:lnTo>
                  <a:pt x="0" y="1708662"/>
                </a:lnTo>
                <a:close/>
              </a:path>
            </a:pathLst>
          </a:custGeom>
          <a:ln w="8390">
            <a:solidFill>
              <a:srgbClr val="000000"/>
            </a:solidFill>
          </a:ln>
        </p:spPr>
        <p:txBody>
          <a:bodyPr wrap="square" lIns="0" tIns="0" rIns="0" bIns="0" rtlCol="0"/>
          <a:lstStyle/>
          <a:p>
            <a:endParaRPr sz="2400"/>
          </a:p>
        </p:txBody>
      </p:sp>
      <p:sp>
        <p:nvSpPr>
          <p:cNvPr id="4" name="object 4"/>
          <p:cNvSpPr/>
          <p:nvPr/>
        </p:nvSpPr>
        <p:spPr>
          <a:xfrm>
            <a:off x="7731680" y="5748815"/>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 name="object 5"/>
          <p:cNvSpPr/>
          <p:nvPr/>
        </p:nvSpPr>
        <p:spPr>
          <a:xfrm>
            <a:off x="7797654" y="3568068"/>
            <a:ext cx="452608" cy="545264"/>
          </a:xfrm>
          <a:prstGeom prst="rect">
            <a:avLst/>
          </a:prstGeom>
          <a:blipFill>
            <a:blip r:embed="rId4" cstate="print"/>
            <a:stretch>
              <a:fillRect/>
            </a:stretch>
          </a:blipFill>
        </p:spPr>
        <p:txBody>
          <a:bodyPr wrap="square" lIns="0" tIns="0" rIns="0" bIns="0" rtlCol="0"/>
          <a:lstStyle/>
          <a:p>
            <a:endParaRPr sz="2400"/>
          </a:p>
        </p:txBody>
      </p:sp>
      <p:sp>
        <p:nvSpPr>
          <p:cNvPr id="6" name="object 6"/>
          <p:cNvSpPr txBox="1"/>
          <p:nvPr/>
        </p:nvSpPr>
        <p:spPr>
          <a:xfrm>
            <a:off x="7896003" y="4845328"/>
            <a:ext cx="338554" cy="870373"/>
          </a:xfrm>
          <a:prstGeom prst="rect">
            <a:avLst/>
          </a:prstGeom>
        </p:spPr>
        <p:txBody>
          <a:bodyPr vert="vert270" wrap="square" lIns="0" tIns="0" rIns="0" bIns="0" rtlCol="0">
            <a:spAutoFit/>
          </a:bodyPr>
          <a:lstStyle/>
          <a:p>
            <a:pPr marL="16933"/>
            <a:r>
              <a:rPr sz="2200" spc="-7">
                <a:latin typeface="Helvetica"/>
                <a:cs typeface="Helvetica"/>
              </a:rPr>
              <a:t>HBa</a:t>
            </a:r>
            <a:r>
              <a:rPr sz="2200">
                <a:latin typeface="Helvetica"/>
                <a:cs typeface="Helvetica"/>
              </a:rPr>
              <a:t>se</a:t>
            </a:r>
          </a:p>
        </p:txBody>
      </p:sp>
      <p:sp>
        <p:nvSpPr>
          <p:cNvPr id="7" name="object 7"/>
          <p:cNvSpPr/>
          <p:nvPr/>
        </p:nvSpPr>
        <p:spPr>
          <a:xfrm>
            <a:off x="2246403" y="3477545"/>
            <a:ext cx="1323984" cy="1002288"/>
          </a:xfrm>
          <a:prstGeom prst="rect">
            <a:avLst/>
          </a:prstGeom>
          <a:blipFill>
            <a:blip r:embed="rId5" cstate="print"/>
            <a:stretch>
              <a:fillRect/>
            </a:stretch>
          </a:blipFill>
        </p:spPr>
        <p:txBody>
          <a:bodyPr wrap="square" lIns="0" tIns="0" rIns="0" bIns="0" rtlCol="0"/>
          <a:lstStyle/>
          <a:p>
            <a:endParaRPr sz="2400"/>
          </a:p>
        </p:txBody>
      </p:sp>
      <p:sp>
        <p:nvSpPr>
          <p:cNvPr id="8" name="object 8"/>
          <p:cNvSpPr/>
          <p:nvPr/>
        </p:nvSpPr>
        <p:spPr>
          <a:xfrm>
            <a:off x="2251845" y="3481829"/>
            <a:ext cx="1317413" cy="995680"/>
          </a:xfrm>
          <a:custGeom>
            <a:avLst/>
            <a:gdLst/>
            <a:ahLst/>
            <a:cxnLst/>
            <a:rect l="l" t="t" r="r" b="b"/>
            <a:pathLst>
              <a:path w="988060" h="746760">
                <a:moveTo>
                  <a:pt x="78085" y="0"/>
                </a:moveTo>
                <a:lnTo>
                  <a:pt x="909504" y="0"/>
                </a:lnTo>
                <a:lnTo>
                  <a:pt x="923903" y="1354"/>
                </a:lnTo>
                <a:lnTo>
                  <a:pt x="961011" y="19674"/>
                </a:lnTo>
                <a:lnTo>
                  <a:pt x="983701" y="54115"/>
                </a:lnTo>
                <a:lnTo>
                  <a:pt x="987581" y="668236"/>
                </a:lnTo>
                <a:lnTo>
                  <a:pt x="986228" y="682747"/>
                </a:lnTo>
                <a:lnTo>
                  <a:pt x="967945" y="720019"/>
                </a:lnTo>
                <a:lnTo>
                  <a:pt x="933618" y="742711"/>
                </a:lnTo>
                <a:lnTo>
                  <a:pt x="78085" y="746566"/>
                </a:lnTo>
                <a:lnTo>
                  <a:pt x="63622" y="745216"/>
                </a:lnTo>
                <a:lnTo>
                  <a:pt x="26470" y="726941"/>
                </a:lnTo>
                <a:lnTo>
                  <a:pt x="3845" y="692515"/>
                </a:lnTo>
                <a:lnTo>
                  <a:pt x="0" y="78416"/>
                </a:lnTo>
                <a:lnTo>
                  <a:pt x="1344" y="63934"/>
                </a:lnTo>
                <a:lnTo>
                  <a:pt x="19546" y="26656"/>
                </a:lnTo>
                <a:lnTo>
                  <a:pt x="53834" y="3891"/>
                </a:lnTo>
                <a:lnTo>
                  <a:pt x="67690" y="696"/>
                </a:lnTo>
                <a:lnTo>
                  <a:pt x="78085" y="0"/>
                </a:lnTo>
                <a:close/>
              </a:path>
            </a:pathLst>
          </a:custGeom>
          <a:ln w="8400">
            <a:solidFill>
              <a:srgbClr val="000000"/>
            </a:solidFill>
          </a:ln>
        </p:spPr>
        <p:txBody>
          <a:bodyPr wrap="square" lIns="0" tIns="0" rIns="0" bIns="0" rtlCol="0"/>
          <a:lstStyle/>
          <a:p>
            <a:endParaRPr sz="2400"/>
          </a:p>
        </p:txBody>
      </p:sp>
      <p:sp>
        <p:nvSpPr>
          <p:cNvPr id="9" name="object 9"/>
          <p:cNvSpPr/>
          <p:nvPr/>
        </p:nvSpPr>
        <p:spPr>
          <a:xfrm>
            <a:off x="2355959" y="3481829"/>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0" name="object 10"/>
          <p:cNvSpPr txBox="1"/>
          <p:nvPr/>
        </p:nvSpPr>
        <p:spPr>
          <a:xfrm>
            <a:off x="2322399" y="3829599"/>
            <a:ext cx="587587" cy="338554"/>
          </a:xfrm>
          <a:prstGeom prst="rect">
            <a:avLst/>
          </a:prstGeom>
        </p:spPr>
        <p:txBody>
          <a:bodyPr vert="horz" wrap="square" lIns="0" tIns="0" rIns="0" bIns="0" rtlCol="0">
            <a:spAutoFit/>
          </a:bodyPr>
          <a:lstStyle/>
          <a:p>
            <a:pPr marL="16933"/>
            <a:r>
              <a:rPr sz="2200" spc="-20">
                <a:latin typeface="Helvetica"/>
                <a:cs typeface="Helvetica"/>
              </a:rPr>
              <a:t>Hi</a:t>
            </a:r>
            <a:r>
              <a:rPr sz="2200" spc="-27">
                <a:latin typeface="Helvetica"/>
                <a:cs typeface="Helvetica"/>
              </a:rPr>
              <a:t>ve</a:t>
            </a:r>
            <a:endParaRPr sz="2200">
              <a:latin typeface="Helvetica"/>
              <a:cs typeface="Helvetica"/>
            </a:endParaRPr>
          </a:p>
        </p:txBody>
      </p:sp>
      <p:sp>
        <p:nvSpPr>
          <p:cNvPr id="11" name="object 11"/>
          <p:cNvSpPr/>
          <p:nvPr/>
        </p:nvSpPr>
        <p:spPr>
          <a:xfrm>
            <a:off x="2871908" y="3748313"/>
            <a:ext cx="612367" cy="515600"/>
          </a:xfrm>
          <a:prstGeom prst="rect">
            <a:avLst/>
          </a:prstGeom>
          <a:blipFill>
            <a:blip r:embed="rId6" cstate="print"/>
            <a:stretch>
              <a:fillRect/>
            </a:stretch>
          </a:blipFill>
        </p:spPr>
        <p:txBody>
          <a:bodyPr wrap="square" lIns="0" tIns="0" rIns="0" bIns="0" rtlCol="0"/>
          <a:lstStyle/>
          <a:p>
            <a:endParaRPr sz="2400"/>
          </a:p>
        </p:txBody>
      </p:sp>
      <p:sp>
        <p:nvSpPr>
          <p:cNvPr id="12" name="object 12"/>
          <p:cNvSpPr/>
          <p:nvPr/>
        </p:nvSpPr>
        <p:spPr>
          <a:xfrm>
            <a:off x="3645802" y="3477545"/>
            <a:ext cx="1323637" cy="1002288"/>
          </a:xfrm>
          <a:prstGeom prst="rect">
            <a:avLst/>
          </a:prstGeom>
          <a:blipFill>
            <a:blip r:embed="rId7" cstate="print"/>
            <a:stretch>
              <a:fillRect/>
            </a:stretch>
          </a:blipFill>
        </p:spPr>
        <p:txBody>
          <a:bodyPr wrap="square" lIns="0" tIns="0" rIns="0" bIns="0" rtlCol="0"/>
          <a:lstStyle/>
          <a:p>
            <a:endParaRPr sz="2400"/>
          </a:p>
        </p:txBody>
      </p:sp>
      <p:sp>
        <p:nvSpPr>
          <p:cNvPr id="13" name="object 13"/>
          <p:cNvSpPr/>
          <p:nvPr/>
        </p:nvSpPr>
        <p:spPr>
          <a:xfrm>
            <a:off x="3654468" y="3481829"/>
            <a:ext cx="1316567" cy="995680"/>
          </a:xfrm>
          <a:custGeom>
            <a:avLst/>
            <a:gdLst/>
            <a:ahLst/>
            <a:cxnLst/>
            <a:rect l="l" t="t" r="r" b="b"/>
            <a:pathLst>
              <a:path w="987425" h="746760">
                <a:moveTo>
                  <a:pt x="78076" y="0"/>
                </a:moveTo>
                <a:lnTo>
                  <a:pt x="908846" y="0"/>
                </a:lnTo>
                <a:lnTo>
                  <a:pt x="923478" y="1354"/>
                </a:lnTo>
                <a:lnTo>
                  <a:pt x="960701" y="19674"/>
                </a:lnTo>
                <a:lnTo>
                  <a:pt x="983123" y="54115"/>
                </a:lnTo>
                <a:lnTo>
                  <a:pt x="986922" y="668236"/>
                </a:lnTo>
                <a:lnTo>
                  <a:pt x="985600" y="682747"/>
                </a:lnTo>
                <a:lnTo>
                  <a:pt x="967583" y="720019"/>
                </a:lnTo>
                <a:lnTo>
                  <a:pt x="933289" y="742711"/>
                </a:lnTo>
                <a:lnTo>
                  <a:pt x="78076" y="746566"/>
                </a:lnTo>
                <a:lnTo>
                  <a:pt x="63436" y="745216"/>
                </a:lnTo>
                <a:lnTo>
                  <a:pt x="26198" y="726939"/>
                </a:lnTo>
                <a:lnTo>
                  <a:pt x="3782" y="692509"/>
                </a:lnTo>
                <a:lnTo>
                  <a:pt x="0" y="78416"/>
                </a:lnTo>
                <a:lnTo>
                  <a:pt x="1321" y="63933"/>
                </a:lnTo>
                <a:lnTo>
                  <a:pt x="19319" y="26654"/>
                </a:lnTo>
                <a:lnTo>
                  <a:pt x="53580" y="3889"/>
                </a:lnTo>
                <a:lnTo>
                  <a:pt x="67551" y="695"/>
                </a:lnTo>
                <a:lnTo>
                  <a:pt x="78076" y="0"/>
                </a:lnTo>
                <a:close/>
              </a:path>
            </a:pathLst>
          </a:custGeom>
          <a:ln w="8400">
            <a:solidFill>
              <a:srgbClr val="000000"/>
            </a:solidFill>
          </a:ln>
        </p:spPr>
        <p:txBody>
          <a:bodyPr wrap="square" lIns="0" tIns="0" rIns="0" bIns="0" rtlCol="0"/>
          <a:lstStyle/>
          <a:p>
            <a:endParaRPr sz="2400"/>
          </a:p>
        </p:txBody>
      </p:sp>
      <p:sp>
        <p:nvSpPr>
          <p:cNvPr id="14" name="object 14"/>
          <p:cNvSpPr/>
          <p:nvPr/>
        </p:nvSpPr>
        <p:spPr>
          <a:xfrm>
            <a:off x="3758570" y="3481829"/>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5" name="object 15"/>
          <p:cNvSpPr txBox="1"/>
          <p:nvPr/>
        </p:nvSpPr>
        <p:spPr>
          <a:xfrm>
            <a:off x="3844006" y="3829599"/>
            <a:ext cx="435187" cy="338554"/>
          </a:xfrm>
          <a:prstGeom prst="rect">
            <a:avLst/>
          </a:prstGeom>
        </p:spPr>
        <p:txBody>
          <a:bodyPr vert="horz" wrap="square" lIns="0" tIns="0" rIns="0" bIns="0" rtlCol="0">
            <a:spAutoFit/>
          </a:bodyPr>
          <a:lstStyle/>
          <a:p>
            <a:pPr marL="16933"/>
            <a:r>
              <a:rPr sz="2200" spc="-20">
                <a:latin typeface="Helvetica"/>
                <a:cs typeface="Helvetica"/>
              </a:rPr>
              <a:t>Pi</a:t>
            </a:r>
            <a:r>
              <a:rPr sz="2200" spc="-13">
                <a:latin typeface="Helvetica"/>
                <a:cs typeface="Helvetica"/>
              </a:rPr>
              <a:t>g</a:t>
            </a:r>
            <a:endParaRPr sz="2200">
              <a:latin typeface="Helvetica"/>
              <a:cs typeface="Helvetica"/>
            </a:endParaRPr>
          </a:p>
        </p:txBody>
      </p:sp>
      <p:sp>
        <p:nvSpPr>
          <p:cNvPr id="16" name="object 16"/>
          <p:cNvSpPr/>
          <p:nvPr/>
        </p:nvSpPr>
        <p:spPr>
          <a:xfrm>
            <a:off x="4451470" y="3758075"/>
            <a:ext cx="361967" cy="496309"/>
          </a:xfrm>
          <a:prstGeom prst="rect">
            <a:avLst/>
          </a:prstGeom>
          <a:blipFill>
            <a:blip r:embed="rId8" cstate="print"/>
            <a:stretch>
              <a:fillRect/>
            </a:stretch>
          </a:blipFill>
        </p:spPr>
        <p:txBody>
          <a:bodyPr wrap="square" lIns="0" tIns="0" rIns="0" bIns="0" rtlCol="0"/>
          <a:lstStyle/>
          <a:p>
            <a:endParaRPr sz="2400"/>
          </a:p>
        </p:txBody>
      </p:sp>
      <p:sp>
        <p:nvSpPr>
          <p:cNvPr id="17" name="object 17"/>
          <p:cNvSpPr/>
          <p:nvPr/>
        </p:nvSpPr>
        <p:spPr>
          <a:xfrm>
            <a:off x="1580391" y="3461104"/>
            <a:ext cx="607203" cy="3083643"/>
          </a:xfrm>
          <a:prstGeom prst="rect">
            <a:avLst/>
          </a:prstGeom>
          <a:blipFill>
            <a:blip r:embed="rId9" cstate="print"/>
            <a:stretch>
              <a:fillRect/>
            </a:stretch>
          </a:blipFill>
        </p:spPr>
        <p:txBody>
          <a:bodyPr wrap="square" lIns="0" tIns="0" rIns="0" bIns="0" rtlCol="0"/>
          <a:lstStyle/>
          <a:p>
            <a:endParaRPr sz="2400"/>
          </a:p>
        </p:txBody>
      </p:sp>
      <p:sp>
        <p:nvSpPr>
          <p:cNvPr id="18" name="object 18"/>
          <p:cNvSpPr/>
          <p:nvPr/>
        </p:nvSpPr>
        <p:spPr>
          <a:xfrm>
            <a:off x="1587275" y="3467124"/>
            <a:ext cx="601979" cy="3078480"/>
          </a:xfrm>
          <a:custGeom>
            <a:avLst/>
            <a:gdLst/>
            <a:ahLst/>
            <a:cxnLst/>
            <a:rect l="l" t="t" r="r" b="b"/>
            <a:pathLst>
              <a:path w="451484" h="2308860">
                <a:moveTo>
                  <a:pt x="0" y="2230592"/>
                </a:moveTo>
                <a:lnTo>
                  <a:pt x="0" y="78243"/>
                </a:lnTo>
                <a:lnTo>
                  <a:pt x="1347" y="63751"/>
                </a:lnTo>
                <a:lnTo>
                  <a:pt x="19585" y="26513"/>
                </a:lnTo>
                <a:lnTo>
                  <a:pt x="53936" y="3839"/>
                </a:lnTo>
                <a:lnTo>
                  <a:pt x="372802" y="0"/>
                </a:lnTo>
                <a:lnTo>
                  <a:pt x="387390" y="1351"/>
                </a:lnTo>
                <a:lnTo>
                  <a:pt x="424615" y="19636"/>
                </a:lnTo>
                <a:lnTo>
                  <a:pt x="447099" y="54058"/>
                </a:lnTo>
                <a:lnTo>
                  <a:pt x="450888" y="2230592"/>
                </a:lnTo>
                <a:lnTo>
                  <a:pt x="449556" y="2245094"/>
                </a:lnTo>
                <a:lnTo>
                  <a:pt x="431452" y="2282341"/>
                </a:lnTo>
                <a:lnTo>
                  <a:pt x="397121" y="2305007"/>
                </a:lnTo>
                <a:lnTo>
                  <a:pt x="372802" y="2308846"/>
                </a:lnTo>
                <a:lnTo>
                  <a:pt x="78086" y="2308846"/>
                </a:lnTo>
                <a:lnTo>
                  <a:pt x="63615" y="2307496"/>
                </a:lnTo>
                <a:lnTo>
                  <a:pt x="26448" y="2289222"/>
                </a:lnTo>
                <a:lnTo>
                  <a:pt x="3830" y="2254801"/>
                </a:lnTo>
                <a:lnTo>
                  <a:pt x="675" y="2240892"/>
                </a:lnTo>
                <a:lnTo>
                  <a:pt x="0" y="2230592"/>
                </a:lnTo>
                <a:close/>
              </a:path>
            </a:pathLst>
          </a:custGeom>
          <a:ln w="8390">
            <a:solidFill>
              <a:srgbClr val="000000"/>
            </a:solidFill>
          </a:ln>
        </p:spPr>
        <p:txBody>
          <a:bodyPr wrap="square" lIns="0" tIns="0" rIns="0" bIns="0" rtlCol="0"/>
          <a:lstStyle/>
          <a:p>
            <a:endParaRPr sz="2400"/>
          </a:p>
        </p:txBody>
      </p:sp>
      <p:sp>
        <p:nvSpPr>
          <p:cNvPr id="19" name="object 19"/>
          <p:cNvSpPr/>
          <p:nvPr/>
        </p:nvSpPr>
        <p:spPr>
          <a:xfrm>
            <a:off x="1587275" y="6441248"/>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20" name="object 20"/>
          <p:cNvSpPr txBox="1"/>
          <p:nvPr/>
        </p:nvSpPr>
        <p:spPr>
          <a:xfrm>
            <a:off x="1721211" y="5060691"/>
            <a:ext cx="338554" cy="1366520"/>
          </a:xfrm>
          <a:prstGeom prst="rect">
            <a:avLst/>
          </a:prstGeom>
        </p:spPr>
        <p:txBody>
          <a:bodyPr vert="vert270" wrap="square" lIns="0" tIns="0" rIns="0" bIns="0" rtlCol="0">
            <a:spAutoFit/>
          </a:bodyPr>
          <a:lstStyle/>
          <a:p>
            <a:pPr marL="16933"/>
            <a:r>
              <a:rPr sz="2200" spc="-7">
                <a:latin typeface="Helvetica"/>
                <a:cs typeface="Helvetica"/>
              </a:rPr>
              <a:t>Z</a:t>
            </a:r>
            <a:r>
              <a:rPr sz="2200">
                <a:latin typeface="Helvetica"/>
                <a:cs typeface="Helvetica"/>
              </a:rPr>
              <a:t>o</a:t>
            </a:r>
            <a:r>
              <a:rPr sz="2200" spc="-7">
                <a:latin typeface="Helvetica"/>
                <a:cs typeface="Helvetica"/>
              </a:rPr>
              <a:t>o</a:t>
            </a:r>
            <a:r>
              <a:rPr sz="2200">
                <a:latin typeface="Helvetica"/>
                <a:cs typeface="Helvetica"/>
              </a:rPr>
              <a:t>k</a:t>
            </a:r>
            <a:r>
              <a:rPr sz="2200" spc="-7">
                <a:latin typeface="Helvetica"/>
                <a:cs typeface="Helvetica"/>
              </a:rPr>
              <a:t>ee</a:t>
            </a:r>
            <a:r>
              <a:rPr sz="2200">
                <a:latin typeface="Helvetica"/>
                <a:cs typeface="Helvetica"/>
              </a:rPr>
              <a:t>p</a:t>
            </a:r>
            <a:r>
              <a:rPr sz="2200" spc="-7">
                <a:latin typeface="Helvetica"/>
                <a:cs typeface="Helvetica"/>
              </a:rPr>
              <a:t>e</a:t>
            </a:r>
            <a:r>
              <a:rPr sz="2200">
                <a:latin typeface="Helvetica"/>
                <a:cs typeface="Helvetica"/>
              </a:rPr>
              <a:t>r</a:t>
            </a:r>
          </a:p>
        </p:txBody>
      </p:sp>
      <p:sp>
        <p:nvSpPr>
          <p:cNvPr id="21" name="object 21"/>
          <p:cNvSpPr/>
          <p:nvPr/>
        </p:nvSpPr>
        <p:spPr>
          <a:xfrm>
            <a:off x="1601903" y="3602874"/>
            <a:ext cx="561321" cy="383393"/>
          </a:xfrm>
          <a:prstGeom prst="rect">
            <a:avLst/>
          </a:prstGeom>
          <a:blipFill>
            <a:blip r:embed="rId10" cstate="print"/>
            <a:stretch>
              <a:fillRect/>
            </a:stretch>
          </a:blipFill>
        </p:spPr>
        <p:txBody>
          <a:bodyPr wrap="square" lIns="0" tIns="0" rIns="0" bIns="0" rtlCol="0"/>
          <a:lstStyle/>
          <a:p>
            <a:endParaRPr sz="2400"/>
          </a:p>
        </p:txBody>
      </p:sp>
      <p:sp>
        <p:nvSpPr>
          <p:cNvPr id="22" name="object 22"/>
          <p:cNvSpPr/>
          <p:nvPr/>
        </p:nvSpPr>
        <p:spPr>
          <a:xfrm>
            <a:off x="5031139" y="3478357"/>
            <a:ext cx="602827" cy="1689100"/>
          </a:xfrm>
          <a:custGeom>
            <a:avLst/>
            <a:gdLst/>
            <a:ahLst/>
            <a:cxnLst/>
            <a:rect l="l" t="t" r="r" b="b"/>
            <a:pathLst>
              <a:path w="452119" h="1266825">
                <a:moveTo>
                  <a:pt x="373486" y="0"/>
                </a:moveTo>
                <a:lnTo>
                  <a:pt x="67631" y="703"/>
                </a:lnTo>
                <a:lnTo>
                  <a:pt x="29498" y="17150"/>
                </a:lnTo>
                <a:lnTo>
                  <a:pt x="5212" y="50366"/>
                </a:lnTo>
                <a:lnTo>
                  <a:pt x="0" y="78503"/>
                </a:lnTo>
                <a:lnTo>
                  <a:pt x="0" y="1188063"/>
                </a:lnTo>
                <a:lnTo>
                  <a:pt x="9387" y="1225526"/>
                </a:lnTo>
                <a:lnTo>
                  <a:pt x="37596" y="1255199"/>
                </a:lnTo>
                <a:lnTo>
                  <a:pt x="78076" y="1266480"/>
                </a:lnTo>
                <a:lnTo>
                  <a:pt x="383832" y="1265797"/>
                </a:lnTo>
                <a:lnTo>
                  <a:pt x="421961" y="1249577"/>
                </a:lnTo>
                <a:lnTo>
                  <a:pt x="446324" y="1216451"/>
                </a:lnTo>
                <a:lnTo>
                  <a:pt x="451563" y="1188063"/>
                </a:lnTo>
                <a:lnTo>
                  <a:pt x="450861" y="68013"/>
                </a:lnTo>
                <a:lnTo>
                  <a:pt x="434469" y="29683"/>
                </a:lnTo>
                <a:lnTo>
                  <a:pt x="401422" y="5247"/>
                </a:lnTo>
                <a:lnTo>
                  <a:pt x="373486" y="0"/>
                </a:lnTo>
                <a:close/>
              </a:path>
            </a:pathLst>
          </a:custGeom>
          <a:solidFill>
            <a:srgbClr val="FFFFFF"/>
          </a:solidFill>
        </p:spPr>
        <p:txBody>
          <a:bodyPr wrap="square" lIns="0" tIns="0" rIns="0" bIns="0" rtlCol="0"/>
          <a:lstStyle/>
          <a:p>
            <a:endParaRPr sz="2400"/>
          </a:p>
        </p:txBody>
      </p:sp>
      <p:sp>
        <p:nvSpPr>
          <p:cNvPr id="23" name="object 23"/>
          <p:cNvSpPr/>
          <p:nvPr/>
        </p:nvSpPr>
        <p:spPr>
          <a:xfrm>
            <a:off x="5031139" y="3478357"/>
            <a:ext cx="602827" cy="1689100"/>
          </a:xfrm>
          <a:custGeom>
            <a:avLst/>
            <a:gdLst/>
            <a:ahLst/>
            <a:cxnLst/>
            <a:rect l="l" t="t" r="r" b="b"/>
            <a:pathLst>
              <a:path w="452119" h="1266825">
                <a:moveTo>
                  <a:pt x="0" y="1188063"/>
                </a:moveTo>
                <a:lnTo>
                  <a:pt x="0" y="78503"/>
                </a:lnTo>
                <a:lnTo>
                  <a:pt x="1344" y="64001"/>
                </a:lnTo>
                <a:lnTo>
                  <a:pt x="19536" y="26691"/>
                </a:lnTo>
                <a:lnTo>
                  <a:pt x="53792" y="3907"/>
                </a:lnTo>
                <a:lnTo>
                  <a:pt x="373486" y="0"/>
                </a:lnTo>
                <a:lnTo>
                  <a:pt x="387877" y="1353"/>
                </a:lnTo>
                <a:lnTo>
                  <a:pt x="424969" y="19662"/>
                </a:lnTo>
                <a:lnTo>
                  <a:pt x="447666" y="54108"/>
                </a:lnTo>
                <a:lnTo>
                  <a:pt x="451563" y="1188063"/>
                </a:lnTo>
                <a:lnTo>
                  <a:pt x="450211" y="1202733"/>
                </a:lnTo>
                <a:lnTo>
                  <a:pt x="431947" y="1240105"/>
                </a:lnTo>
                <a:lnTo>
                  <a:pt x="397652" y="1262655"/>
                </a:lnTo>
                <a:lnTo>
                  <a:pt x="78076" y="1266480"/>
                </a:lnTo>
                <a:lnTo>
                  <a:pt x="63630" y="1265149"/>
                </a:lnTo>
                <a:lnTo>
                  <a:pt x="26500" y="1247043"/>
                </a:lnTo>
                <a:lnTo>
                  <a:pt x="3863" y="1212628"/>
                </a:lnTo>
                <a:lnTo>
                  <a:pt x="690" y="1198613"/>
                </a:lnTo>
                <a:lnTo>
                  <a:pt x="0" y="1188063"/>
                </a:lnTo>
                <a:close/>
              </a:path>
            </a:pathLst>
          </a:custGeom>
          <a:ln w="8391">
            <a:solidFill>
              <a:srgbClr val="000000"/>
            </a:solidFill>
          </a:ln>
        </p:spPr>
        <p:txBody>
          <a:bodyPr wrap="square" lIns="0" tIns="0" rIns="0" bIns="0" rtlCol="0"/>
          <a:lstStyle/>
          <a:p>
            <a:endParaRPr sz="2400"/>
          </a:p>
        </p:txBody>
      </p:sp>
      <p:sp>
        <p:nvSpPr>
          <p:cNvPr id="24" name="object 24"/>
          <p:cNvSpPr/>
          <p:nvPr/>
        </p:nvSpPr>
        <p:spPr>
          <a:xfrm>
            <a:off x="5031139" y="5062440"/>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25" name="object 25"/>
          <p:cNvSpPr txBox="1"/>
          <p:nvPr/>
        </p:nvSpPr>
        <p:spPr>
          <a:xfrm>
            <a:off x="5181712" y="4202594"/>
            <a:ext cx="338554" cy="871220"/>
          </a:xfrm>
          <a:prstGeom prst="rect">
            <a:avLst/>
          </a:prstGeom>
        </p:spPr>
        <p:txBody>
          <a:bodyPr vert="vert270" wrap="square" lIns="0" tIns="0" rIns="0" bIns="0" rtlCol="0">
            <a:spAutoFit/>
          </a:bodyPr>
          <a:lstStyle/>
          <a:p>
            <a:pPr marL="16933"/>
            <a:r>
              <a:rPr sz="2200" spc="-7">
                <a:latin typeface="Helvetica"/>
                <a:cs typeface="Helvetica"/>
              </a:rPr>
              <a:t>Gi</a:t>
            </a:r>
            <a:r>
              <a:rPr sz="2200">
                <a:latin typeface="Helvetica"/>
                <a:cs typeface="Helvetica"/>
              </a:rPr>
              <a:t>r</a:t>
            </a:r>
            <a:r>
              <a:rPr sz="2200" spc="-7">
                <a:latin typeface="Helvetica"/>
                <a:cs typeface="Helvetica"/>
              </a:rPr>
              <a:t>ap</a:t>
            </a:r>
            <a:r>
              <a:rPr sz="2200">
                <a:latin typeface="Helvetica"/>
                <a:cs typeface="Helvetica"/>
              </a:rPr>
              <a:t>h</a:t>
            </a:r>
          </a:p>
        </p:txBody>
      </p:sp>
      <p:sp>
        <p:nvSpPr>
          <p:cNvPr id="26" name="object 26"/>
          <p:cNvSpPr/>
          <p:nvPr/>
        </p:nvSpPr>
        <p:spPr>
          <a:xfrm>
            <a:off x="5076200" y="3529812"/>
            <a:ext cx="494480" cy="604477"/>
          </a:xfrm>
          <a:prstGeom prst="rect">
            <a:avLst/>
          </a:prstGeom>
          <a:blipFill>
            <a:blip r:embed="rId11" cstate="print"/>
            <a:stretch>
              <a:fillRect/>
            </a:stretch>
          </a:blipFill>
        </p:spPr>
        <p:txBody>
          <a:bodyPr wrap="square" lIns="0" tIns="0" rIns="0" bIns="0" rtlCol="0"/>
          <a:lstStyle/>
          <a:p>
            <a:endParaRPr sz="2400"/>
          </a:p>
        </p:txBody>
      </p:sp>
      <p:sp>
        <p:nvSpPr>
          <p:cNvPr id="27" name="object 27"/>
          <p:cNvSpPr/>
          <p:nvPr/>
        </p:nvSpPr>
        <p:spPr>
          <a:xfrm>
            <a:off x="5710404" y="3468862"/>
            <a:ext cx="607203" cy="1696397"/>
          </a:xfrm>
          <a:prstGeom prst="rect">
            <a:avLst/>
          </a:prstGeom>
          <a:blipFill>
            <a:blip r:embed="rId12" cstate="print"/>
            <a:stretch>
              <a:fillRect/>
            </a:stretch>
          </a:blipFill>
        </p:spPr>
        <p:txBody>
          <a:bodyPr wrap="square" lIns="0" tIns="0" rIns="0" bIns="0" rtlCol="0"/>
          <a:lstStyle/>
          <a:p>
            <a:endParaRPr sz="2400"/>
          </a:p>
        </p:txBody>
      </p:sp>
      <p:sp>
        <p:nvSpPr>
          <p:cNvPr id="28" name="object 28"/>
          <p:cNvSpPr/>
          <p:nvPr/>
        </p:nvSpPr>
        <p:spPr>
          <a:xfrm>
            <a:off x="5713871" y="3475809"/>
            <a:ext cx="601979" cy="1689100"/>
          </a:xfrm>
          <a:custGeom>
            <a:avLst/>
            <a:gdLst/>
            <a:ahLst/>
            <a:cxnLst/>
            <a:rect l="l" t="t" r="r" b="b"/>
            <a:pathLst>
              <a:path w="451485" h="1266825">
                <a:moveTo>
                  <a:pt x="0" y="1187976"/>
                </a:moveTo>
                <a:lnTo>
                  <a:pt x="0" y="78416"/>
                </a:lnTo>
                <a:lnTo>
                  <a:pt x="1342" y="63933"/>
                </a:lnTo>
                <a:lnTo>
                  <a:pt x="19526" y="26654"/>
                </a:lnTo>
                <a:lnTo>
                  <a:pt x="53811" y="3889"/>
                </a:lnTo>
                <a:lnTo>
                  <a:pt x="372793" y="0"/>
                </a:lnTo>
                <a:lnTo>
                  <a:pt x="387239" y="1354"/>
                </a:lnTo>
                <a:lnTo>
                  <a:pt x="424369" y="19674"/>
                </a:lnTo>
                <a:lnTo>
                  <a:pt x="447006" y="54115"/>
                </a:lnTo>
                <a:lnTo>
                  <a:pt x="450870" y="1187976"/>
                </a:lnTo>
                <a:lnTo>
                  <a:pt x="449525" y="1202478"/>
                </a:lnTo>
                <a:lnTo>
                  <a:pt x="431334" y="1239788"/>
                </a:lnTo>
                <a:lnTo>
                  <a:pt x="397077" y="1262572"/>
                </a:lnTo>
                <a:lnTo>
                  <a:pt x="78076" y="1266480"/>
                </a:lnTo>
                <a:lnTo>
                  <a:pt x="63615" y="1265126"/>
                </a:lnTo>
                <a:lnTo>
                  <a:pt x="26488" y="1246817"/>
                </a:lnTo>
                <a:lnTo>
                  <a:pt x="3872" y="1212371"/>
                </a:lnTo>
                <a:lnTo>
                  <a:pt x="697" y="1198466"/>
                </a:lnTo>
                <a:lnTo>
                  <a:pt x="0" y="1187976"/>
                </a:lnTo>
                <a:close/>
              </a:path>
            </a:pathLst>
          </a:custGeom>
          <a:ln w="8391">
            <a:solidFill>
              <a:srgbClr val="000000"/>
            </a:solidFill>
          </a:ln>
        </p:spPr>
        <p:txBody>
          <a:bodyPr wrap="square" lIns="0" tIns="0" rIns="0" bIns="0" rtlCol="0"/>
          <a:lstStyle/>
          <a:p>
            <a:endParaRPr sz="2400"/>
          </a:p>
        </p:txBody>
      </p:sp>
      <p:sp>
        <p:nvSpPr>
          <p:cNvPr id="29" name="object 29"/>
          <p:cNvSpPr/>
          <p:nvPr/>
        </p:nvSpPr>
        <p:spPr>
          <a:xfrm>
            <a:off x="5713871" y="5059776"/>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0" name="object 30"/>
          <p:cNvSpPr txBox="1"/>
          <p:nvPr/>
        </p:nvSpPr>
        <p:spPr>
          <a:xfrm>
            <a:off x="5864446" y="4315947"/>
            <a:ext cx="338554" cy="777240"/>
          </a:xfrm>
          <a:prstGeom prst="rect">
            <a:avLst/>
          </a:prstGeom>
        </p:spPr>
        <p:txBody>
          <a:bodyPr vert="vert270" wrap="square" lIns="0" tIns="0" rIns="0" bIns="0" rtlCol="0">
            <a:spAutoFit/>
          </a:bodyPr>
          <a:lstStyle/>
          <a:p>
            <a:pPr marL="16933"/>
            <a:r>
              <a:rPr sz="2200" spc="-7">
                <a:latin typeface="Helvetica"/>
                <a:cs typeface="Helvetica"/>
              </a:rPr>
              <a:t>S</a:t>
            </a:r>
            <a:r>
              <a:rPr sz="2200">
                <a:latin typeface="Helvetica"/>
                <a:cs typeface="Helvetica"/>
              </a:rPr>
              <a:t>t</a:t>
            </a:r>
            <a:r>
              <a:rPr sz="2200" spc="-7">
                <a:latin typeface="Helvetica"/>
                <a:cs typeface="Helvetica"/>
              </a:rPr>
              <a:t>or</a:t>
            </a:r>
            <a:r>
              <a:rPr sz="2200">
                <a:latin typeface="Helvetica"/>
                <a:cs typeface="Helvetica"/>
              </a:rPr>
              <a:t>m</a:t>
            </a:r>
          </a:p>
        </p:txBody>
      </p:sp>
      <p:sp>
        <p:nvSpPr>
          <p:cNvPr id="31" name="object 31"/>
          <p:cNvSpPr/>
          <p:nvPr/>
        </p:nvSpPr>
        <p:spPr>
          <a:xfrm>
            <a:off x="5781464" y="3587265"/>
            <a:ext cx="448311" cy="492952"/>
          </a:xfrm>
          <a:prstGeom prst="rect">
            <a:avLst/>
          </a:prstGeom>
          <a:blipFill>
            <a:blip r:embed="rId13" cstate="print"/>
            <a:stretch>
              <a:fillRect/>
            </a:stretch>
          </a:blipFill>
        </p:spPr>
        <p:txBody>
          <a:bodyPr wrap="square" lIns="0" tIns="0" rIns="0" bIns="0" rtlCol="0"/>
          <a:lstStyle/>
          <a:p>
            <a:endParaRPr sz="2400"/>
          </a:p>
        </p:txBody>
      </p:sp>
      <p:sp>
        <p:nvSpPr>
          <p:cNvPr id="32" name="object 32"/>
          <p:cNvSpPr/>
          <p:nvPr/>
        </p:nvSpPr>
        <p:spPr>
          <a:xfrm>
            <a:off x="6393022" y="3477546"/>
            <a:ext cx="607203" cy="1696397"/>
          </a:xfrm>
          <a:prstGeom prst="rect">
            <a:avLst/>
          </a:prstGeom>
          <a:blipFill>
            <a:blip r:embed="rId14" cstate="print"/>
            <a:stretch>
              <a:fillRect/>
            </a:stretch>
          </a:blipFill>
        </p:spPr>
        <p:txBody>
          <a:bodyPr wrap="square" lIns="0" tIns="0" rIns="0" bIns="0" rtlCol="0"/>
          <a:lstStyle/>
          <a:p>
            <a:endParaRPr sz="2400"/>
          </a:p>
        </p:txBody>
      </p:sp>
      <p:sp>
        <p:nvSpPr>
          <p:cNvPr id="33" name="object 33"/>
          <p:cNvSpPr/>
          <p:nvPr/>
        </p:nvSpPr>
        <p:spPr>
          <a:xfrm>
            <a:off x="6399030" y="3479167"/>
            <a:ext cx="601979" cy="1688253"/>
          </a:xfrm>
          <a:custGeom>
            <a:avLst/>
            <a:gdLst/>
            <a:ahLst/>
            <a:cxnLst/>
            <a:rect l="l" t="t" r="r" b="b"/>
            <a:pathLst>
              <a:path w="451485" h="1266189">
                <a:moveTo>
                  <a:pt x="0" y="1187455"/>
                </a:moveTo>
                <a:lnTo>
                  <a:pt x="0" y="78503"/>
                </a:lnTo>
                <a:lnTo>
                  <a:pt x="1350" y="63838"/>
                </a:lnTo>
                <a:lnTo>
                  <a:pt x="19595" y="26446"/>
                </a:lnTo>
                <a:lnTo>
                  <a:pt x="53858" y="3850"/>
                </a:lnTo>
                <a:lnTo>
                  <a:pt x="372793" y="0"/>
                </a:lnTo>
                <a:lnTo>
                  <a:pt x="387254" y="1332"/>
                </a:lnTo>
                <a:lnTo>
                  <a:pt x="424381" y="19454"/>
                </a:lnTo>
                <a:lnTo>
                  <a:pt x="446997" y="53876"/>
                </a:lnTo>
                <a:lnTo>
                  <a:pt x="450870" y="1187455"/>
                </a:lnTo>
                <a:lnTo>
                  <a:pt x="449527" y="1202125"/>
                </a:lnTo>
                <a:lnTo>
                  <a:pt x="431343" y="1239497"/>
                </a:lnTo>
                <a:lnTo>
                  <a:pt x="397058" y="1262047"/>
                </a:lnTo>
                <a:lnTo>
                  <a:pt x="78076" y="1265872"/>
                </a:lnTo>
                <a:lnTo>
                  <a:pt x="63677" y="1264541"/>
                </a:lnTo>
                <a:lnTo>
                  <a:pt x="26570" y="1246435"/>
                </a:lnTo>
                <a:lnTo>
                  <a:pt x="3879" y="1212020"/>
                </a:lnTo>
                <a:lnTo>
                  <a:pt x="693" y="1198005"/>
                </a:lnTo>
                <a:lnTo>
                  <a:pt x="0" y="1187455"/>
                </a:lnTo>
                <a:close/>
              </a:path>
            </a:pathLst>
          </a:custGeom>
          <a:ln w="8391">
            <a:solidFill>
              <a:srgbClr val="000000"/>
            </a:solidFill>
          </a:ln>
        </p:spPr>
        <p:txBody>
          <a:bodyPr wrap="square" lIns="0" tIns="0" rIns="0" bIns="0" rtlCol="0"/>
          <a:lstStyle/>
          <a:p>
            <a:endParaRPr sz="2400"/>
          </a:p>
        </p:txBody>
      </p:sp>
      <p:sp>
        <p:nvSpPr>
          <p:cNvPr id="34" name="object 34"/>
          <p:cNvSpPr/>
          <p:nvPr/>
        </p:nvSpPr>
        <p:spPr>
          <a:xfrm>
            <a:off x="6399030" y="5062440"/>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5" name="object 35"/>
          <p:cNvSpPr txBox="1"/>
          <p:nvPr/>
        </p:nvSpPr>
        <p:spPr>
          <a:xfrm>
            <a:off x="6549603" y="4298448"/>
            <a:ext cx="338554" cy="762000"/>
          </a:xfrm>
          <a:prstGeom prst="rect">
            <a:avLst/>
          </a:prstGeom>
        </p:spPr>
        <p:txBody>
          <a:bodyPr vert="vert270" wrap="square" lIns="0" tIns="0" rIns="0" bIns="0" rtlCol="0">
            <a:spAutoFit/>
          </a:bodyPr>
          <a:lstStyle/>
          <a:p>
            <a:pPr marL="16933"/>
            <a:r>
              <a:rPr sz="2200" spc="-7">
                <a:latin typeface="Helvetica"/>
                <a:cs typeface="Helvetica"/>
              </a:rPr>
              <a:t>Spa</a:t>
            </a:r>
            <a:r>
              <a:rPr sz="2200">
                <a:latin typeface="Helvetica"/>
                <a:cs typeface="Helvetica"/>
              </a:rPr>
              <a:t>rk</a:t>
            </a:r>
          </a:p>
        </p:txBody>
      </p:sp>
      <p:sp>
        <p:nvSpPr>
          <p:cNvPr id="36" name="object 36"/>
          <p:cNvSpPr/>
          <p:nvPr/>
        </p:nvSpPr>
        <p:spPr>
          <a:xfrm>
            <a:off x="6459804" y="3571473"/>
            <a:ext cx="365987" cy="593247"/>
          </a:xfrm>
          <a:prstGeom prst="rect">
            <a:avLst/>
          </a:prstGeom>
          <a:blipFill>
            <a:blip r:embed="rId15" cstate="print"/>
            <a:stretch>
              <a:fillRect/>
            </a:stretch>
          </a:blipFill>
        </p:spPr>
        <p:txBody>
          <a:bodyPr wrap="square" lIns="0" tIns="0" rIns="0" bIns="0" rtlCol="0"/>
          <a:lstStyle/>
          <a:p>
            <a:endParaRPr sz="2400"/>
          </a:p>
        </p:txBody>
      </p:sp>
      <p:sp>
        <p:nvSpPr>
          <p:cNvPr id="37" name="object 37"/>
          <p:cNvSpPr/>
          <p:nvPr/>
        </p:nvSpPr>
        <p:spPr>
          <a:xfrm>
            <a:off x="2271638" y="4555640"/>
            <a:ext cx="2680668" cy="609653"/>
          </a:xfrm>
          <a:prstGeom prst="rect">
            <a:avLst/>
          </a:prstGeom>
          <a:blipFill>
            <a:blip r:embed="rId16" cstate="print"/>
            <a:stretch>
              <a:fillRect/>
            </a:stretch>
          </a:blipFill>
        </p:spPr>
        <p:txBody>
          <a:bodyPr wrap="square" lIns="0" tIns="0" rIns="0" bIns="0" rtlCol="0"/>
          <a:lstStyle/>
          <a:p>
            <a:endParaRPr sz="2400"/>
          </a:p>
        </p:txBody>
      </p:sp>
      <p:sp>
        <p:nvSpPr>
          <p:cNvPr id="38" name="object 38"/>
          <p:cNvSpPr/>
          <p:nvPr/>
        </p:nvSpPr>
        <p:spPr>
          <a:xfrm>
            <a:off x="2272504" y="4559114"/>
            <a:ext cx="2678007" cy="603673"/>
          </a:xfrm>
          <a:custGeom>
            <a:avLst/>
            <a:gdLst/>
            <a:ahLst/>
            <a:cxnLst/>
            <a:rect l="l" t="t" r="r" b="b"/>
            <a:pathLst>
              <a:path w="2008505" h="452754">
                <a:moveTo>
                  <a:pt x="78085" y="0"/>
                </a:moveTo>
                <a:lnTo>
                  <a:pt x="1930500" y="0"/>
                </a:lnTo>
                <a:lnTo>
                  <a:pt x="1944905" y="1336"/>
                </a:lnTo>
                <a:lnTo>
                  <a:pt x="1981938" y="19514"/>
                </a:lnTo>
                <a:lnTo>
                  <a:pt x="2004497" y="54033"/>
                </a:lnTo>
                <a:lnTo>
                  <a:pt x="2008317" y="374282"/>
                </a:lnTo>
                <a:lnTo>
                  <a:pt x="2006970" y="388788"/>
                </a:lnTo>
                <a:lnTo>
                  <a:pt x="1988755" y="426113"/>
                </a:lnTo>
                <a:lnTo>
                  <a:pt x="1954485" y="448860"/>
                </a:lnTo>
                <a:lnTo>
                  <a:pt x="78085" y="452698"/>
                </a:lnTo>
                <a:lnTo>
                  <a:pt x="63628" y="451344"/>
                </a:lnTo>
                <a:lnTo>
                  <a:pt x="26490" y="433026"/>
                </a:lnTo>
                <a:lnTo>
                  <a:pt x="3862" y="398588"/>
                </a:lnTo>
                <a:lnTo>
                  <a:pt x="0" y="78503"/>
                </a:lnTo>
                <a:lnTo>
                  <a:pt x="1342" y="63838"/>
                </a:lnTo>
                <a:lnTo>
                  <a:pt x="19523" y="26448"/>
                </a:lnTo>
                <a:lnTo>
                  <a:pt x="53778" y="3852"/>
                </a:lnTo>
                <a:lnTo>
                  <a:pt x="67625" y="693"/>
                </a:lnTo>
                <a:lnTo>
                  <a:pt x="78085" y="0"/>
                </a:lnTo>
                <a:close/>
              </a:path>
            </a:pathLst>
          </a:custGeom>
          <a:ln w="8406">
            <a:solidFill>
              <a:srgbClr val="000000"/>
            </a:solidFill>
          </a:ln>
        </p:spPr>
        <p:txBody>
          <a:bodyPr wrap="square" lIns="0" tIns="0" rIns="0" bIns="0" rtlCol="0"/>
          <a:lstStyle/>
          <a:p>
            <a:endParaRPr sz="2400"/>
          </a:p>
        </p:txBody>
      </p:sp>
      <p:sp>
        <p:nvSpPr>
          <p:cNvPr id="39" name="object 39"/>
          <p:cNvSpPr/>
          <p:nvPr/>
        </p:nvSpPr>
        <p:spPr>
          <a:xfrm>
            <a:off x="2376618" y="4559113"/>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0" name="object 40"/>
          <p:cNvSpPr/>
          <p:nvPr/>
        </p:nvSpPr>
        <p:spPr>
          <a:xfrm>
            <a:off x="3935463" y="4659477"/>
            <a:ext cx="947379" cy="389091"/>
          </a:xfrm>
          <a:prstGeom prst="rect">
            <a:avLst/>
          </a:prstGeom>
          <a:blipFill>
            <a:blip r:embed="rId17" cstate="print"/>
            <a:stretch>
              <a:fillRect/>
            </a:stretch>
          </a:blipFill>
        </p:spPr>
        <p:txBody>
          <a:bodyPr wrap="square" lIns="0" tIns="0" rIns="0" bIns="0" rtlCol="0"/>
          <a:lstStyle/>
          <a:p>
            <a:endParaRPr sz="2400"/>
          </a:p>
        </p:txBody>
      </p:sp>
      <p:sp>
        <p:nvSpPr>
          <p:cNvPr id="41" name="object 41"/>
          <p:cNvSpPr/>
          <p:nvPr/>
        </p:nvSpPr>
        <p:spPr>
          <a:xfrm>
            <a:off x="2271638" y="5249784"/>
            <a:ext cx="5387101" cy="609653"/>
          </a:xfrm>
          <a:prstGeom prst="rect">
            <a:avLst/>
          </a:prstGeom>
          <a:blipFill>
            <a:blip r:embed="rId18" cstate="print"/>
            <a:stretch>
              <a:fillRect/>
            </a:stretch>
          </a:blipFill>
        </p:spPr>
        <p:txBody>
          <a:bodyPr wrap="square" lIns="0" tIns="0" rIns="0" bIns="0" rtlCol="0"/>
          <a:lstStyle/>
          <a:p>
            <a:endParaRPr sz="2400"/>
          </a:p>
        </p:txBody>
      </p:sp>
      <p:sp>
        <p:nvSpPr>
          <p:cNvPr id="42" name="object 42"/>
          <p:cNvSpPr/>
          <p:nvPr/>
        </p:nvSpPr>
        <p:spPr>
          <a:xfrm>
            <a:off x="2272503" y="5256732"/>
            <a:ext cx="5387339" cy="603673"/>
          </a:xfrm>
          <a:custGeom>
            <a:avLst/>
            <a:gdLst/>
            <a:ahLst/>
            <a:cxnLst/>
            <a:rect l="l" t="t" r="r" b="b"/>
            <a:pathLst>
              <a:path w="4040504" h="452754">
                <a:moveTo>
                  <a:pt x="78085" y="0"/>
                </a:moveTo>
                <a:lnTo>
                  <a:pt x="3962232" y="0"/>
                </a:lnTo>
                <a:lnTo>
                  <a:pt x="3976619" y="1352"/>
                </a:lnTo>
                <a:lnTo>
                  <a:pt x="4013730" y="19642"/>
                </a:lnTo>
                <a:lnTo>
                  <a:pt x="4036473" y="54056"/>
                </a:lnTo>
                <a:lnTo>
                  <a:pt x="4040395" y="374238"/>
                </a:lnTo>
                <a:lnTo>
                  <a:pt x="4039043" y="388896"/>
                </a:lnTo>
                <a:lnTo>
                  <a:pt x="4020774" y="426263"/>
                </a:lnTo>
                <a:lnTo>
                  <a:pt x="3986489" y="448849"/>
                </a:lnTo>
                <a:lnTo>
                  <a:pt x="78085" y="452707"/>
                </a:lnTo>
                <a:lnTo>
                  <a:pt x="63633" y="451375"/>
                </a:lnTo>
                <a:lnTo>
                  <a:pt x="26504" y="433259"/>
                </a:lnTo>
                <a:lnTo>
                  <a:pt x="3872" y="398842"/>
                </a:lnTo>
                <a:lnTo>
                  <a:pt x="0" y="78503"/>
                </a:lnTo>
                <a:lnTo>
                  <a:pt x="1342" y="64002"/>
                </a:lnTo>
                <a:lnTo>
                  <a:pt x="19523" y="26693"/>
                </a:lnTo>
                <a:lnTo>
                  <a:pt x="53778" y="3908"/>
                </a:lnTo>
                <a:lnTo>
                  <a:pt x="67625" y="704"/>
                </a:lnTo>
                <a:lnTo>
                  <a:pt x="78085" y="0"/>
                </a:lnTo>
                <a:close/>
              </a:path>
            </a:pathLst>
          </a:custGeom>
          <a:ln w="8407">
            <a:solidFill>
              <a:srgbClr val="000000"/>
            </a:solidFill>
          </a:ln>
        </p:spPr>
        <p:txBody>
          <a:bodyPr wrap="square" lIns="0" tIns="0" rIns="0" bIns="0" rtlCol="0"/>
          <a:lstStyle/>
          <a:p>
            <a:endParaRPr sz="2400"/>
          </a:p>
        </p:txBody>
      </p:sp>
      <p:sp>
        <p:nvSpPr>
          <p:cNvPr id="43" name="object 43"/>
          <p:cNvSpPr/>
          <p:nvPr/>
        </p:nvSpPr>
        <p:spPr>
          <a:xfrm>
            <a:off x="2376618" y="5256731"/>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4" name="object 44"/>
          <p:cNvSpPr/>
          <p:nvPr/>
        </p:nvSpPr>
        <p:spPr>
          <a:xfrm>
            <a:off x="4877470" y="5319383"/>
            <a:ext cx="2096723" cy="468509"/>
          </a:xfrm>
          <a:prstGeom prst="rect">
            <a:avLst/>
          </a:prstGeom>
          <a:blipFill>
            <a:blip r:embed="rId19" cstate="print"/>
            <a:stretch>
              <a:fillRect/>
            </a:stretch>
          </a:blipFill>
        </p:spPr>
        <p:txBody>
          <a:bodyPr wrap="square" lIns="0" tIns="0" rIns="0" bIns="0" rtlCol="0"/>
          <a:lstStyle/>
          <a:p>
            <a:endParaRPr sz="2400"/>
          </a:p>
        </p:txBody>
      </p:sp>
      <p:sp>
        <p:nvSpPr>
          <p:cNvPr id="45" name="object 45"/>
          <p:cNvSpPr/>
          <p:nvPr/>
        </p:nvSpPr>
        <p:spPr>
          <a:xfrm>
            <a:off x="9041570" y="3461104"/>
            <a:ext cx="615811" cy="3083643"/>
          </a:xfrm>
          <a:prstGeom prst="rect">
            <a:avLst/>
          </a:prstGeom>
          <a:blipFill>
            <a:blip r:embed="rId20" cstate="print"/>
            <a:stretch>
              <a:fillRect/>
            </a:stretch>
          </a:blipFill>
        </p:spPr>
        <p:txBody>
          <a:bodyPr wrap="square" lIns="0" tIns="0" rIns="0" bIns="0" rtlCol="0"/>
          <a:lstStyle/>
          <a:p>
            <a:endParaRPr sz="2400"/>
          </a:p>
        </p:txBody>
      </p:sp>
      <p:sp>
        <p:nvSpPr>
          <p:cNvPr id="46" name="object 46"/>
          <p:cNvSpPr/>
          <p:nvPr/>
        </p:nvSpPr>
        <p:spPr>
          <a:xfrm>
            <a:off x="9050119" y="3467124"/>
            <a:ext cx="602827" cy="3078480"/>
          </a:xfrm>
          <a:custGeom>
            <a:avLst/>
            <a:gdLst/>
            <a:ahLst/>
            <a:cxnLst/>
            <a:rect l="l" t="t" r="r" b="b"/>
            <a:pathLst>
              <a:path w="452120" h="2308860">
                <a:moveTo>
                  <a:pt x="0" y="2230592"/>
                </a:moveTo>
                <a:lnTo>
                  <a:pt x="0" y="78243"/>
                </a:lnTo>
                <a:lnTo>
                  <a:pt x="1347" y="63758"/>
                </a:lnTo>
                <a:lnTo>
                  <a:pt x="19585" y="26533"/>
                </a:lnTo>
                <a:lnTo>
                  <a:pt x="53942" y="3854"/>
                </a:lnTo>
                <a:lnTo>
                  <a:pt x="373486" y="0"/>
                </a:lnTo>
                <a:lnTo>
                  <a:pt x="387901" y="1351"/>
                </a:lnTo>
                <a:lnTo>
                  <a:pt x="425039" y="19638"/>
                </a:lnTo>
                <a:lnTo>
                  <a:pt x="447717" y="54063"/>
                </a:lnTo>
                <a:lnTo>
                  <a:pt x="451563" y="2230592"/>
                </a:lnTo>
                <a:lnTo>
                  <a:pt x="450208" y="2245095"/>
                </a:lnTo>
                <a:lnTo>
                  <a:pt x="431909" y="2282343"/>
                </a:lnTo>
                <a:lnTo>
                  <a:pt x="397555" y="2305009"/>
                </a:lnTo>
                <a:lnTo>
                  <a:pt x="373486" y="2308846"/>
                </a:lnTo>
                <a:lnTo>
                  <a:pt x="78163" y="2308846"/>
                </a:lnTo>
                <a:lnTo>
                  <a:pt x="63684" y="2307497"/>
                </a:lnTo>
                <a:lnTo>
                  <a:pt x="26494" y="2289240"/>
                </a:lnTo>
                <a:lnTo>
                  <a:pt x="3849" y="2254847"/>
                </a:lnTo>
                <a:lnTo>
                  <a:pt x="683" y="2240949"/>
                </a:lnTo>
                <a:lnTo>
                  <a:pt x="0" y="2230592"/>
                </a:lnTo>
                <a:close/>
              </a:path>
            </a:pathLst>
          </a:custGeom>
          <a:ln w="8390">
            <a:solidFill>
              <a:srgbClr val="000000"/>
            </a:solidFill>
          </a:ln>
        </p:spPr>
        <p:txBody>
          <a:bodyPr wrap="square" lIns="0" tIns="0" rIns="0" bIns="0" rtlCol="0"/>
          <a:lstStyle/>
          <a:p>
            <a:endParaRPr sz="2400"/>
          </a:p>
        </p:txBody>
      </p:sp>
      <p:sp>
        <p:nvSpPr>
          <p:cNvPr id="47" name="object 47"/>
          <p:cNvSpPr/>
          <p:nvPr/>
        </p:nvSpPr>
        <p:spPr>
          <a:xfrm>
            <a:off x="9050119" y="6441248"/>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8" name="object 48"/>
          <p:cNvSpPr txBox="1"/>
          <p:nvPr/>
        </p:nvSpPr>
        <p:spPr>
          <a:xfrm>
            <a:off x="9232004" y="5113921"/>
            <a:ext cx="338554" cy="1273387"/>
          </a:xfrm>
          <a:prstGeom prst="rect">
            <a:avLst/>
          </a:prstGeom>
        </p:spPr>
        <p:txBody>
          <a:bodyPr vert="vert270" wrap="square" lIns="0" tIns="0" rIns="0" bIns="0" rtlCol="0">
            <a:spAutoFit/>
          </a:bodyPr>
          <a:lstStyle/>
          <a:p>
            <a:pPr marL="16933"/>
            <a:r>
              <a:rPr sz="2200" spc="-7">
                <a:latin typeface="Helvetica"/>
                <a:cs typeface="Helvetica"/>
              </a:rPr>
              <a:t>Mon</a:t>
            </a:r>
            <a:r>
              <a:rPr sz="2200">
                <a:latin typeface="Helvetica"/>
                <a:cs typeface="Helvetica"/>
              </a:rPr>
              <a:t>g</a:t>
            </a:r>
            <a:r>
              <a:rPr sz="2200" spc="-7">
                <a:latin typeface="Helvetica"/>
                <a:cs typeface="Helvetica"/>
              </a:rPr>
              <a:t>oD</a:t>
            </a:r>
            <a:r>
              <a:rPr sz="2200">
                <a:latin typeface="Helvetica"/>
                <a:cs typeface="Helvetica"/>
              </a:rPr>
              <a:t>B</a:t>
            </a:r>
          </a:p>
        </p:txBody>
      </p:sp>
      <p:sp>
        <p:nvSpPr>
          <p:cNvPr id="49" name="object 49"/>
          <p:cNvSpPr/>
          <p:nvPr/>
        </p:nvSpPr>
        <p:spPr>
          <a:xfrm>
            <a:off x="9062252" y="3538450"/>
            <a:ext cx="601183" cy="645281"/>
          </a:xfrm>
          <a:prstGeom prst="rect">
            <a:avLst/>
          </a:prstGeom>
          <a:blipFill>
            <a:blip r:embed="rId21" cstate="print"/>
            <a:stretch>
              <a:fillRect/>
            </a:stretch>
          </a:blipFill>
        </p:spPr>
        <p:txBody>
          <a:bodyPr wrap="square" lIns="0" tIns="0" rIns="0" bIns="0" rtlCol="0"/>
          <a:lstStyle/>
          <a:p>
            <a:endParaRPr sz="2400"/>
          </a:p>
        </p:txBody>
      </p:sp>
      <p:sp>
        <p:nvSpPr>
          <p:cNvPr id="50" name="object 50"/>
          <p:cNvSpPr/>
          <p:nvPr/>
        </p:nvSpPr>
        <p:spPr>
          <a:xfrm>
            <a:off x="8375244" y="3461104"/>
            <a:ext cx="607203" cy="3083643"/>
          </a:xfrm>
          <a:prstGeom prst="rect">
            <a:avLst/>
          </a:prstGeom>
          <a:blipFill>
            <a:blip r:embed="rId22" cstate="print"/>
            <a:stretch>
              <a:fillRect/>
            </a:stretch>
          </a:blipFill>
        </p:spPr>
        <p:txBody>
          <a:bodyPr wrap="square" lIns="0" tIns="0" rIns="0" bIns="0" rtlCol="0"/>
          <a:lstStyle/>
          <a:p>
            <a:endParaRPr sz="2400"/>
          </a:p>
        </p:txBody>
      </p:sp>
      <p:sp>
        <p:nvSpPr>
          <p:cNvPr id="51" name="object 51"/>
          <p:cNvSpPr/>
          <p:nvPr/>
        </p:nvSpPr>
        <p:spPr>
          <a:xfrm>
            <a:off x="8382176" y="3467124"/>
            <a:ext cx="601979" cy="3078480"/>
          </a:xfrm>
          <a:custGeom>
            <a:avLst/>
            <a:gdLst/>
            <a:ahLst/>
            <a:cxnLst/>
            <a:rect l="l" t="t" r="r" b="b"/>
            <a:pathLst>
              <a:path w="451485" h="2308860">
                <a:moveTo>
                  <a:pt x="0" y="2230592"/>
                </a:moveTo>
                <a:lnTo>
                  <a:pt x="0" y="78243"/>
                </a:lnTo>
                <a:lnTo>
                  <a:pt x="1345" y="63750"/>
                </a:lnTo>
                <a:lnTo>
                  <a:pt x="19567" y="26510"/>
                </a:lnTo>
                <a:lnTo>
                  <a:pt x="53916" y="3837"/>
                </a:lnTo>
                <a:lnTo>
                  <a:pt x="373399" y="0"/>
                </a:lnTo>
                <a:lnTo>
                  <a:pt x="387884" y="1351"/>
                </a:lnTo>
                <a:lnTo>
                  <a:pt x="425057" y="19638"/>
                </a:lnTo>
                <a:lnTo>
                  <a:pt x="447655" y="54063"/>
                </a:lnTo>
                <a:lnTo>
                  <a:pt x="451476" y="2230592"/>
                </a:lnTo>
                <a:lnTo>
                  <a:pt x="450131" y="2245095"/>
                </a:lnTo>
                <a:lnTo>
                  <a:pt x="431911" y="2282343"/>
                </a:lnTo>
                <a:lnTo>
                  <a:pt x="397567" y="2305009"/>
                </a:lnTo>
                <a:lnTo>
                  <a:pt x="78076" y="2308846"/>
                </a:lnTo>
                <a:lnTo>
                  <a:pt x="63592" y="2307496"/>
                </a:lnTo>
                <a:lnTo>
                  <a:pt x="26422" y="2289220"/>
                </a:lnTo>
                <a:lnTo>
                  <a:pt x="3823" y="2254795"/>
                </a:lnTo>
                <a:lnTo>
                  <a:pt x="673" y="2240885"/>
                </a:lnTo>
                <a:lnTo>
                  <a:pt x="0" y="2230592"/>
                </a:lnTo>
                <a:close/>
              </a:path>
            </a:pathLst>
          </a:custGeom>
          <a:ln w="8390">
            <a:solidFill>
              <a:srgbClr val="000000"/>
            </a:solidFill>
          </a:ln>
        </p:spPr>
        <p:txBody>
          <a:bodyPr wrap="square" lIns="0" tIns="0" rIns="0" bIns="0" rtlCol="0"/>
          <a:lstStyle/>
          <a:p>
            <a:endParaRPr sz="2400"/>
          </a:p>
        </p:txBody>
      </p:sp>
      <p:sp>
        <p:nvSpPr>
          <p:cNvPr id="52" name="object 52"/>
          <p:cNvSpPr/>
          <p:nvPr/>
        </p:nvSpPr>
        <p:spPr>
          <a:xfrm>
            <a:off x="8382176" y="6441248"/>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3" name="object 53"/>
          <p:cNvSpPr txBox="1"/>
          <p:nvPr/>
        </p:nvSpPr>
        <p:spPr>
          <a:xfrm>
            <a:off x="8532751" y="4996778"/>
            <a:ext cx="338554" cy="1381759"/>
          </a:xfrm>
          <a:prstGeom prst="rect">
            <a:avLst/>
          </a:prstGeom>
        </p:spPr>
        <p:txBody>
          <a:bodyPr vert="vert270" wrap="square" lIns="0" tIns="0" rIns="0" bIns="0" rtlCol="0">
            <a:spAutoFit/>
          </a:bodyPr>
          <a:lstStyle/>
          <a:p>
            <a:pPr marL="16933"/>
            <a:r>
              <a:rPr sz="2200" spc="-7">
                <a:latin typeface="Helvetica"/>
                <a:cs typeface="Helvetica"/>
              </a:rPr>
              <a:t>Ca</a:t>
            </a:r>
            <a:r>
              <a:rPr sz="2200">
                <a:latin typeface="Helvetica"/>
                <a:cs typeface="Helvetica"/>
              </a:rPr>
              <a:t>ss</a:t>
            </a:r>
            <a:r>
              <a:rPr sz="2200" spc="-7">
                <a:latin typeface="Helvetica"/>
                <a:cs typeface="Helvetica"/>
              </a:rPr>
              <a:t>an</a:t>
            </a:r>
            <a:r>
              <a:rPr sz="2200">
                <a:latin typeface="Helvetica"/>
                <a:cs typeface="Helvetica"/>
              </a:rPr>
              <a:t>d</a:t>
            </a:r>
            <a:r>
              <a:rPr sz="2200" spc="-7">
                <a:latin typeface="Helvetica"/>
                <a:cs typeface="Helvetica"/>
              </a:rPr>
              <a:t>r</a:t>
            </a:r>
            <a:r>
              <a:rPr sz="2200">
                <a:latin typeface="Helvetica"/>
                <a:cs typeface="Helvetica"/>
              </a:rPr>
              <a:t>a</a:t>
            </a:r>
          </a:p>
        </p:txBody>
      </p:sp>
      <p:sp>
        <p:nvSpPr>
          <p:cNvPr id="54" name="object 54"/>
          <p:cNvSpPr/>
          <p:nvPr/>
        </p:nvSpPr>
        <p:spPr>
          <a:xfrm>
            <a:off x="8472531" y="3541923"/>
            <a:ext cx="404993" cy="554736"/>
          </a:xfrm>
          <a:prstGeom prst="rect">
            <a:avLst/>
          </a:prstGeom>
          <a:blipFill>
            <a:blip r:embed="rId23" cstate="print"/>
            <a:stretch>
              <a:fillRect/>
            </a:stretch>
          </a:blipFill>
        </p:spPr>
        <p:txBody>
          <a:bodyPr wrap="square" lIns="0" tIns="0" rIns="0" bIns="0" rtlCol="0"/>
          <a:lstStyle/>
          <a:p>
            <a:endParaRPr sz="2400"/>
          </a:p>
        </p:txBody>
      </p:sp>
      <p:sp>
        <p:nvSpPr>
          <p:cNvPr id="55" name="object 55"/>
          <p:cNvSpPr/>
          <p:nvPr/>
        </p:nvSpPr>
        <p:spPr>
          <a:xfrm>
            <a:off x="2271638" y="5935071"/>
            <a:ext cx="6061168" cy="609653"/>
          </a:xfrm>
          <a:prstGeom prst="rect">
            <a:avLst/>
          </a:prstGeom>
          <a:blipFill>
            <a:blip r:embed="rId24" cstate="print"/>
            <a:stretch>
              <a:fillRect/>
            </a:stretch>
          </a:blipFill>
        </p:spPr>
        <p:txBody>
          <a:bodyPr wrap="square" lIns="0" tIns="0" rIns="0" bIns="0" rtlCol="0"/>
          <a:lstStyle/>
          <a:p>
            <a:endParaRPr sz="2400"/>
          </a:p>
        </p:txBody>
      </p:sp>
      <p:sp>
        <p:nvSpPr>
          <p:cNvPr id="56" name="object 56"/>
          <p:cNvSpPr/>
          <p:nvPr/>
        </p:nvSpPr>
        <p:spPr>
          <a:xfrm>
            <a:off x="2272504" y="5941392"/>
            <a:ext cx="6061287" cy="604520"/>
          </a:xfrm>
          <a:custGeom>
            <a:avLst/>
            <a:gdLst/>
            <a:ahLst/>
            <a:cxnLst/>
            <a:rect l="l" t="t" r="r" b="b"/>
            <a:pathLst>
              <a:path w="4545965" h="453389">
                <a:moveTo>
                  <a:pt x="78085" y="0"/>
                </a:moveTo>
                <a:lnTo>
                  <a:pt x="4467782" y="0"/>
                </a:lnTo>
                <a:lnTo>
                  <a:pt x="4482195" y="1350"/>
                </a:lnTo>
                <a:lnTo>
                  <a:pt x="4519330" y="19627"/>
                </a:lnTo>
                <a:lnTo>
                  <a:pt x="4542010" y="54052"/>
                </a:lnTo>
                <a:lnTo>
                  <a:pt x="4545859" y="374891"/>
                </a:lnTo>
                <a:lnTo>
                  <a:pt x="4544504" y="389394"/>
                </a:lnTo>
                <a:lnTo>
                  <a:pt x="4526205" y="426642"/>
                </a:lnTo>
                <a:lnTo>
                  <a:pt x="4491850" y="449308"/>
                </a:lnTo>
                <a:lnTo>
                  <a:pt x="78085" y="453145"/>
                </a:lnTo>
                <a:lnTo>
                  <a:pt x="63613" y="451795"/>
                </a:lnTo>
                <a:lnTo>
                  <a:pt x="26447" y="433521"/>
                </a:lnTo>
                <a:lnTo>
                  <a:pt x="3830" y="399100"/>
                </a:lnTo>
                <a:lnTo>
                  <a:pt x="0" y="78260"/>
                </a:lnTo>
                <a:lnTo>
                  <a:pt x="1346" y="63758"/>
                </a:lnTo>
                <a:lnTo>
                  <a:pt x="19579" y="26510"/>
                </a:lnTo>
                <a:lnTo>
                  <a:pt x="53924" y="3840"/>
                </a:lnTo>
                <a:lnTo>
                  <a:pt x="67803" y="677"/>
                </a:lnTo>
                <a:lnTo>
                  <a:pt x="78085" y="0"/>
                </a:lnTo>
                <a:close/>
              </a:path>
            </a:pathLst>
          </a:custGeom>
          <a:ln w="8407">
            <a:solidFill>
              <a:srgbClr val="000000"/>
            </a:solidFill>
          </a:ln>
        </p:spPr>
        <p:txBody>
          <a:bodyPr wrap="square" lIns="0" tIns="0" rIns="0" bIns="0" rtlCol="0"/>
          <a:lstStyle/>
          <a:p>
            <a:endParaRPr sz="2400"/>
          </a:p>
        </p:txBody>
      </p:sp>
      <p:sp>
        <p:nvSpPr>
          <p:cNvPr id="57" name="object 57"/>
          <p:cNvSpPr/>
          <p:nvPr/>
        </p:nvSpPr>
        <p:spPr>
          <a:xfrm>
            <a:off x="2376618" y="5941392"/>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8" name="object 58"/>
          <p:cNvSpPr txBox="1"/>
          <p:nvPr/>
        </p:nvSpPr>
        <p:spPr>
          <a:xfrm>
            <a:off x="2381487" y="4710045"/>
            <a:ext cx="2302085" cy="1764650"/>
          </a:xfrm>
          <a:prstGeom prst="rect">
            <a:avLst/>
          </a:prstGeom>
        </p:spPr>
        <p:txBody>
          <a:bodyPr vert="horz" wrap="square" lIns="0" tIns="0" rIns="0" bIns="0" rtlCol="0">
            <a:spAutoFit/>
          </a:bodyPr>
          <a:lstStyle/>
          <a:p>
            <a:pPr marL="16933"/>
            <a:r>
              <a:rPr sz="2200" spc="-33">
                <a:latin typeface="Helvetica"/>
                <a:cs typeface="Helvetica"/>
              </a:rPr>
              <a:t>M</a:t>
            </a:r>
            <a:r>
              <a:rPr sz="2200" spc="-13">
                <a:latin typeface="Helvetica"/>
                <a:cs typeface="Helvetica"/>
              </a:rPr>
              <a:t>a</a:t>
            </a:r>
            <a:r>
              <a:rPr sz="2200" spc="-20">
                <a:latin typeface="Helvetica"/>
                <a:cs typeface="Helvetica"/>
              </a:rPr>
              <a:t>pRedu</a:t>
            </a:r>
            <a:r>
              <a:rPr sz="2200" spc="-27">
                <a:latin typeface="Helvetica"/>
                <a:cs typeface="Helvetica"/>
              </a:rPr>
              <a:t>ce</a:t>
            </a:r>
            <a:endParaRPr sz="2200">
              <a:latin typeface="Helvetica"/>
              <a:cs typeface="Helvetica"/>
            </a:endParaRPr>
          </a:p>
          <a:p>
            <a:pPr>
              <a:spcBef>
                <a:spcPts val="9"/>
              </a:spcBef>
            </a:pPr>
            <a:endParaRPr sz="2467">
              <a:latin typeface="Times New Roman"/>
              <a:cs typeface="Times New Roman"/>
            </a:endParaRPr>
          </a:p>
          <a:p>
            <a:pPr marL="964329"/>
            <a:r>
              <a:rPr sz="2200" spc="-187">
                <a:latin typeface="Helvetica"/>
                <a:cs typeface="Helvetica"/>
              </a:rPr>
              <a:t>Y</a:t>
            </a:r>
            <a:r>
              <a:rPr sz="2200" spc="-27">
                <a:latin typeface="Helvetica"/>
                <a:cs typeface="Helvetica"/>
              </a:rPr>
              <a:t>A</a:t>
            </a:r>
            <a:r>
              <a:rPr sz="2200" spc="-20">
                <a:latin typeface="Helvetica"/>
                <a:cs typeface="Helvetica"/>
              </a:rPr>
              <a:t>RN</a:t>
            </a:r>
            <a:endParaRPr sz="2200">
              <a:latin typeface="Helvetica"/>
              <a:cs typeface="Helvetica"/>
            </a:endParaRPr>
          </a:p>
          <a:p>
            <a:pPr>
              <a:spcBef>
                <a:spcPts val="1"/>
              </a:spcBef>
            </a:pPr>
            <a:endParaRPr sz="2400">
              <a:latin typeface="Times New Roman"/>
              <a:cs typeface="Times New Roman"/>
            </a:endParaRPr>
          </a:p>
          <a:p>
            <a:pPr marL="1528195"/>
            <a:r>
              <a:rPr sz="2200" spc="-20">
                <a:latin typeface="Helvetica"/>
                <a:cs typeface="Helvetica"/>
              </a:rPr>
              <a:t>HD</a:t>
            </a:r>
            <a:r>
              <a:rPr sz="2200" spc="-27">
                <a:latin typeface="Helvetica"/>
                <a:cs typeface="Helvetica"/>
              </a:rPr>
              <a:t>F</a:t>
            </a:r>
            <a:r>
              <a:rPr sz="2200" spc="-20">
                <a:latin typeface="Helvetica"/>
                <a:cs typeface="Helvetica"/>
              </a:rPr>
              <a:t>S</a:t>
            </a:r>
            <a:endParaRPr sz="2200">
              <a:latin typeface="Helvetica"/>
              <a:cs typeface="Helvetica"/>
            </a:endParaRPr>
          </a:p>
        </p:txBody>
      </p:sp>
      <p:sp>
        <p:nvSpPr>
          <p:cNvPr id="59" name="object 59"/>
          <p:cNvSpPr/>
          <p:nvPr/>
        </p:nvSpPr>
        <p:spPr>
          <a:xfrm>
            <a:off x="7059347" y="3477546"/>
            <a:ext cx="607203" cy="1696397"/>
          </a:xfrm>
          <a:prstGeom prst="rect">
            <a:avLst/>
          </a:prstGeom>
          <a:blipFill>
            <a:blip r:embed="rId25" cstate="print"/>
            <a:stretch>
              <a:fillRect/>
            </a:stretch>
          </a:blipFill>
        </p:spPr>
        <p:txBody>
          <a:bodyPr wrap="square" lIns="0" tIns="0" rIns="0" bIns="0" rtlCol="0"/>
          <a:lstStyle/>
          <a:p>
            <a:endParaRPr sz="2400"/>
          </a:p>
        </p:txBody>
      </p:sp>
      <p:sp>
        <p:nvSpPr>
          <p:cNvPr id="60" name="object 60"/>
          <p:cNvSpPr/>
          <p:nvPr/>
        </p:nvSpPr>
        <p:spPr>
          <a:xfrm>
            <a:off x="7065355" y="3481830"/>
            <a:ext cx="601979" cy="1689100"/>
          </a:xfrm>
          <a:custGeom>
            <a:avLst/>
            <a:gdLst/>
            <a:ahLst/>
            <a:cxnLst/>
            <a:rect l="l" t="t" r="r" b="b"/>
            <a:pathLst>
              <a:path w="451485" h="1266825">
                <a:moveTo>
                  <a:pt x="0" y="1188236"/>
                </a:moveTo>
                <a:lnTo>
                  <a:pt x="0" y="78416"/>
                </a:lnTo>
                <a:lnTo>
                  <a:pt x="1345" y="63933"/>
                </a:lnTo>
                <a:lnTo>
                  <a:pt x="19556" y="26654"/>
                </a:lnTo>
                <a:lnTo>
                  <a:pt x="53844" y="3889"/>
                </a:lnTo>
                <a:lnTo>
                  <a:pt x="372793" y="0"/>
                </a:lnTo>
                <a:lnTo>
                  <a:pt x="387426" y="1354"/>
                </a:lnTo>
                <a:lnTo>
                  <a:pt x="424648" y="19674"/>
                </a:lnTo>
                <a:lnTo>
                  <a:pt x="447071" y="54115"/>
                </a:lnTo>
                <a:lnTo>
                  <a:pt x="450870" y="1188236"/>
                </a:lnTo>
                <a:lnTo>
                  <a:pt x="449545" y="1202752"/>
                </a:lnTo>
                <a:lnTo>
                  <a:pt x="431510" y="1240004"/>
                </a:lnTo>
                <a:lnTo>
                  <a:pt x="397184" y="1262650"/>
                </a:lnTo>
                <a:lnTo>
                  <a:pt x="78076" y="1266480"/>
                </a:lnTo>
                <a:lnTo>
                  <a:pt x="63615" y="1265131"/>
                </a:lnTo>
                <a:lnTo>
                  <a:pt x="26454" y="1246871"/>
                </a:lnTo>
                <a:lnTo>
                  <a:pt x="3829" y="1212449"/>
                </a:lnTo>
                <a:lnTo>
                  <a:pt x="673" y="1198530"/>
                </a:lnTo>
                <a:lnTo>
                  <a:pt x="0" y="1188236"/>
                </a:lnTo>
                <a:close/>
              </a:path>
            </a:pathLst>
          </a:custGeom>
          <a:ln w="8391">
            <a:solidFill>
              <a:srgbClr val="000000"/>
            </a:solidFill>
          </a:ln>
        </p:spPr>
        <p:txBody>
          <a:bodyPr wrap="square" lIns="0" tIns="0" rIns="0" bIns="0" rtlCol="0"/>
          <a:lstStyle/>
          <a:p>
            <a:endParaRPr sz="2400"/>
          </a:p>
        </p:txBody>
      </p:sp>
      <p:sp>
        <p:nvSpPr>
          <p:cNvPr id="61" name="object 61"/>
          <p:cNvSpPr/>
          <p:nvPr/>
        </p:nvSpPr>
        <p:spPr>
          <a:xfrm>
            <a:off x="7065355" y="5066145"/>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62" name="object 62"/>
          <p:cNvSpPr txBox="1"/>
          <p:nvPr/>
        </p:nvSpPr>
        <p:spPr>
          <a:xfrm>
            <a:off x="7215928" y="4371394"/>
            <a:ext cx="338554" cy="622300"/>
          </a:xfrm>
          <a:prstGeom prst="rect">
            <a:avLst/>
          </a:prstGeom>
        </p:spPr>
        <p:txBody>
          <a:bodyPr vert="vert270" wrap="square" lIns="0" tIns="0" rIns="0" bIns="0" rtlCol="0">
            <a:spAutoFit/>
          </a:bodyPr>
          <a:lstStyle/>
          <a:p>
            <a:pPr marL="16933"/>
            <a:r>
              <a:rPr sz="2200" spc="-7">
                <a:latin typeface="Helvetica"/>
                <a:cs typeface="Helvetica"/>
              </a:rPr>
              <a:t>Fl</a:t>
            </a:r>
            <a:r>
              <a:rPr sz="2200">
                <a:latin typeface="Helvetica"/>
                <a:cs typeface="Helvetica"/>
              </a:rPr>
              <a:t>i</a:t>
            </a:r>
            <a:r>
              <a:rPr sz="2200" spc="-7">
                <a:latin typeface="Helvetica"/>
                <a:cs typeface="Helvetica"/>
              </a:rPr>
              <a:t>n</a:t>
            </a:r>
            <a:r>
              <a:rPr sz="2200">
                <a:latin typeface="Helvetica"/>
                <a:cs typeface="Helvetica"/>
              </a:rPr>
              <a:t>k</a:t>
            </a:r>
          </a:p>
        </p:txBody>
      </p:sp>
      <p:sp>
        <p:nvSpPr>
          <p:cNvPr id="63" name="object 63"/>
          <p:cNvSpPr/>
          <p:nvPr/>
        </p:nvSpPr>
        <p:spPr>
          <a:xfrm>
            <a:off x="7138146" y="3625487"/>
            <a:ext cx="438836" cy="451349"/>
          </a:xfrm>
          <a:prstGeom prst="rect">
            <a:avLst/>
          </a:prstGeom>
          <a:blipFill>
            <a:blip r:embed="rId26" cstate="print"/>
            <a:stretch>
              <a:fillRect/>
            </a:stretch>
          </a:blipFill>
        </p:spPr>
        <p:txBody>
          <a:bodyPr wrap="square" lIns="0" tIns="0" rIns="0" bIns="0" rtlCol="0"/>
          <a:lstStyle/>
          <a:p>
            <a:endParaRPr sz="2400"/>
          </a:p>
        </p:txBody>
      </p:sp>
      <p:sp>
        <p:nvSpPr>
          <p:cNvPr id="64" name="object 64"/>
          <p:cNvSpPr/>
          <p:nvPr/>
        </p:nvSpPr>
        <p:spPr>
          <a:xfrm>
            <a:off x="5705206" y="5996878"/>
            <a:ext cx="1695680" cy="453855"/>
          </a:xfrm>
          <a:prstGeom prst="rect">
            <a:avLst/>
          </a:prstGeom>
          <a:blipFill>
            <a:blip r:embed="rId27" cstate="print"/>
            <a:stretch>
              <a:fillRect/>
            </a:stretch>
          </a:blipFill>
        </p:spPr>
        <p:txBody>
          <a:bodyPr wrap="square" lIns="0" tIns="0" rIns="0" bIns="0" rtlCol="0"/>
          <a:lstStyle/>
          <a:p>
            <a:endParaRPr sz="2400"/>
          </a:p>
        </p:txBody>
      </p:sp>
      <p:sp>
        <p:nvSpPr>
          <p:cNvPr id="66" name="object 66"/>
          <p:cNvSpPr/>
          <p:nvPr/>
        </p:nvSpPr>
        <p:spPr>
          <a:xfrm>
            <a:off x="2438400" y="2209800"/>
            <a:ext cx="6197600" cy="1117600"/>
          </a:xfrm>
          <a:prstGeom prst="rect">
            <a:avLst/>
          </a:prstGeom>
          <a:blipFill>
            <a:blip r:embed="rId28" cstate="print"/>
            <a:stretch>
              <a:fillRect/>
            </a:stretch>
          </a:blipFill>
        </p:spPr>
        <p:txBody>
          <a:bodyPr wrap="square" lIns="0" tIns="0" rIns="0" bIns="0" rtlCol="0"/>
          <a:lstStyle/>
          <a:p>
            <a:endParaRPr sz="2400"/>
          </a:p>
        </p:txBody>
      </p:sp>
      <p:sp>
        <p:nvSpPr>
          <p:cNvPr id="67" name="object 67"/>
          <p:cNvSpPr/>
          <p:nvPr/>
        </p:nvSpPr>
        <p:spPr>
          <a:xfrm>
            <a:off x="2438400" y="2209800"/>
            <a:ext cx="6197600" cy="1117600"/>
          </a:xfrm>
          <a:custGeom>
            <a:avLst/>
            <a:gdLst/>
            <a:ahLst/>
            <a:cxnLst/>
            <a:rect l="l" t="t" r="r" b="b"/>
            <a:pathLst>
              <a:path w="4648200" h="838200">
                <a:moveTo>
                  <a:pt x="0" y="139700"/>
                </a:moveTo>
                <a:lnTo>
                  <a:pt x="6628" y="97013"/>
                </a:lnTo>
                <a:lnTo>
                  <a:pt x="25145" y="59669"/>
                </a:lnTo>
                <a:lnTo>
                  <a:pt x="53495" y="29721"/>
                </a:lnTo>
                <a:lnTo>
                  <a:pt x="89623" y="9226"/>
                </a:lnTo>
                <a:lnTo>
                  <a:pt x="131474" y="237"/>
                </a:lnTo>
                <a:lnTo>
                  <a:pt x="4508500" y="0"/>
                </a:lnTo>
                <a:lnTo>
                  <a:pt x="4523174" y="761"/>
                </a:lnTo>
                <a:lnTo>
                  <a:pt x="4564275" y="11581"/>
                </a:lnTo>
                <a:lnTo>
                  <a:pt x="4599384" y="33604"/>
                </a:lnTo>
                <a:lnTo>
                  <a:pt x="4626430" y="64775"/>
                </a:lnTo>
                <a:lnTo>
                  <a:pt x="4643341" y="103039"/>
                </a:lnTo>
                <a:lnTo>
                  <a:pt x="4648200" y="698500"/>
                </a:lnTo>
                <a:lnTo>
                  <a:pt x="4647436" y="713195"/>
                </a:lnTo>
                <a:lnTo>
                  <a:pt x="4636599" y="754329"/>
                </a:lnTo>
                <a:lnTo>
                  <a:pt x="4614553" y="789436"/>
                </a:lnTo>
                <a:lnTo>
                  <a:pt x="4583368" y="816461"/>
                </a:lnTo>
                <a:lnTo>
                  <a:pt x="4545117" y="833349"/>
                </a:lnTo>
                <a:lnTo>
                  <a:pt x="139700" y="838200"/>
                </a:lnTo>
                <a:lnTo>
                  <a:pt x="125004" y="837438"/>
                </a:lnTo>
                <a:lnTo>
                  <a:pt x="83870" y="826618"/>
                </a:lnTo>
                <a:lnTo>
                  <a:pt x="48763" y="804595"/>
                </a:lnTo>
                <a:lnTo>
                  <a:pt x="21738" y="773424"/>
                </a:lnTo>
                <a:lnTo>
                  <a:pt x="4850" y="735160"/>
                </a:lnTo>
                <a:lnTo>
                  <a:pt x="0" y="139700"/>
                </a:lnTo>
                <a:close/>
              </a:path>
            </a:pathLst>
          </a:custGeom>
          <a:ln w="6350">
            <a:solidFill>
              <a:srgbClr val="00AD00"/>
            </a:solidFill>
          </a:ln>
        </p:spPr>
        <p:txBody>
          <a:bodyPr wrap="square" lIns="0" tIns="0" rIns="0" bIns="0" rtlCol="0"/>
          <a:lstStyle/>
          <a:p>
            <a:endParaRPr sz="2400"/>
          </a:p>
        </p:txBody>
      </p:sp>
      <p:sp>
        <p:nvSpPr>
          <p:cNvPr id="68" name="object 68"/>
          <p:cNvSpPr txBox="1"/>
          <p:nvPr/>
        </p:nvSpPr>
        <p:spPr>
          <a:xfrm>
            <a:off x="2801790" y="2261000"/>
            <a:ext cx="5473700" cy="1148904"/>
          </a:xfrm>
          <a:prstGeom prst="rect">
            <a:avLst/>
          </a:prstGeom>
        </p:spPr>
        <p:txBody>
          <a:bodyPr vert="horz" wrap="square" lIns="0" tIns="0" rIns="0" bIns="0" rtlCol="0">
            <a:spAutoFit/>
          </a:bodyPr>
          <a:lstStyle/>
          <a:p>
            <a:pPr algn="ctr">
              <a:lnSpc>
                <a:spcPct val="100000"/>
              </a:lnSpc>
            </a:pPr>
            <a:r>
              <a:rPr sz="3733" spc="-20">
                <a:latin typeface="Helvetica"/>
                <a:cs typeface="Helvetica"/>
              </a:rPr>
              <a:t>Gi</a:t>
            </a:r>
            <a:r>
              <a:rPr sz="3733" spc="-7">
                <a:latin typeface="Helvetica"/>
                <a:cs typeface="Helvetica"/>
              </a:rPr>
              <a:t>r</a:t>
            </a:r>
            <a:r>
              <a:rPr sz="3733" spc="-27">
                <a:latin typeface="Helvetica"/>
                <a:cs typeface="Helvetica"/>
              </a:rPr>
              <a:t>a</a:t>
            </a:r>
            <a:r>
              <a:rPr sz="3733" spc="-13">
                <a:latin typeface="Helvetica"/>
                <a:cs typeface="Helvetica"/>
              </a:rPr>
              <a:t>p</a:t>
            </a:r>
            <a:r>
              <a:rPr sz="3733" spc="-27">
                <a:latin typeface="Helvetica"/>
                <a:cs typeface="Helvetica"/>
              </a:rPr>
              <a:t>h</a:t>
            </a:r>
            <a:r>
              <a:rPr sz="3733" spc="20">
                <a:latin typeface="Helvetica"/>
                <a:cs typeface="Helvetica"/>
              </a:rPr>
              <a:t> </a:t>
            </a:r>
            <a:r>
              <a:rPr sz="3733" spc="-27">
                <a:latin typeface="Helvetica"/>
                <a:cs typeface="Helvetica"/>
              </a:rPr>
              <a:t>u</a:t>
            </a:r>
            <a:r>
              <a:rPr sz="3733" spc="-7">
                <a:latin typeface="Helvetica"/>
                <a:cs typeface="Helvetica"/>
              </a:rPr>
              <a:t>s</a:t>
            </a:r>
            <a:r>
              <a:rPr sz="3733" spc="-27">
                <a:latin typeface="Helvetica"/>
                <a:cs typeface="Helvetica"/>
              </a:rPr>
              <a:t>ed</a:t>
            </a:r>
            <a:r>
              <a:rPr sz="3733" spc="13">
                <a:latin typeface="Helvetica"/>
                <a:cs typeface="Helvetica"/>
              </a:rPr>
              <a:t> </a:t>
            </a:r>
            <a:r>
              <a:rPr sz="3733" spc="-20">
                <a:latin typeface="Helvetica"/>
                <a:cs typeface="Helvetica"/>
              </a:rPr>
              <a:t>by</a:t>
            </a:r>
            <a:r>
              <a:rPr sz="3733" spc="-7">
                <a:latin typeface="Helvetica"/>
                <a:cs typeface="Helvetica"/>
              </a:rPr>
              <a:t> </a:t>
            </a:r>
            <a:r>
              <a:rPr sz="3733" spc="-27">
                <a:latin typeface="Helvetica"/>
                <a:cs typeface="Helvetica"/>
              </a:rPr>
              <a:t>Fa</a:t>
            </a:r>
            <a:r>
              <a:rPr sz="3733" spc="-7">
                <a:latin typeface="Helvetica"/>
                <a:cs typeface="Helvetica"/>
              </a:rPr>
              <a:t>c</a:t>
            </a:r>
            <a:r>
              <a:rPr sz="3733" spc="-27">
                <a:latin typeface="Helvetica"/>
                <a:cs typeface="Helvetica"/>
              </a:rPr>
              <a:t>e</a:t>
            </a:r>
            <a:r>
              <a:rPr sz="3733" spc="-13">
                <a:latin typeface="Helvetica"/>
                <a:cs typeface="Helvetica"/>
              </a:rPr>
              <a:t>b</a:t>
            </a:r>
            <a:r>
              <a:rPr sz="3733" spc="-27">
                <a:latin typeface="Helvetica"/>
                <a:cs typeface="Helvetica"/>
              </a:rPr>
              <a:t>o</a:t>
            </a:r>
            <a:r>
              <a:rPr sz="3733" spc="-13">
                <a:latin typeface="Helvetica"/>
                <a:cs typeface="Helvetica"/>
              </a:rPr>
              <a:t>o</a:t>
            </a:r>
            <a:r>
              <a:rPr sz="3733" spc="-20">
                <a:latin typeface="Helvetica"/>
                <a:cs typeface="Helvetica"/>
              </a:rPr>
              <a:t>k</a:t>
            </a:r>
            <a:endParaRPr sz="3733">
              <a:latin typeface="Helvetica"/>
              <a:cs typeface="Helvetica"/>
            </a:endParaRPr>
          </a:p>
          <a:p>
            <a:pPr algn="ctr">
              <a:lnSpc>
                <a:spcPct val="100000"/>
              </a:lnSpc>
            </a:pPr>
            <a:r>
              <a:rPr sz="3733" spc="-20">
                <a:latin typeface="Helvetica"/>
                <a:cs typeface="Helvetica"/>
              </a:rPr>
              <a:t>to</a:t>
            </a:r>
            <a:r>
              <a:rPr sz="3733" spc="-13">
                <a:latin typeface="Helvetica"/>
                <a:cs typeface="Helvetica"/>
              </a:rPr>
              <a:t> </a:t>
            </a:r>
            <a:r>
              <a:rPr sz="3733" spc="-27">
                <a:latin typeface="Helvetica"/>
                <a:cs typeface="Helvetica"/>
              </a:rPr>
              <a:t>a</a:t>
            </a:r>
            <a:r>
              <a:rPr sz="3733" spc="-13">
                <a:latin typeface="Helvetica"/>
                <a:cs typeface="Helvetica"/>
              </a:rPr>
              <a:t>n</a:t>
            </a:r>
            <a:r>
              <a:rPr sz="3733" spc="-27">
                <a:latin typeface="Helvetica"/>
                <a:cs typeface="Helvetica"/>
              </a:rPr>
              <a:t>a</a:t>
            </a:r>
            <a:r>
              <a:rPr sz="3733" spc="-7">
                <a:latin typeface="Helvetica"/>
                <a:cs typeface="Helvetica"/>
              </a:rPr>
              <a:t>l</a:t>
            </a:r>
            <a:r>
              <a:rPr sz="3733" spc="-20">
                <a:latin typeface="Helvetica"/>
                <a:cs typeface="Helvetica"/>
              </a:rPr>
              <a:t>y</a:t>
            </a:r>
            <a:r>
              <a:rPr sz="3733" spc="-7">
                <a:latin typeface="Helvetica"/>
                <a:cs typeface="Helvetica"/>
              </a:rPr>
              <a:t>z</a:t>
            </a:r>
            <a:r>
              <a:rPr sz="3733" spc="-27">
                <a:latin typeface="Helvetica"/>
                <a:cs typeface="Helvetica"/>
              </a:rPr>
              <a:t>e</a:t>
            </a:r>
            <a:r>
              <a:rPr sz="3733" spc="7">
                <a:latin typeface="Helvetica"/>
                <a:cs typeface="Helvetica"/>
              </a:rPr>
              <a:t> </a:t>
            </a:r>
            <a:r>
              <a:rPr sz="3733" spc="-20">
                <a:latin typeface="Helvetica"/>
                <a:cs typeface="Helvetica"/>
              </a:rPr>
              <a:t>s</a:t>
            </a:r>
            <a:r>
              <a:rPr sz="3733" spc="-13">
                <a:latin typeface="Helvetica"/>
                <a:cs typeface="Helvetica"/>
              </a:rPr>
              <a:t>o</a:t>
            </a:r>
            <a:r>
              <a:rPr sz="3733" spc="-20">
                <a:latin typeface="Helvetica"/>
                <a:cs typeface="Helvetica"/>
              </a:rPr>
              <a:t>c</a:t>
            </a:r>
            <a:r>
              <a:rPr sz="3733" spc="-7">
                <a:latin typeface="Helvetica"/>
                <a:cs typeface="Helvetica"/>
              </a:rPr>
              <a:t>i</a:t>
            </a:r>
            <a:r>
              <a:rPr sz="3733" spc="-20">
                <a:latin typeface="Helvetica"/>
                <a:cs typeface="Helvetica"/>
              </a:rPr>
              <a:t>al</a:t>
            </a:r>
            <a:r>
              <a:rPr sz="3733" spc="7">
                <a:latin typeface="Helvetica"/>
                <a:cs typeface="Helvetica"/>
              </a:rPr>
              <a:t> </a:t>
            </a:r>
            <a:r>
              <a:rPr sz="3733" spc="-20">
                <a:latin typeface="Helvetica"/>
                <a:cs typeface="Helvetica"/>
              </a:rPr>
              <a:t>g</a:t>
            </a:r>
            <a:r>
              <a:rPr sz="3733" spc="-13">
                <a:latin typeface="Helvetica"/>
                <a:cs typeface="Helvetica"/>
              </a:rPr>
              <a:t>ra</a:t>
            </a:r>
            <a:r>
              <a:rPr sz="3733" spc="-27">
                <a:latin typeface="Helvetica"/>
                <a:cs typeface="Helvetica"/>
              </a:rPr>
              <a:t>p</a:t>
            </a:r>
            <a:r>
              <a:rPr sz="3733" spc="-13">
                <a:latin typeface="Helvetica"/>
                <a:cs typeface="Helvetica"/>
              </a:rPr>
              <a:t>h</a:t>
            </a:r>
            <a:r>
              <a:rPr sz="3733" spc="-20">
                <a:latin typeface="Helvetica"/>
                <a:cs typeface="Helvetica"/>
              </a:rPr>
              <a:t>s</a:t>
            </a:r>
            <a:endParaRPr sz="3733">
              <a:latin typeface="Helvetica"/>
              <a:cs typeface="Helvetica"/>
            </a:endParaRPr>
          </a:p>
        </p:txBody>
      </p:sp>
      <p:sp>
        <p:nvSpPr>
          <p:cNvPr id="69" name="object 69"/>
          <p:cNvSpPr/>
          <p:nvPr/>
        </p:nvSpPr>
        <p:spPr>
          <a:xfrm>
            <a:off x="6400800" y="381000"/>
            <a:ext cx="1524000" cy="1524000"/>
          </a:xfrm>
          <a:custGeom>
            <a:avLst/>
            <a:gdLst/>
            <a:ahLst/>
            <a:cxnLst/>
            <a:rect l="l" t="t" r="r" b="b"/>
            <a:pathLst>
              <a:path w="1143000" h="1143000">
                <a:moveTo>
                  <a:pt x="0" y="1143000"/>
                </a:moveTo>
                <a:lnTo>
                  <a:pt x="1143000" y="1143000"/>
                </a:lnTo>
                <a:lnTo>
                  <a:pt x="1143000" y="0"/>
                </a:lnTo>
                <a:lnTo>
                  <a:pt x="0" y="0"/>
                </a:lnTo>
                <a:lnTo>
                  <a:pt x="0" y="1143000"/>
                </a:lnTo>
                <a:close/>
              </a:path>
            </a:pathLst>
          </a:custGeom>
          <a:solidFill>
            <a:srgbClr val="FFFFFF"/>
          </a:solidFill>
        </p:spPr>
        <p:txBody>
          <a:bodyPr wrap="square" lIns="0" tIns="0" rIns="0" bIns="0" rtlCol="0"/>
          <a:lstStyle/>
          <a:p>
            <a:endParaRPr sz="2400"/>
          </a:p>
        </p:txBody>
      </p:sp>
      <p:sp>
        <p:nvSpPr>
          <p:cNvPr id="70" name="object 70"/>
          <p:cNvSpPr/>
          <p:nvPr/>
        </p:nvSpPr>
        <p:spPr>
          <a:xfrm>
            <a:off x="9570558" y="1768914"/>
            <a:ext cx="1524000" cy="1524000"/>
          </a:xfrm>
          <a:prstGeom prst="rect">
            <a:avLst/>
          </a:prstGeom>
          <a:blipFill>
            <a:blip r:embed="rId29" cstate="print"/>
            <a:stretch>
              <a:fillRect/>
            </a:stretch>
          </a:blipFill>
        </p:spPr>
        <p:txBody>
          <a:bodyPr wrap="square" lIns="0" tIns="0" rIns="0" bIns="0" rtlCol="0"/>
          <a:lstStyle/>
          <a:p>
            <a:endParaRPr sz="2400"/>
          </a:p>
        </p:txBody>
      </p:sp>
      <p:sp>
        <p:nvSpPr>
          <p:cNvPr id="71" name="Title 70">
            <a:extLst>
              <a:ext uri="{FF2B5EF4-FFF2-40B4-BE49-F238E27FC236}">
                <a16:creationId xmlns:a16="http://schemas.microsoft.com/office/drawing/2014/main" id="{E2BD781F-987F-684F-B6FB-02392AF7DB83}"/>
              </a:ext>
            </a:extLst>
          </p:cNvPr>
          <p:cNvSpPr>
            <a:spLocks noGrp="1"/>
          </p:cNvSpPr>
          <p:nvPr>
            <p:ph type="title"/>
          </p:nvPr>
        </p:nvSpPr>
        <p:spPr/>
        <p:txBody>
          <a:bodyPr>
            <a:normAutofit fontScale="90000"/>
          </a:bodyPr>
          <a:lstStyle/>
          <a:p>
            <a:r>
              <a:rPr lang="en-US"/>
              <a:t>Specialized Models for graph Processing</a:t>
            </a:r>
          </a:p>
        </p:txBody>
      </p:sp>
    </p:spTree>
    <p:extLst>
      <p:ext uri="{BB962C8B-B14F-4D97-AF65-F5344CB8AC3E}">
        <p14:creationId xmlns:p14="http://schemas.microsoft.com/office/powerpoint/2010/main" val="189884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1024" y="3436757"/>
            <a:ext cx="607203" cy="2390657"/>
          </a:xfrm>
          <a:prstGeom prst="rect">
            <a:avLst/>
          </a:prstGeom>
          <a:blipFill>
            <a:blip r:embed="rId3" cstate="print"/>
            <a:stretch>
              <a:fillRect/>
            </a:stretch>
          </a:blipFill>
        </p:spPr>
        <p:txBody>
          <a:bodyPr wrap="square" lIns="0" tIns="0" rIns="0" bIns="0" rtlCol="0"/>
          <a:lstStyle/>
          <a:p>
            <a:endParaRPr sz="2400"/>
          </a:p>
        </p:txBody>
      </p:sp>
      <p:sp>
        <p:nvSpPr>
          <p:cNvPr id="3" name="object 3"/>
          <p:cNvSpPr/>
          <p:nvPr/>
        </p:nvSpPr>
        <p:spPr>
          <a:xfrm>
            <a:off x="7957148" y="3438493"/>
            <a:ext cx="601979" cy="2383367"/>
          </a:xfrm>
          <a:custGeom>
            <a:avLst/>
            <a:gdLst/>
            <a:ahLst/>
            <a:cxnLst/>
            <a:rect l="l" t="t" r="r" b="b"/>
            <a:pathLst>
              <a:path w="451485" h="1787525">
                <a:moveTo>
                  <a:pt x="0" y="1708662"/>
                </a:moveTo>
                <a:lnTo>
                  <a:pt x="0" y="78243"/>
                </a:lnTo>
                <a:lnTo>
                  <a:pt x="1345" y="63563"/>
                </a:lnTo>
                <a:lnTo>
                  <a:pt x="19567" y="26231"/>
                </a:lnTo>
                <a:lnTo>
                  <a:pt x="53916" y="3773"/>
                </a:lnTo>
                <a:lnTo>
                  <a:pt x="373399" y="0"/>
                </a:lnTo>
                <a:lnTo>
                  <a:pt x="387814" y="1327"/>
                </a:lnTo>
                <a:lnTo>
                  <a:pt x="424952" y="19400"/>
                </a:lnTo>
                <a:lnTo>
                  <a:pt x="447631" y="53800"/>
                </a:lnTo>
                <a:lnTo>
                  <a:pt x="451476" y="1708662"/>
                </a:lnTo>
                <a:lnTo>
                  <a:pt x="450125" y="1723154"/>
                </a:lnTo>
                <a:lnTo>
                  <a:pt x="431873" y="1760451"/>
                </a:lnTo>
                <a:lnTo>
                  <a:pt x="397597" y="1783230"/>
                </a:lnTo>
                <a:lnTo>
                  <a:pt x="78076" y="1787131"/>
                </a:lnTo>
                <a:lnTo>
                  <a:pt x="63612" y="1785777"/>
                </a:lnTo>
                <a:lnTo>
                  <a:pt x="26479" y="1767461"/>
                </a:lnTo>
                <a:lnTo>
                  <a:pt x="3865" y="1733016"/>
                </a:lnTo>
                <a:lnTo>
                  <a:pt x="694" y="1719117"/>
                </a:lnTo>
                <a:lnTo>
                  <a:pt x="0" y="1708662"/>
                </a:lnTo>
                <a:close/>
              </a:path>
            </a:pathLst>
          </a:custGeom>
          <a:ln w="8390">
            <a:solidFill>
              <a:srgbClr val="000000"/>
            </a:solidFill>
          </a:ln>
        </p:spPr>
        <p:txBody>
          <a:bodyPr wrap="square" lIns="0" tIns="0" rIns="0" bIns="0" rtlCol="0"/>
          <a:lstStyle/>
          <a:p>
            <a:endParaRPr sz="2400"/>
          </a:p>
        </p:txBody>
      </p:sp>
      <p:sp>
        <p:nvSpPr>
          <p:cNvPr id="4" name="object 4"/>
          <p:cNvSpPr/>
          <p:nvPr/>
        </p:nvSpPr>
        <p:spPr>
          <a:xfrm>
            <a:off x="7957148" y="5716710"/>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 name="object 5"/>
          <p:cNvSpPr/>
          <p:nvPr/>
        </p:nvSpPr>
        <p:spPr>
          <a:xfrm>
            <a:off x="8023122" y="3535963"/>
            <a:ext cx="452608" cy="545264"/>
          </a:xfrm>
          <a:prstGeom prst="rect">
            <a:avLst/>
          </a:prstGeom>
          <a:blipFill>
            <a:blip r:embed="rId4" cstate="print"/>
            <a:stretch>
              <a:fillRect/>
            </a:stretch>
          </a:blipFill>
        </p:spPr>
        <p:txBody>
          <a:bodyPr wrap="square" lIns="0" tIns="0" rIns="0" bIns="0" rtlCol="0"/>
          <a:lstStyle/>
          <a:p>
            <a:endParaRPr sz="2400"/>
          </a:p>
        </p:txBody>
      </p:sp>
      <p:sp>
        <p:nvSpPr>
          <p:cNvPr id="6" name="object 6"/>
          <p:cNvSpPr txBox="1"/>
          <p:nvPr/>
        </p:nvSpPr>
        <p:spPr>
          <a:xfrm>
            <a:off x="8121471" y="4813223"/>
            <a:ext cx="338554" cy="870373"/>
          </a:xfrm>
          <a:prstGeom prst="rect">
            <a:avLst/>
          </a:prstGeom>
        </p:spPr>
        <p:txBody>
          <a:bodyPr vert="vert270" wrap="square" lIns="0" tIns="0" rIns="0" bIns="0" rtlCol="0">
            <a:spAutoFit/>
          </a:bodyPr>
          <a:lstStyle/>
          <a:p>
            <a:pPr marL="16933"/>
            <a:r>
              <a:rPr sz="2200" spc="-7">
                <a:latin typeface="Helvetica"/>
                <a:cs typeface="Helvetica"/>
              </a:rPr>
              <a:t>HBa</a:t>
            </a:r>
            <a:r>
              <a:rPr sz="2200">
                <a:latin typeface="Helvetica"/>
                <a:cs typeface="Helvetica"/>
              </a:rPr>
              <a:t>se</a:t>
            </a:r>
          </a:p>
        </p:txBody>
      </p:sp>
      <p:sp>
        <p:nvSpPr>
          <p:cNvPr id="7" name="object 7"/>
          <p:cNvSpPr/>
          <p:nvPr/>
        </p:nvSpPr>
        <p:spPr>
          <a:xfrm>
            <a:off x="2471871" y="3445440"/>
            <a:ext cx="1323984" cy="1002288"/>
          </a:xfrm>
          <a:prstGeom prst="rect">
            <a:avLst/>
          </a:prstGeom>
          <a:blipFill>
            <a:blip r:embed="rId5" cstate="print"/>
            <a:stretch>
              <a:fillRect/>
            </a:stretch>
          </a:blipFill>
        </p:spPr>
        <p:txBody>
          <a:bodyPr wrap="square" lIns="0" tIns="0" rIns="0" bIns="0" rtlCol="0"/>
          <a:lstStyle/>
          <a:p>
            <a:endParaRPr sz="2400"/>
          </a:p>
        </p:txBody>
      </p:sp>
      <p:sp>
        <p:nvSpPr>
          <p:cNvPr id="8" name="object 8"/>
          <p:cNvSpPr/>
          <p:nvPr/>
        </p:nvSpPr>
        <p:spPr>
          <a:xfrm>
            <a:off x="2477313" y="3449724"/>
            <a:ext cx="1317413" cy="995680"/>
          </a:xfrm>
          <a:custGeom>
            <a:avLst/>
            <a:gdLst/>
            <a:ahLst/>
            <a:cxnLst/>
            <a:rect l="l" t="t" r="r" b="b"/>
            <a:pathLst>
              <a:path w="988060" h="746760">
                <a:moveTo>
                  <a:pt x="78085" y="0"/>
                </a:moveTo>
                <a:lnTo>
                  <a:pt x="909504" y="0"/>
                </a:lnTo>
                <a:lnTo>
                  <a:pt x="923903" y="1354"/>
                </a:lnTo>
                <a:lnTo>
                  <a:pt x="961011" y="19674"/>
                </a:lnTo>
                <a:lnTo>
                  <a:pt x="983701" y="54115"/>
                </a:lnTo>
                <a:lnTo>
                  <a:pt x="987581" y="668236"/>
                </a:lnTo>
                <a:lnTo>
                  <a:pt x="986228" y="682747"/>
                </a:lnTo>
                <a:lnTo>
                  <a:pt x="967945" y="720019"/>
                </a:lnTo>
                <a:lnTo>
                  <a:pt x="933618" y="742711"/>
                </a:lnTo>
                <a:lnTo>
                  <a:pt x="78085" y="746566"/>
                </a:lnTo>
                <a:lnTo>
                  <a:pt x="63622" y="745216"/>
                </a:lnTo>
                <a:lnTo>
                  <a:pt x="26470" y="726941"/>
                </a:lnTo>
                <a:lnTo>
                  <a:pt x="3845" y="692515"/>
                </a:lnTo>
                <a:lnTo>
                  <a:pt x="0" y="78416"/>
                </a:lnTo>
                <a:lnTo>
                  <a:pt x="1344" y="63934"/>
                </a:lnTo>
                <a:lnTo>
                  <a:pt x="19546" y="26656"/>
                </a:lnTo>
                <a:lnTo>
                  <a:pt x="53834" y="3891"/>
                </a:lnTo>
                <a:lnTo>
                  <a:pt x="67690" y="696"/>
                </a:lnTo>
                <a:lnTo>
                  <a:pt x="78085" y="0"/>
                </a:lnTo>
                <a:close/>
              </a:path>
            </a:pathLst>
          </a:custGeom>
          <a:ln w="8400">
            <a:solidFill>
              <a:srgbClr val="000000"/>
            </a:solidFill>
          </a:ln>
        </p:spPr>
        <p:txBody>
          <a:bodyPr wrap="square" lIns="0" tIns="0" rIns="0" bIns="0" rtlCol="0"/>
          <a:lstStyle/>
          <a:p>
            <a:endParaRPr sz="2400"/>
          </a:p>
        </p:txBody>
      </p:sp>
      <p:sp>
        <p:nvSpPr>
          <p:cNvPr id="9" name="object 9"/>
          <p:cNvSpPr/>
          <p:nvPr/>
        </p:nvSpPr>
        <p:spPr>
          <a:xfrm>
            <a:off x="2581427" y="3449724"/>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0" name="object 10"/>
          <p:cNvSpPr txBox="1"/>
          <p:nvPr/>
        </p:nvSpPr>
        <p:spPr>
          <a:xfrm>
            <a:off x="2547867" y="3797494"/>
            <a:ext cx="587587" cy="338554"/>
          </a:xfrm>
          <a:prstGeom prst="rect">
            <a:avLst/>
          </a:prstGeom>
        </p:spPr>
        <p:txBody>
          <a:bodyPr vert="horz" wrap="square" lIns="0" tIns="0" rIns="0" bIns="0" rtlCol="0">
            <a:spAutoFit/>
          </a:bodyPr>
          <a:lstStyle/>
          <a:p>
            <a:pPr marL="16933"/>
            <a:r>
              <a:rPr sz="2200" spc="-20">
                <a:latin typeface="Helvetica"/>
                <a:cs typeface="Helvetica"/>
              </a:rPr>
              <a:t>Hi</a:t>
            </a:r>
            <a:r>
              <a:rPr sz="2200" spc="-27">
                <a:latin typeface="Helvetica"/>
                <a:cs typeface="Helvetica"/>
              </a:rPr>
              <a:t>ve</a:t>
            </a:r>
            <a:endParaRPr sz="2200">
              <a:latin typeface="Helvetica"/>
              <a:cs typeface="Helvetica"/>
            </a:endParaRPr>
          </a:p>
        </p:txBody>
      </p:sp>
      <p:sp>
        <p:nvSpPr>
          <p:cNvPr id="11" name="object 11"/>
          <p:cNvSpPr/>
          <p:nvPr/>
        </p:nvSpPr>
        <p:spPr>
          <a:xfrm>
            <a:off x="3097376" y="3716208"/>
            <a:ext cx="612367" cy="515600"/>
          </a:xfrm>
          <a:prstGeom prst="rect">
            <a:avLst/>
          </a:prstGeom>
          <a:blipFill>
            <a:blip r:embed="rId6" cstate="print"/>
            <a:stretch>
              <a:fillRect/>
            </a:stretch>
          </a:blipFill>
        </p:spPr>
        <p:txBody>
          <a:bodyPr wrap="square" lIns="0" tIns="0" rIns="0" bIns="0" rtlCol="0"/>
          <a:lstStyle/>
          <a:p>
            <a:endParaRPr sz="2400"/>
          </a:p>
        </p:txBody>
      </p:sp>
      <p:sp>
        <p:nvSpPr>
          <p:cNvPr id="12" name="object 12"/>
          <p:cNvSpPr/>
          <p:nvPr/>
        </p:nvSpPr>
        <p:spPr>
          <a:xfrm>
            <a:off x="3871270" y="3445440"/>
            <a:ext cx="1323637" cy="1002288"/>
          </a:xfrm>
          <a:prstGeom prst="rect">
            <a:avLst/>
          </a:prstGeom>
          <a:blipFill>
            <a:blip r:embed="rId7" cstate="print"/>
            <a:stretch>
              <a:fillRect/>
            </a:stretch>
          </a:blipFill>
        </p:spPr>
        <p:txBody>
          <a:bodyPr wrap="square" lIns="0" tIns="0" rIns="0" bIns="0" rtlCol="0"/>
          <a:lstStyle/>
          <a:p>
            <a:endParaRPr sz="2400"/>
          </a:p>
        </p:txBody>
      </p:sp>
      <p:sp>
        <p:nvSpPr>
          <p:cNvPr id="13" name="object 13"/>
          <p:cNvSpPr/>
          <p:nvPr/>
        </p:nvSpPr>
        <p:spPr>
          <a:xfrm>
            <a:off x="3879936" y="3449724"/>
            <a:ext cx="1316567" cy="995680"/>
          </a:xfrm>
          <a:custGeom>
            <a:avLst/>
            <a:gdLst/>
            <a:ahLst/>
            <a:cxnLst/>
            <a:rect l="l" t="t" r="r" b="b"/>
            <a:pathLst>
              <a:path w="987425" h="746760">
                <a:moveTo>
                  <a:pt x="78076" y="0"/>
                </a:moveTo>
                <a:lnTo>
                  <a:pt x="908846" y="0"/>
                </a:lnTo>
                <a:lnTo>
                  <a:pt x="923478" y="1354"/>
                </a:lnTo>
                <a:lnTo>
                  <a:pt x="960701" y="19674"/>
                </a:lnTo>
                <a:lnTo>
                  <a:pt x="983123" y="54115"/>
                </a:lnTo>
                <a:lnTo>
                  <a:pt x="986922" y="668236"/>
                </a:lnTo>
                <a:lnTo>
                  <a:pt x="985600" y="682747"/>
                </a:lnTo>
                <a:lnTo>
                  <a:pt x="967583" y="720019"/>
                </a:lnTo>
                <a:lnTo>
                  <a:pt x="933289" y="742711"/>
                </a:lnTo>
                <a:lnTo>
                  <a:pt x="78076" y="746566"/>
                </a:lnTo>
                <a:lnTo>
                  <a:pt x="63436" y="745216"/>
                </a:lnTo>
                <a:lnTo>
                  <a:pt x="26198" y="726939"/>
                </a:lnTo>
                <a:lnTo>
                  <a:pt x="3782" y="692509"/>
                </a:lnTo>
                <a:lnTo>
                  <a:pt x="0" y="78416"/>
                </a:lnTo>
                <a:lnTo>
                  <a:pt x="1321" y="63933"/>
                </a:lnTo>
                <a:lnTo>
                  <a:pt x="19319" y="26654"/>
                </a:lnTo>
                <a:lnTo>
                  <a:pt x="53580" y="3889"/>
                </a:lnTo>
                <a:lnTo>
                  <a:pt x="67551" y="695"/>
                </a:lnTo>
                <a:lnTo>
                  <a:pt x="78076" y="0"/>
                </a:lnTo>
                <a:close/>
              </a:path>
            </a:pathLst>
          </a:custGeom>
          <a:ln w="8400">
            <a:solidFill>
              <a:srgbClr val="000000"/>
            </a:solidFill>
          </a:ln>
        </p:spPr>
        <p:txBody>
          <a:bodyPr wrap="square" lIns="0" tIns="0" rIns="0" bIns="0" rtlCol="0"/>
          <a:lstStyle/>
          <a:p>
            <a:endParaRPr sz="2400"/>
          </a:p>
        </p:txBody>
      </p:sp>
      <p:sp>
        <p:nvSpPr>
          <p:cNvPr id="14" name="object 14"/>
          <p:cNvSpPr/>
          <p:nvPr/>
        </p:nvSpPr>
        <p:spPr>
          <a:xfrm>
            <a:off x="3984038" y="3449724"/>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5" name="object 15"/>
          <p:cNvSpPr txBox="1"/>
          <p:nvPr/>
        </p:nvSpPr>
        <p:spPr>
          <a:xfrm>
            <a:off x="4069474" y="3797494"/>
            <a:ext cx="435187" cy="338554"/>
          </a:xfrm>
          <a:prstGeom prst="rect">
            <a:avLst/>
          </a:prstGeom>
        </p:spPr>
        <p:txBody>
          <a:bodyPr vert="horz" wrap="square" lIns="0" tIns="0" rIns="0" bIns="0" rtlCol="0">
            <a:spAutoFit/>
          </a:bodyPr>
          <a:lstStyle/>
          <a:p>
            <a:pPr marL="16933"/>
            <a:r>
              <a:rPr sz="2200" spc="-20">
                <a:latin typeface="Helvetica"/>
                <a:cs typeface="Helvetica"/>
              </a:rPr>
              <a:t>Pi</a:t>
            </a:r>
            <a:r>
              <a:rPr sz="2200" spc="-13">
                <a:latin typeface="Helvetica"/>
                <a:cs typeface="Helvetica"/>
              </a:rPr>
              <a:t>g</a:t>
            </a:r>
            <a:endParaRPr sz="2200">
              <a:latin typeface="Helvetica"/>
              <a:cs typeface="Helvetica"/>
            </a:endParaRPr>
          </a:p>
        </p:txBody>
      </p:sp>
      <p:sp>
        <p:nvSpPr>
          <p:cNvPr id="16" name="object 16"/>
          <p:cNvSpPr/>
          <p:nvPr/>
        </p:nvSpPr>
        <p:spPr>
          <a:xfrm>
            <a:off x="4676938" y="3725970"/>
            <a:ext cx="361967" cy="496309"/>
          </a:xfrm>
          <a:prstGeom prst="rect">
            <a:avLst/>
          </a:prstGeom>
          <a:blipFill>
            <a:blip r:embed="rId8" cstate="print"/>
            <a:stretch>
              <a:fillRect/>
            </a:stretch>
          </a:blipFill>
        </p:spPr>
        <p:txBody>
          <a:bodyPr wrap="square" lIns="0" tIns="0" rIns="0" bIns="0" rtlCol="0"/>
          <a:lstStyle/>
          <a:p>
            <a:endParaRPr sz="2400"/>
          </a:p>
        </p:txBody>
      </p:sp>
      <p:sp>
        <p:nvSpPr>
          <p:cNvPr id="17" name="object 17"/>
          <p:cNvSpPr/>
          <p:nvPr/>
        </p:nvSpPr>
        <p:spPr>
          <a:xfrm>
            <a:off x="1805859" y="3428999"/>
            <a:ext cx="607203" cy="3083643"/>
          </a:xfrm>
          <a:prstGeom prst="rect">
            <a:avLst/>
          </a:prstGeom>
          <a:blipFill>
            <a:blip r:embed="rId9" cstate="print"/>
            <a:stretch>
              <a:fillRect/>
            </a:stretch>
          </a:blipFill>
        </p:spPr>
        <p:txBody>
          <a:bodyPr wrap="square" lIns="0" tIns="0" rIns="0" bIns="0" rtlCol="0"/>
          <a:lstStyle/>
          <a:p>
            <a:endParaRPr sz="2400"/>
          </a:p>
        </p:txBody>
      </p:sp>
      <p:sp>
        <p:nvSpPr>
          <p:cNvPr id="18" name="object 18"/>
          <p:cNvSpPr/>
          <p:nvPr/>
        </p:nvSpPr>
        <p:spPr>
          <a:xfrm>
            <a:off x="1812743" y="3435019"/>
            <a:ext cx="601979" cy="3078480"/>
          </a:xfrm>
          <a:custGeom>
            <a:avLst/>
            <a:gdLst/>
            <a:ahLst/>
            <a:cxnLst/>
            <a:rect l="l" t="t" r="r" b="b"/>
            <a:pathLst>
              <a:path w="451484" h="2308860">
                <a:moveTo>
                  <a:pt x="0" y="2230592"/>
                </a:moveTo>
                <a:lnTo>
                  <a:pt x="0" y="78243"/>
                </a:lnTo>
                <a:lnTo>
                  <a:pt x="1347" y="63751"/>
                </a:lnTo>
                <a:lnTo>
                  <a:pt x="19585" y="26513"/>
                </a:lnTo>
                <a:lnTo>
                  <a:pt x="53936" y="3839"/>
                </a:lnTo>
                <a:lnTo>
                  <a:pt x="372802" y="0"/>
                </a:lnTo>
                <a:lnTo>
                  <a:pt x="387390" y="1351"/>
                </a:lnTo>
                <a:lnTo>
                  <a:pt x="424615" y="19636"/>
                </a:lnTo>
                <a:lnTo>
                  <a:pt x="447099" y="54058"/>
                </a:lnTo>
                <a:lnTo>
                  <a:pt x="450888" y="2230592"/>
                </a:lnTo>
                <a:lnTo>
                  <a:pt x="449556" y="2245094"/>
                </a:lnTo>
                <a:lnTo>
                  <a:pt x="431452" y="2282341"/>
                </a:lnTo>
                <a:lnTo>
                  <a:pt x="397121" y="2305007"/>
                </a:lnTo>
                <a:lnTo>
                  <a:pt x="372802" y="2308846"/>
                </a:lnTo>
                <a:lnTo>
                  <a:pt x="78086" y="2308846"/>
                </a:lnTo>
                <a:lnTo>
                  <a:pt x="63615" y="2307496"/>
                </a:lnTo>
                <a:lnTo>
                  <a:pt x="26448" y="2289222"/>
                </a:lnTo>
                <a:lnTo>
                  <a:pt x="3830" y="2254801"/>
                </a:lnTo>
                <a:lnTo>
                  <a:pt x="675" y="2240892"/>
                </a:lnTo>
                <a:lnTo>
                  <a:pt x="0" y="2230592"/>
                </a:lnTo>
                <a:close/>
              </a:path>
            </a:pathLst>
          </a:custGeom>
          <a:ln w="8390">
            <a:solidFill>
              <a:srgbClr val="000000"/>
            </a:solidFill>
          </a:ln>
        </p:spPr>
        <p:txBody>
          <a:bodyPr wrap="square" lIns="0" tIns="0" rIns="0" bIns="0" rtlCol="0"/>
          <a:lstStyle/>
          <a:p>
            <a:endParaRPr sz="2400"/>
          </a:p>
        </p:txBody>
      </p:sp>
      <p:sp>
        <p:nvSpPr>
          <p:cNvPr id="19" name="object 19"/>
          <p:cNvSpPr/>
          <p:nvPr/>
        </p:nvSpPr>
        <p:spPr>
          <a:xfrm>
            <a:off x="1812743" y="6409143"/>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20" name="object 20"/>
          <p:cNvSpPr txBox="1"/>
          <p:nvPr/>
        </p:nvSpPr>
        <p:spPr>
          <a:xfrm>
            <a:off x="1946679" y="5028586"/>
            <a:ext cx="338554" cy="1366520"/>
          </a:xfrm>
          <a:prstGeom prst="rect">
            <a:avLst/>
          </a:prstGeom>
        </p:spPr>
        <p:txBody>
          <a:bodyPr vert="vert270" wrap="square" lIns="0" tIns="0" rIns="0" bIns="0" rtlCol="0">
            <a:spAutoFit/>
          </a:bodyPr>
          <a:lstStyle/>
          <a:p>
            <a:pPr marL="16933"/>
            <a:r>
              <a:rPr sz="2200" spc="-7">
                <a:latin typeface="Helvetica"/>
                <a:cs typeface="Helvetica"/>
              </a:rPr>
              <a:t>Z</a:t>
            </a:r>
            <a:r>
              <a:rPr sz="2200">
                <a:latin typeface="Helvetica"/>
                <a:cs typeface="Helvetica"/>
              </a:rPr>
              <a:t>o</a:t>
            </a:r>
            <a:r>
              <a:rPr sz="2200" spc="-7">
                <a:latin typeface="Helvetica"/>
                <a:cs typeface="Helvetica"/>
              </a:rPr>
              <a:t>o</a:t>
            </a:r>
            <a:r>
              <a:rPr sz="2200">
                <a:latin typeface="Helvetica"/>
                <a:cs typeface="Helvetica"/>
              </a:rPr>
              <a:t>k</a:t>
            </a:r>
            <a:r>
              <a:rPr sz="2200" spc="-7">
                <a:latin typeface="Helvetica"/>
                <a:cs typeface="Helvetica"/>
              </a:rPr>
              <a:t>ee</a:t>
            </a:r>
            <a:r>
              <a:rPr sz="2200">
                <a:latin typeface="Helvetica"/>
                <a:cs typeface="Helvetica"/>
              </a:rPr>
              <a:t>p</a:t>
            </a:r>
            <a:r>
              <a:rPr sz="2200" spc="-7">
                <a:latin typeface="Helvetica"/>
                <a:cs typeface="Helvetica"/>
              </a:rPr>
              <a:t>e</a:t>
            </a:r>
            <a:r>
              <a:rPr sz="2200">
                <a:latin typeface="Helvetica"/>
                <a:cs typeface="Helvetica"/>
              </a:rPr>
              <a:t>r</a:t>
            </a:r>
          </a:p>
        </p:txBody>
      </p:sp>
      <p:sp>
        <p:nvSpPr>
          <p:cNvPr id="21" name="object 21"/>
          <p:cNvSpPr/>
          <p:nvPr/>
        </p:nvSpPr>
        <p:spPr>
          <a:xfrm>
            <a:off x="1827371" y="3570769"/>
            <a:ext cx="561321" cy="383393"/>
          </a:xfrm>
          <a:prstGeom prst="rect">
            <a:avLst/>
          </a:prstGeom>
          <a:blipFill>
            <a:blip r:embed="rId10" cstate="print"/>
            <a:stretch>
              <a:fillRect/>
            </a:stretch>
          </a:blipFill>
        </p:spPr>
        <p:txBody>
          <a:bodyPr wrap="square" lIns="0" tIns="0" rIns="0" bIns="0" rtlCol="0"/>
          <a:lstStyle/>
          <a:p>
            <a:endParaRPr sz="2400"/>
          </a:p>
        </p:txBody>
      </p:sp>
      <p:sp>
        <p:nvSpPr>
          <p:cNvPr id="22" name="object 22"/>
          <p:cNvSpPr/>
          <p:nvPr/>
        </p:nvSpPr>
        <p:spPr>
          <a:xfrm>
            <a:off x="5253256" y="3445441"/>
            <a:ext cx="607203" cy="1696397"/>
          </a:xfrm>
          <a:prstGeom prst="rect">
            <a:avLst/>
          </a:prstGeom>
          <a:blipFill>
            <a:blip r:embed="rId11" cstate="print"/>
            <a:stretch>
              <a:fillRect/>
            </a:stretch>
          </a:blipFill>
        </p:spPr>
        <p:txBody>
          <a:bodyPr wrap="square" lIns="0" tIns="0" rIns="0" bIns="0" rtlCol="0"/>
          <a:lstStyle/>
          <a:p>
            <a:endParaRPr sz="2400"/>
          </a:p>
        </p:txBody>
      </p:sp>
      <p:sp>
        <p:nvSpPr>
          <p:cNvPr id="23" name="object 23"/>
          <p:cNvSpPr/>
          <p:nvPr/>
        </p:nvSpPr>
        <p:spPr>
          <a:xfrm>
            <a:off x="5256607" y="3446252"/>
            <a:ext cx="602827" cy="1689100"/>
          </a:xfrm>
          <a:custGeom>
            <a:avLst/>
            <a:gdLst/>
            <a:ahLst/>
            <a:cxnLst/>
            <a:rect l="l" t="t" r="r" b="b"/>
            <a:pathLst>
              <a:path w="452119" h="1266825">
                <a:moveTo>
                  <a:pt x="0" y="1188063"/>
                </a:moveTo>
                <a:lnTo>
                  <a:pt x="0" y="78503"/>
                </a:lnTo>
                <a:lnTo>
                  <a:pt x="1344" y="64001"/>
                </a:lnTo>
                <a:lnTo>
                  <a:pt x="19536" y="26691"/>
                </a:lnTo>
                <a:lnTo>
                  <a:pt x="53792" y="3907"/>
                </a:lnTo>
                <a:lnTo>
                  <a:pt x="373486" y="0"/>
                </a:lnTo>
                <a:lnTo>
                  <a:pt x="387877" y="1353"/>
                </a:lnTo>
                <a:lnTo>
                  <a:pt x="424969" y="19662"/>
                </a:lnTo>
                <a:lnTo>
                  <a:pt x="447666" y="54108"/>
                </a:lnTo>
                <a:lnTo>
                  <a:pt x="451563" y="1188063"/>
                </a:lnTo>
                <a:lnTo>
                  <a:pt x="450211" y="1202733"/>
                </a:lnTo>
                <a:lnTo>
                  <a:pt x="431947" y="1240105"/>
                </a:lnTo>
                <a:lnTo>
                  <a:pt x="397652" y="1262655"/>
                </a:lnTo>
                <a:lnTo>
                  <a:pt x="78076" y="1266480"/>
                </a:lnTo>
                <a:lnTo>
                  <a:pt x="63630" y="1265149"/>
                </a:lnTo>
                <a:lnTo>
                  <a:pt x="26500" y="1247043"/>
                </a:lnTo>
                <a:lnTo>
                  <a:pt x="3863" y="1212628"/>
                </a:lnTo>
                <a:lnTo>
                  <a:pt x="690" y="1198613"/>
                </a:lnTo>
                <a:lnTo>
                  <a:pt x="0" y="1188063"/>
                </a:lnTo>
                <a:close/>
              </a:path>
            </a:pathLst>
          </a:custGeom>
          <a:ln w="8391">
            <a:solidFill>
              <a:srgbClr val="000000"/>
            </a:solidFill>
          </a:ln>
        </p:spPr>
        <p:txBody>
          <a:bodyPr wrap="square" lIns="0" tIns="0" rIns="0" bIns="0" rtlCol="0"/>
          <a:lstStyle/>
          <a:p>
            <a:endParaRPr sz="2400"/>
          </a:p>
        </p:txBody>
      </p:sp>
      <p:sp>
        <p:nvSpPr>
          <p:cNvPr id="24" name="object 24"/>
          <p:cNvSpPr/>
          <p:nvPr/>
        </p:nvSpPr>
        <p:spPr>
          <a:xfrm>
            <a:off x="5256607" y="5030335"/>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25" name="object 25"/>
          <p:cNvSpPr txBox="1"/>
          <p:nvPr/>
        </p:nvSpPr>
        <p:spPr>
          <a:xfrm>
            <a:off x="5407180" y="4170489"/>
            <a:ext cx="338554" cy="871220"/>
          </a:xfrm>
          <a:prstGeom prst="rect">
            <a:avLst/>
          </a:prstGeom>
        </p:spPr>
        <p:txBody>
          <a:bodyPr vert="vert270" wrap="square" lIns="0" tIns="0" rIns="0" bIns="0" rtlCol="0">
            <a:spAutoFit/>
          </a:bodyPr>
          <a:lstStyle/>
          <a:p>
            <a:pPr marL="16933"/>
            <a:r>
              <a:rPr sz="2200" spc="-7">
                <a:latin typeface="Helvetica"/>
                <a:cs typeface="Helvetica"/>
              </a:rPr>
              <a:t>Gi</a:t>
            </a:r>
            <a:r>
              <a:rPr sz="2200">
                <a:latin typeface="Helvetica"/>
                <a:cs typeface="Helvetica"/>
              </a:rPr>
              <a:t>r</a:t>
            </a:r>
            <a:r>
              <a:rPr sz="2200" spc="-7">
                <a:latin typeface="Helvetica"/>
                <a:cs typeface="Helvetica"/>
              </a:rPr>
              <a:t>ap</a:t>
            </a:r>
            <a:r>
              <a:rPr sz="2200">
                <a:latin typeface="Helvetica"/>
                <a:cs typeface="Helvetica"/>
              </a:rPr>
              <a:t>h</a:t>
            </a:r>
          </a:p>
        </p:txBody>
      </p:sp>
      <p:sp>
        <p:nvSpPr>
          <p:cNvPr id="26" name="object 26"/>
          <p:cNvSpPr/>
          <p:nvPr/>
        </p:nvSpPr>
        <p:spPr>
          <a:xfrm>
            <a:off x="5301668" y="3497707"/>
            <a:ext cx="494480" cy="604477"/>
          </a:xfrm>
          <a:prstGeom prst="rect">
            <a:avLst/>
          </a:prstGeom>
          <a:blipFill>
            <a:blip r:embed="rId12" cstate="print"/>
            <a:stretch>
              <a:fillRect/>
            </a:stretch>
          </a:blipFill>
        </p:spPr>
        <p:txBody>
          <a:bodyPr wrap="square" lIns="0" tIns="0" rIns="0" bIns="0" rtlCol="0"/>
          <a:lstStyle/>
          <a:p>
            <a:endParaRPr sz="2400"/>
          </a:p>
        </p:txBody>
      </p:sp>
      <p:sp>
        <p:nvSpPr>
          <p:cNvPr id="27" name="object 27"/>
          <p:cNvSpPr/>
          <p:nvPr/>
        </p:nvSpPr>
        <p:spPr>
          <a:xfrm>
            <a:off x="5939339" y="3443704"/>
            <a:ext cx="601979" cy="1689100"/>
          </a:xfrm>
          <a:custGeom>
            <a:avLst/>
            <a:gdLst/>
            <a:ahLst/>
            <a:cxnLst/>
            <a:rect l="l" t="t" r="r" b="b"/>
            <a:pathLst>
              <a:path w="451485" h="1266825">
                <a:moveTo>
                  <a:pt x="372793" y="0"/>
                </a:moveTo>
                <a:lnTo>
                  <a:pt x="67677" y="695"/>
                </a:lnTo>
                <a:lnTo>
                  <a:pt x="29492" y="17119"/>
                </a:lnTo>
                <a:lnTo>
                  <a:pt x="5207" y="50312"/>
                </a:lnTo>
                <a:lnTo>
                  <a:pt x="0" y="78416"/>
                </a:lnTo>
                <a:lnTo>
                  <a:pt x="0" y="1187976"/>
                </a:lnTo>
                <a:lnTo>
                  <a:pt x="9392" y="1225231"/>
                </a:lnTo>
                <a:lnTo>
                  <a:pt x="37577" y="1255046"/>
                </a:lnTo>
                <a:lnTo>
                  <a:pt x="78076" y="1266480"/>
                </a:lnTo>
                <a:lnTo>
                  <a:pt x="383238" y="1265776"/>
                </a:lnTo>
                <a:lnTo>
                  <a:pt x="421371" y="1249329"/>
                </a:lnTo>
                <a:lnTo>
                  <a:pt x="445657" y="1216113"/>
                </a:lnTo>
                <a:lnTo>
                  <a:pt x="450870" y="1187976"/>
                </a:lnTo>
                <a:lnTo>
                  <a:pt x="450179" y="68010"/>
                </a:lnTo>
                <a:lnTo>
                  <a:pt x="433854" y="29697"/>
                </a:lnTo>
                <a:lnTo>
                  <a:pt x="400815" y="5252"/>
                </a:lnTo>
                <a:lnTo>
                  <a:pt x="372793" y="0"/>
                </a:lnTo>
                <a:close/>
              </a:path>
            </a:pathLst>
          </a:custGeom>
          <a:solidFill>
            <a:srgbClr val="FFFFFF"/>
          </a:solidFill>
        </p:spPr>
        <p:txBody>
          <a:bodyPr wrap="square" lIns="0" tIns="0" rIns="0" bIns="0" rtlCol="0"/>
          <a:lstStyle/>
          <a:p>
            <a:endParaRPr sz="2400"/>
          </a:p>
        </p:txBody>
      </p:sp>
      <p:sp>
        <p:nvSpPr>
          <p:cNvPr id="28" name="object 28"/>
          <p:cNvSpPr/>
          <p:nvPr/>
        </p:nvSpPr>
        <p:spPr>
          <a:xfrm>
            <a:off x="5939339" y="3443704"/>
            <a:ext cx="601979" cy="1689100"/>
          </a:xfrm>
          <a:custGeom>
            <a:avLst/>
            <a:gdLst/>
            <a:ahLst/>
            <a:cxnLst/>
            <a:rect l="l" t="t" r="r" b="b"/>
            <a:pathLst>
              <a:path w="451485" h="1266825">
                <a:moveTo>
                  <a:pt x="0" y="1187976"/>
                </a:moveTo>
                <a:lnTo>
                  <a:pt x="0" y="78416"/>
                </a:lnTo>
                <a:lnTo>
                  <a:pt x="1342" y="63933"/>
                </a:lnTo>
                <a:lnTo>
                  <a:pt x="19526" y="26654"/>
                </a:lnTo>
                <a:lnTo>
                  <a:pt x="53811" y="3889"/>
                </a:lnTo>
                <a:lnTo>
                  <a:pt x="372793" y="0"/>
                </a:lnTo>
                <a:lnTo>
                  <a:pt x="387239" y="1354"/>
                </a:lnTo>
                <a:lnTo>
                  <a:pt x="424369" y="19674"/>
                </a:lnTo>
                <a:lnTo>
                  <a:pt x="447006" y="54115"/>
                </a:lnTo>
                <a:lnTo>
                  <a:pt x="450870" y="1187976"/>
                </a:lnTo>
                <a:lnTo>
                  <a:pt x="449525" y="1202478"/>
                </a:lnTo>
                <a:lnTo>
                  <a:pt x="431334" y="1239788"/>
                </a:lnTo>
                <a:lnTo>
                  <a:pt x="397077" y="1262572"/>
                </a:lnTo>
                <a:lnTo>
                  <a:pt x="78076" y="1266480"/>
                </a:lnTo>
                <a:lnTo>
                  <a:pt x="63615" y="1265126"/>
                </a:lnTo>
                <a:lnTo>
                  <a:pt x="26488" y="1246817"/>
                </a:lnTo>
                <a:lnTo>
                  <a:pt x="3872" y="1212371"/>
                </a:lnTo>
                <a:lnTo>
                  <a:pt x="697" y="1198466"/>
                </a:lnTo>
                <a:lnTo>
                  <a:pt x="0" y="1187976"/>
                </a:lnTo>
                <a:close/>
              </a:path>
            </a:pathLst>
          </a:custGeom>
          <a:ln w="8391">
            <a:solidFill>
              <a:srgbClr val="000000"/>
            </a:solidFill>
          </a:ln>
        </p:spPr>
        <p:txBody>
          <a:bodyPr wrap="square" lIns="0" tIns="0" rIns="0" bIns="0" rtlCol="0"/>
          <a:lstStyle/>
          <a:p>
            <a:endParaRPr sz="2400"/>
          </a:p>
        </p:txBody>
      </p:sp>
      <p:sp>
        <p:nvSpPr>
          <p:cNvPr id="29" name="object 29"/>
          <p:cNvSpPr/>
          <p:nvPr/>
        </p:nvSpPr>
        <p:spPr>
          <a:xfrm>
            <a:off x="5939339" y="5027671"/>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0" name="object 30"/>
          <p:cNvSpPr txBox="1"/>
          <p:nvPr/>
        </p:nvSpPr>
        <p:spPr>
          <a:xfrm>
            <a:off x="6089914" y="4283842"/>
            <a:ext cx="338554" cy="777240"/>
          </a:xfrm>
          <a:prstGeom prst="rect">
            <a:avLst/>
          </a:prstGeom>
        </p:spPr>
        <p:txBody>
          <a:bodyPr vert="vert270" wrap="square" lIns="0" tIns="0" rIns="0" bIns="0" rtlCol="0">
            <a:spAutoFit/>
          </a:bodyPr>
          <a:lstStyle/>
          <a:p>
            <a:pPr marL="16933"/>
            <a:r>
              <a:rPr sz="2200" spc="-7">
                <a:latin typeface="Helvetica"/>
                <a:cs typeface="Helvetica"/>
              </a:rPr>
              <a:t>S</a:t>
            </a:r>
            <a:r>
              <a:rPr sz="2200">
                <a:latin typeface="Helvetica"/>
                <a:cs typeface="Helvetica"/>
              </a:rPr>
              <a:t>t</a:t>
            </a:r>
            <a:r>
              <a:rPr sz="2200" spc="-7">
                <a:latin typeface="Helvetica"/>
                <a:cs typeface="Helvetica"/>
              </a:rPr>
              <a:t>or</a:t>
            </a:r>
            <a:r>
              <a:rPr sz="2200">
                <a:latin typeface="Helvetica"/>
                <a:cs typeface="Helvetica"/>
              </a:rPr>
              <a:t>m</a:t>
            </a:r>
          </a:p>
        </p:txBody>
      </p:sp>
      <p:sp>
        <p:nvSpPr>
          <p:cNvPr id="31" name="object 31"/>
          <p:cNvSpPr/>
          <p:nvPr/>
        </p:nvSpPr>
        <p:spPr>
          <a:xfrm>
            <a:off x="6006932" y="3555160"/>
            <a:ext cx="448311" cy="492952"/>
          </a:xfrm>
          <a:prstGeom prst="rect">
            <a:avLst/>
          </a:prstGeom>
          <a:blipFill>
            <a:blip r:embed="rId13" cstate="print"/>
            <a:stretch>
              <a:fillRect/>
            </a:stretch>
          </a:blipFill>
        </p:spPr>
        <p:txBody>
          <a:bodyPr wrap="square" lIns="0" tIns="0" rIns="0" bIns="0" rtlCol="0"/>
          <a:lstStyle/>
          <a:p>
            <a:endParaRPr sz="2400"/>
          </a:p>
        </p:txBody>
      </p:sp>
      <p:sp>
        <p:nvSpPr>
          <p:cNvPr id="32" name="object 32"/>
          <p:cNvSpPr/>
          <p:nvPr/>
        </p:nvSpPr>
        <p:spPr>
          <a:xfrm>
            <a:off x="6624498" y="3447062"/>
            <a:ext cx="601979" cy="1688253"/>
          </a:xfrm>
          <a:custGeom>
            <a:avLst/>
            <a:gdLst/>
            <a:ahLst/>
            <a:cxnLst/>
            <a:rect l="l" t="t" r="r" b="b"/>
            <a:pathLst>
              <a:path w="451485" h="1266189">
                <a:moveTo>
                  <a:pt x="372793" y="0"/>
                </a:moveTo>
                <a:lnTo>
                  <a:pt x="67667" y="692"/>
                </a:lnTo>
                <a:lnTo>
                  <a:pt x="29571" y="16959"/>
                </a:lnTo>
                <a:lnTo>
                  <a:pt x="5233" y="50118"/>
                </a:lnTo>
                <a:lnTo>
                  <a:pt x="0" y="78503"/>
                </a:lnTo>
                <a:lnTo>
                  <a:pt x="0" y="1187455"/>
                </a:lnTo>
                <a:lnTo>
                  <a:pt x="9422" y="1224918"/>
                </a:lnTo>
                <a:lnTo>
                  <a:pt x="37672" y="1254591"/>
                </a:lnTo>
                <a:lnTo>
                  <a:pt x="78076" y="1265872"/>
                </a:lnTo>
                <a:lnTo>
                  <a:pt x="383192" y="1265189"/>
                </a:lnTo>
                <a:lnTo>
                  <a:pt x="421378" y="1248969"/>
                </a:lnTo>
                <a:lnTo>
                  <a:pt x="445662" y="1215844"/>
                </a:lnTo>
                <a:lnTo>
                  <a:pt x="450870" y="1187455"/>
                </a:lnTo>
                <a:lnTo>
                  <a:pt x="450172" y="67886"/>
                </a:lnTo>
                <a:lnTo>
                  <a:pt x="433857" y="29427"/>
                </a:lnTo>
                <a:lnTo>
                  <a:pt x="400835" y="5173"/>
                </a:lnTo>
                <a:lnTo>
                  <a:pt x="372793" y="0"/>
                </a:lnTo>
                <a:close/>
              </a:path>
            </a:pathLst>
          </a:custGeom>
          <a:solidFill>
            <a:srgbClr val="FFFFFF"/>
          </a:solidFill>
        </p:spPr>
        <p:txBody>
          <a:bodyPr wrap="square" lIns="0" tIns="0" rIns="0" bIns="0" rtlCol="0"/>
          <a:lstStyle/>
          <a:p>
            <a:endParaRPr sz="2400"/>
          </a:p>
        </p:txBody>
      </p:sp>
      <p:sp>
        <p:nvSpPr>
          <p:cNvPr id="33" name="object 33"/>
          <p:cNvSpPr/>
          <p:nvPr/>
        </p:nvSpPr>
        <p:spPr>
          <a:xfrm>
            <a:off x="6624498" y="3447062"/>
            <a:ext cx="601979" cy="1688253"/>
          </a:xfrm>
          <a:custGeom>
            <a:avLst/>
            <a:gdLst/>
            <a:ahLst/>
            <a:cxnLst/>
            <a:rect l="l" t="t" r="r" b="b"/>
            <a:pathLst>
              <a:path w="451485" h="1266189">
                <a:moveTo>
                  <a:pt x="0" y="1187455"/>
                </a:moveTo>
                <a:lnTo>
                  <a:pt x="0" y="78503"/>
                </a:lnTo>
                <a:lnTo>
                  <a:pt x="1350" y="63838"/>
                </a:lnTo>
                <a:lnTo>
                  <a:pt x="19595" y="26446"/>
                </a:lnTo>
                <a:lnTo>
                  <a:pt x="53858" y="3850"/>
                </a:lnTo>
                <a:lnTo>
                  <a:pt x="372793" y="0"/>
                </a:lnTo>
                <a:lnTo>
                  <a:pt x="387254" y="1332"/>
                </a:lnTo>
                <a:lnTo>
                  <a:pt x="424381" y="19454"/>
                </a:lnTo>
                <a:lnTo>
                  <a:pt x="446997" y="53876"/>
                </a:lnTo>
                <a:lnTo>
                  <a:pt x="450870" y="1187455"/>
                </a:lnTo>
                <a:lnTo>
                  <a:pt x="449527" y="1202125"/>
                </a:lnTo>
                <a:lnTo>
                  <a:pt x="431343" y="1239497"/>
                </a:lnTo>
                <a:lnTo>
                  <a:pt x="397058" y="1262047"/>
                </a:lnTo>
                <a:lnTo>
                  <a:pt x="78076" y="1265872"/>
                </a:lnTo>
                <a:lnTo>
                  <a:pt x="63677" y="1264541"/>
                </a:lnTo>
                <a:lnTo>
                  <a:pt x="26570" y="1246435"/>
                </a:lnTo>
                <a:lnTo>
                  <a:pt x="3879" y="1212020"/>
                </a:lnTo>
                <a:lnTo>
                  <a:pt x="693" y="1198005"/>
                </a:lnTo>
                <a:lnTo>
                  <a:pt x="0" y="1187455"/>
                </a:lnTo>
                <a:close/>
              </a:path>
            </a:pathLst>
          </a:custGeom>
          <a:ln w="8391">
            <a:solidFill>
              <a:srgbClr val="000000"/>
            </a:solidFill>
          </a:ln>
        </p:spPr>
        <p:txBody>
          <a:bodyPr wrap="square" lIns="0" tIns="0" rIns="0" bIns="0" rtlCol="0"/>
          <a:lstStyle/>
          <a:p>
            <a:endParaRPr sz="2400"/>
          </a:p>
        </p:txBody>
      </p:sp>
      <p:sp>
        <p:nvSpPr>
          <p:cNvPr id="34" name="object 34"/>
          <p:cNvSpPr/>
          <p:nvPr/>
        </p:nvSpPr>
        <p:spPr>
          <a:xfrm>
            <a:off x="6624498" y="5030335"/>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5" name="object 35"/>
          <p:cNvSpPr txBox="1"/>
          <p:nvPr/>
        </p:nvSpPr>
        <p:spPr>
          <a:xfrm>
            <a:off x="6775071" y="4266343"/>
            <a:ext cx="338554" cy="762000"/>
          </a:xfrm>
          <a:prstGeom prst="rect">
            <a:avLst/>
          </a:prstGeom>
        </p:spPr>
        <p:txBody>
          <a:bodyPr vert="vert270" wrap="square" lIns="0" tIns="0" rIns="0" bIns="0" rtlCol="0">
            <a:spAutoFit/>
          </a:bodyPr>
          <a:lstStyle/>
          <a:p>
            <a:pPr marL="16933"/>
            <a:r>
              <a:rPr sz="2200" spc="-7">
                <a:latin typeface="Helvetica"/>
                <a:cs typeface="Helvetica"/>
              </a:rPr>
              <a:t>Spa</a:t>
            </a:r>
            <a:r>
              <a:rPr sz="2200">
                <a:latin typeface="Helvetica"/>
                <a:cs typeface="Helvetica"/>
              </a:rPr>
              <a:t>rk</a:t>
            </a:r>
          </a:p>
        </p:txBody>
      </p:sp>
      <p:sp>
        <p:nvSpPr>
          <p:cNvPr id="36" name="object 36"/>
          <p:cNvSpPr/>
          <p:nvPr/>
        </p:nvSpPr>
        <p:spPr>
          <a:xfrm>
            <a:off x="6685272" y="3539368"/>
            <a:ext cx="365987" cy="593247"/>
          </a:xfrm>
          <a:prstGeom prst="rect">
            <a:avLst/>
          </a:prstGeom>
          <a:blipFill>
            <a:blip r:embed="rId14" cstate="print"/>
            <a:stretch>
              <a:fillRect/>
            </a:stretch>
          </a:blipFill>
        </p:spPr>
        <p:txBody>
          <a:bodyPr wrap="square" lIns="0" tIns="0" rIns="0" bIns="0" rtlCol="0"/>
          <a:lstStyle/>
          <a:p>
            <a:endParaRPr sz="2400"/>
          </a:p>
        </p:txBody>
      </p:sp>
      <p:sp>
        <p:nvSpPr>
          <p:cNvPr id="37" name="object 37"/>
          <p:cNvSpPr/>
          <p:nvPr/>
        </p:nvSpPr>
        <p:spPr>
          <a:xfrm>
            <a:off x="2497106" y="4523535"/>
            <a:ext cx="2680668" cy="609653"/>
          </a:xfrm>
          <a:prstGeom prst="rect">
            <a:avLst/>
          </a:prstGeom>
          <a:blipFill>
            <a:blip r:embed="rId15" cstate="print"/>
            <a:stretch>
              <a:fillRect/>
            </a:stretch>
          </a:blipFill>
        </p:spPr>
        <p:txBody>
          <a:bodyPr wrap="square" lIns="0" tIns="0" rIns="0" bIns="0" rtlCol="0"/>
          <a:lstStyle/>
          <a:p>
            <a:endParaRPr sz="2400"/>
          </a:p>
        </p:txBody>
      </p:sp>
      <p:sp>
        <p:nvSpPr>
          <p:cNvPr id="38" name="object 38"/>
          <p:cNvSpPr/>
          <p:nvPr/>
        </p:nvSpPr>
        <p:spPr>
          <a:xfrm>
            <a:off x="2497972" y="4527009"/>
            <a:ext cx="2678007" cy="603673"/>
          </a:xfrm>
          <a:custGeom>
            <a:avLst/>
            <a:gdLst/>
            <a:ahLst/>
            <a:cxnLst/>
            <a:rect l="l" t="t" r="r" b="b"/>
            <a:pathLst>
              <a:path w="2008505" h="452754">
                <a:moveTo>
                  <a:pt x="78085" y="0"/>
                </a:moveTo>
                <a:lnTo>
                  <a:pt x="1930500" y="0"/>
                </a:lnTo>
                <a:lnTo>
                  <a:pt x="1944905" y="1336"/>
                </a:lnTo>
                <a:lnTo>
                  <a:pt x="1981938" y="19514"/>
                </a:lnTo>
                <a:lnTo>
                  <a:pt x="2004497" y="54033"/>
                </a:lnTo>
                <a:lnTo>
                  <a:pt x="2008317" y="374282"/>
                </a:lnTo>
                <a:lnTo>
                  <a:pt x="2006970" y="388788"/>
                </a:lnTo>
                <a:lnTo>
                  <a:pt x="1988755" y="426113"/>
                </a:lnTo>
                <a:lnTo>
                  <a:pt x="1954485" y="448860"/>
                </a:lnTo>
                <a:lnTo>
                  <a:pt x="78085" y="452698"/>
                </a:lnTo>
                <a:lnTo>
                  <a:pt x="63628" y="451344"/>
                </a:lnTo>
                <a:lnTo>
                  <a:pt x="26490" y="433026"/>
                </a:lnTo>
                <a:lnTo>
                  <a:pt x="3862" y="398588"/>
                </a:lnTo>
                <a:lnTo>
                  <a:pt x="0" y="78503"/>
                </a:lnTo>
                <a:lnTo>
                  <a:pt x="1342" y="63838"/>
                </a:lnTo>
                <a:lnTo>
                  <a:pt x="19523" y="26448"/>
                </a:lnTo>
                <a:lnTo>
                  <a:pt x="53778" y="3852"/>
                </a:lnTo>
                <a:lnTo>
                  <a:pt x="67625" y="693"/>
                </a:lnTo>
                <a:lnTo>
                  <a:pt x="78085" y="0"/>
                </a:lnTo>
                <a:close/>
              </a:path>
            </a:pathLst>
          </a:custGeom>
          <a:ln w="8406">
            <a:solidFill>
              <a:srgbClr val="000000"/>
            </a:solidFill>
          </a:ln>
        </p:spPr>
        <p:txBody>
          <a:bodyPr wrap="square" lIns="0" tIns="0" rIns="0" bIns="0" rtlCol="0"/>
          <a:lstStyle/>
          <a:p>
            <a:endParaRPr sz="2400"/>
          </a:p>
        </p:txBody>
      </p:sp>
      <p:sp>
        <p:nvSpPr>
          <p:cNvPr id="39" name="object 39"/>
          <p:cNvSpPr/>
          <p:nvPr/>
        </p:nvSpPr>
        <p:spPr>
          <a:xfrm>
            <a:off x="2602086" y="4527008"/>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0" name="object 40"/>
          <p:cNvSpPr/>
          <p:nvPr/>
        </p:nvSpPr>
        <p:spPr>
          <a:xfrm>
            <a:off x="4160931" y="4627372"/>
            <a:ext cx="947379" cy="389091"/>
          </a:xfrm>
          <a:prstGeom prst="rect">
            <a:avLst/>
          </a:prstGeom>
          <a:blipFill>
            <a:blip r:embed="rId16" cstate="print"/>
            <a:stretch>
              <a:fillRect/>
            </a:stretch>
          </a:blipFill>
        </p:spPr>
        <p:txBody>
          <a:bodyPr wrap="square" lIns="0" tIns="0" rIns="0" bIns="0" rtlCol="0"/>
          <a:lstStyle/>
          <a:p>
            <a:endParaRPr sz="2400"/>
          </a:p>
        </p:txBody>
      </p:sp>
      <p:sp>
        <p:nvSpPr>
          <p:cNvPr id="41" name="object 41"/>
          <p:cNvSpPr/>
          <p:nvPr/>
        </p:nvSpPr>
        <p:spPr>
          <a:xfrm>
            <a:off x="2497106" y="5217679"/>
            <a:ext cx="5387101" cy="609653"/>
          </a:xfrm>
          <a:prstGeom prst="rect">
            <a:avLst/>
          </a:prstGeom>
          <a:blipFill>
            <a:blip r:embed="rId17" cstate="print"/>
            <a:stretch>
              <a:fillRect/>
            </a:stretch>
          </a:blipFill>
        </p:spPr>
        <p:txBody>
          <a:bodyPr wrap="square" lIns="0" tIns="0" rIns="0" bIns="0" rtlCol="0"/>
          <a:lstStyle/>
          <a:p>
            <a:endParaRPr sz="2400"/>
          </a:p>
        </p:txBody>
      </p:sp>
      <p:sp>
        <p:nvSpPr>
          <p:cNvPr id="42" name="object 42"/>
          <p:cNvSpPr/>
          <p:nvPr/>
        </p:nvSpPr>
        <p:spPr>
          <a:xfrm>
            <a:off x="2497971" y="5224627"/>
            <a:ext cx="5387339" cy="603673"/>
          </a:xfrm>
          <a:custGeom>
            <a:avLst/>
            <a:gdLst/>
            <a:ahLst/>
            <a:cxnLst/>
            <a:rect l="l" t="t" r="r" b="b"/>
            <a:pathLst>
              <a:path w="4040504" h="452754">
                <a:moveTo>
                  <a:pt x="78085" y="0"/>
                </a:moveTo>
                <a:lnTo>
                  <a:pt x="3962232" y="0"/>
                </a:lnTo>
                <a:lnTo>
                  <a:pt x="3976619" y="1352"/>
                </a:lnTo>
                <a:lnTo>
                  <a:pt x="4013730" y="19642"/>
                </a:lnTo>
                <a:lnTo>
                  <a:pt x="4036473" y="54056"/>
                </a:lnTo>
                <a:lnTo>
                  <a:pt x="4040395" y="374238"/>
                </a:lnTo>
                <a:lnTo>
                  <a:pt x="4039043" y="388896"/>
                </a:lnTo>
                <a:lnTo>
                  <a:pt x="4020774" y="426263"/>
                </a:lnTo>
                <a:lnTo>
                  <a:pt x="3986489" y="448849"/>
                </a:lnTo>
                <a:lnTo>
                  <a:pt x="78085" y="452707"/>
                </a:lnTo>
                <a:lnTo>
                  <a:pt x="63633" y="451375"/>
                </a:lnTo>
                <a:lnTo>
                  <a:pt x="26504" y="433259"/>
                </a:lnTo>
                <a:lnTo>
                  <a:pt x="3872" y="398842"/>
                </a:lnTo>
                <a:lnTo>
                  <a:pt x="0" y="78503"/>
                </a:lnTo>
                <a:lnTo>
                  <a:pt x="1342" y="64002"/>
                </a:lnTo>
                <a:lnTo>
                  <a:pt x="19523" y="26693"/>
                </a:lnTo>
                <a:lnTo>
                  <a:pt x="53778" y="3908"/>
                </a:lnTo>
                <a:lnTo>
                  <a:pt x="67625" y="704"/>
                </a:lnTo>
                <a:lnTo>
                  <a:pt x="78085" y="0"/>
                </a:lnTo>
                <a:close/>
              </a:path>
            </a:pathLst>
          </a:custGeom>
          <a:ln w="8407">
            <a:solidFill>
              <a:srgbClr val="000000"/>
            </a:solidFill>
          </a:ln>
        </p:spPr>
        <p:txBody>
          <a:bodyPr wrap="square" lIns="0" tIns="0" rIns="0" bIns="0" rtlCol="0"/>
          <a:lstStyle/>
          <a:p>
            <a:endParaRPr sz="2400"/>
          </a:p>
        </p:txBody>
      </p:sp>
      <p:sp>
        <p:nvSpPr>
          <p:cNvPr id="43" name="object 43"/>
          <p:cNvSpPr/>
          <p:nvPr/>
        </p:nvSpPr>
        <p:spPr>
          <a:xfrm>
            <a:off x="2602086" y="5224626"/>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4" name="object 44"/>
          <p:cNvSpPr/>
          <p:nvPr/>
        </p:nvSpPr>
        <p:spPr>
          <a:xfrm>
            <a:off x="5102938" y="5287278"/>
            <a:ext cx="2096723" cy="468509"/>
          </a:xfrm>
          <a:prstGeom prst="rect">
            <a:avLst/>
          </a:prstGeom>
          <a:blipFill>
            <a:blip r:embed="rId18" cstate="print"/>
            <a:stretch>
              <a:fillRect/>
            </a:stretch>
          </a:blipFill>
        </p:spPr>
        <p:txBody>
          <a:bodyPr wrap="square" lIns="0" tIns="0" rIns="0" bIns="0" rtlCol="0"/>
          <a:lstStyle/>
          <a:p>
            <a:endParaRPr sz="2400"/>
          </a:p>
        </p:txBody>
      </p:sp>
      <p:sp>
        <p:nvSpPr>
          <p:cNvPr id="45" name="object 45"/>
          <p:cNvSpPr/>
          <p:nvPr/>
        </p:nvSpPr>
        <p:spPr>
          <a:xfrm>
            <a:off x="9267038" y="3428999"/>
            <a:ext cx="615811" cy="3083643"/>
          </a:xfrm>
          <a:prstGeom prst="rect">
            <a:avLst/>
          </a:prstGeom>
          <a:blipFill>
            <a:blip r:embed="rId19" cstate="print"/>
            <a:stretch>
              <a:fillRect/>
            </a:stretch>
          </a:blipFill>
        </p:spPr>
        <p:txBody>
          <a:bodyPr wrap="square" lIns="0" tIns="0" rIns="0" bIns="0" rtlCol="0"/>
          <a:lstStyle/>
          <a:p>
            <a:endParaRPr sz="2400"/>
          </a:p>
        </p:txBody>
      </p:sp>
      <p:sp>
        <p:nvSpPr>
          <p:cNvPr id="46" name="object 46"/>
          <p:cNvSpPr/>
          <p:nvPr/>
        </p:nvSpPr>
        <p:spPr>
          <a:xfrm>
            <a:off x="9275587" y="3435019"/>
            <a:ext cx="602827" cy="3078480"/>
          </a:xfrm>
          <a:custGeom>
            <a:avLst/>
            <a:gdLst/>
            <a:ahLst/>
            <a:cxnLst/>
            <a:rect l="l" t="t" r="r" b="b"/>
            <a:pathLst>
              <a:path w="452120" h="2308860">
                <a:moveTo>
                  <a:pt x="0" y="2230592"/>
                </a:moveTo>
                <a:lnTo>
                  <a:pt x="0" y="78243"/>
                </a:lnTo>
                <a:lnTo>
                  <a:pt x="1347" y="63758"/>
                </a:lnTo>
                <a:lnTo>
                  <a:pt x="19585" y="26533"/>
                </a:lnTo>
                <a:lnTo>
                  <a:pt x="53942" y="3854"/>
                </a:lnTo>
                <a:lnTo>
                  <a:pt x="373486" y="0"/>
                </a:lnTo>
                <a:lnTo>
                  <a:pt x="387901" y="1351"/>
                </a:lnTo>
                <a:lnTo>
                  <a:pt x="425039" y="19638"/>
                </a:lnTo>
                <a:lnTo>
                  <a:pt x="447717" y="54063"/>
                </a:lnTo>
                <a:lnTo>
                  <a:pt x="451563" y="2230592"/>
                </a:lnTo>
                <a:lnTo>
                  <a:pt x="450208" y="2245095"/>
                </a:lnTo>
                <a:lnTo>
                  <a:pt x="431909" y="2282343"/>
                </a:lnTo>
                <a:lnTo>
                  <a:pt x="397555" y="2305009"/>
                </a:lnTo>
                <a:lnTo>
                  <a:pt x="373486" y="2308846"/>
                </a:lnTo>
                <a:lnTo>
                  <a:pt x="78163" y="2308846"/>
                </a:lnTo>
                <a:lnTo>
                  <a:pt x="63684" y="2307497"/>
                </a:lnTo>
                <a:lnTo>
                  <a:pt x="26494" y="2289240"/>
                </a:lnTo>
                <a:lnTo>
                  <a:pt x="3849" y="2254847"/>
                </a:lnTo>
                <a:lnTo>
                  <a:pt x="683" y="2240949"/>
                </a:lnTo>
                <a:lnTo>
                  <a:pt x="0" y="2230592"/>
                </a:lnTo>
                <a:close/>
              </a:path>
            </a:pathLst>
          </a:custGeom>
          <a:ln w="8390">
            <a:solidFill>
              <a:srgbClr val="000000"/>
            </a:solidFill>
          </a:ln>
        </p:spPr>
        <p:txBody>
          <a:bodyPr wrap="square" lIns="0" tIns="0" rIns="0" bIns="0" rtlCol="0"/>
          <a:lstStyle/>
          <a:p>
            <a:endParaRPr sz="2400"/>
          </a:p>
        </p:txBody>
      </p:sp>
      <p:sp>
        <p:nvSpPr>
          <p:cNvPr id="47" name="object 47"/>
          <p:cNvSpPr/>
          <p:nvPr/>
        </p:nvSpPr>
        <p:spPr>
          <a:xfrm>
            <a:off x="9275587" y="6409143"/>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8" name="object 48"/>
          <p:cNvSpPr txBox="1"/>
          <p:nvPr/>
        </p:nvSpPr>
        <p:spPr>
          <a:xfrm>
            <a:off x="9457472" y="5081816"/>
            <a:ext cx="338554" cy="1273387"/>
          </a:xfrm>
          <a:prstGeom prst="rect">
            <a:avLst/>
          </a:prstGeom>
        </p:spPr>
        <p:txBody>
          <a:bodyPr vert="vert270" wrap="square" lIns="0" tIns="0" rIns="0" bIns="0" rtlCol="0">
            <a:spAutoFit/>
          </a:bodyPr>
          <a:lstStyle/>
          <a:p>
            <a:pPr marL="16933"/>
            <a:r>
              <a:rPr sz="2200" spc="-7">
                <a:latin typeface="Helvetica"/>
                <a:cs typeface="Helvetica"/>
              </a:rPr>
              <a:t>Mon</a:t>
            </a:r>
            <a:r>
              <a:rPr sz="2200">
                <a:latin typeface="Helvetica"/>
                <a:cs typeface="Helvetica"/>
              </a:rPr>
              <a:t>g</a:t>
            </a:r>
            <a:r>
              <a:rPr sz="2200" spc="-7">
                <a:latin typeface="Helvetica"/>
                <a:cs typeface="Helvetica"/>
              </a:rPr>
              <a:t>oD</a:t>
            </a:r>
            <a:r>
              <a:rPr sz="2200">
                <a:latin typeface="Helvetica"/>
                <a:cs typeface="Helvetica"/>
              </a:rPr>
              <a:t>B</a:t>
            </a:r>
          </a:p>
        </p:txBody>
      </p:sp>
      <p:sp>
        <p:nvSpPr>
          <p:cNvPr id="49" name="object 49"/>
          <p:cNvSpPr/>
          <p:nvPr/>
        </p:nvSpPr>
        <p:spPr>
          <a:xfrm>
            <a:off x="9287720" y="3506345"/>
            <a:ext cx="601183" cy="645281"/>
          </a:xfrm>
          <a:prstGeom prst="rect">
            <a:avLst/>
          </a:prstGeom>
          <a:blipFill>
            <a:blip r:embed="rId20" cstate="print"/>
            <a:stretch>
              <a:fillRect/>
            </a:stretch>
          </a:blipFill>
        </p:spPr>
        <p:txBody>
          <a:bodyPr wrap="square" lIns="0" tIns="0" rIns="0" bIns="0" rtlCol="0"/>
          <a:lstStyle/>
          <a:p>
            <a:endParaRPr sz="2400"/>
          </a:p>
        </p:txBody>
      </p:sp>
      <p:sp>
        <p:nvSpPr>
          <p:cNvPr id="50" name="object 50"/>
          <p:cNvSpPr/>
          <p:nvPr/>
        </p:nvSpPr>
        <p:spPr>
          <a:xfrm>
            <a:off x="8600712" y="3428999"/>
            <a:ext cx="607203" cy="3083643"/>
          </a:xfrm>
          <a:prstGeom prst="rect">
            <a:avLst/>
          </a:prstGeom>
          <a:blipFill>
            <a:blip r:embed="rId21" cstate="print"/>
            <a:stretch>
              <a:fillRect/>
            </a:stretch>
          </a:blipFill>
        </p:spPr>
        <p:txBody>
          <a:bodyPr wrap="square" lIns="0" tIns="0" rIns="0" bIns="0" rtlCol="0"/>
          <a:lstStyle/>
          <a:p>
            <a:endParaRPr sz="2400"/>
          </a:p>
        </p:txBody>
      </p:sp>
      <p:sp>
        <p:nvSpPr>
          <p:cNvPr id="51" name="object 51"/>
          <p:cNvSpPr/>
          <p:nvPr/>
        </p:nvSpPr>
        <p:spPr>
          <a:xfrm>
            <a:off x="8607644" y="3435019"/>
            <a:ext cx="601979" cy="3078480"/>
          </a:xfrm>
          <a:custGeom>
            <a:avLst/>
            <a:gdLst/>
            <a:ahLst/>
            <a:cxnLst/>
            <a:rect l="l" t="t" r="r" b="b"/>
            <a:pathLst>
              <a:path w="451485" h="2308860">
                <a:moveTo>
                  <a:pt x="0" y="2230592"/>
                </a:moveTo>
                <a:lnTo>
                  <a:pt x="0" y="78243"/>
                </a:lnTo>
                <a:lnTo>
                  <a:pt x="1345" y="63750"/>
                </a:lnTo>
                <a:lnTo>
                  <a:pt x="19567" y="26510"/>
                </a:lnTo>
                <a:lnTo>
                  <a:pt x="53916" y="3837"/>
                </a:lnTo>
                <a:lnTo>
                  <a:pt x="373399" y="0"/>
                </a:lnTo>
                <a:lnTo>
                  <a:pt x="387884" y="1351"/>
                </a:lnTo>
                <a:lnTo>
                  <a:pt x="425057" y="19638"/>
                </a:lnTo>
                <a:lnTo>
                  <a:pt x="447655" y="54063"/>
                </a:lnTo>
                <a:lnTo>
                  <a:pt x="451476" y="2230592"/>
                </a:lnTo>
                <a:lnTo>
                  <a:pt x="450131" y="2245095"/>
                </a:lnTo>
                <a:lnTo>
                  <a:pt x="431911" y="2282343"/>
                </a:lnTo>
                <a:lnTo>
                  <a:pt x="397567" y="2305009"/>
                </a:lnTo>
                <a:lnTo>
                  <a:pt x="78076" y="2308846"/>
                </a:lnTo>
                <a:lnTo>
                  <a:pt x="63592" y="2307496"/>
                </a:lnTo>
                <a:lnTo>
                  <a:pt x="26422" y="2289220"/>
                </a:lnTo>
                <a:lnTo>
                  <a:pt x="3823" y="2254795"/>
                </a:lnTo>
                <a:lnTo>
                  <a:pt x="673" y="2240885"/>
                </a:lnTo>
                <a:lnTo>
                  <a:pt x="0" y="2230592"/>
                </a:lnTo>
                <a:close/>
              </a:path>
            </a:pathLst>
          </a:custGeom>
          <a:ln w="8390">
            <a:solidFill>
              <a:srgbClr val="000000"/>
            </a:solidFill>
          </a:ln>
        </p:spPr>
        <p:txBody>
          <a:bodyPr wrap="square" lIns="0" tIns="0" rIns="0" bIns="0" rtlCol="0"/>
          <a:lstStyle/>
          <a:p>
            <a:endParaRPr sz="2400"/>
          </a:p>
        </p:txBody>
      </p:sp>
      <p:sp>
        <p:nvSpPr>
          <p:cNvPr id="52" name="object 52"/>
          <p:cNvSpPr/>
          <p:nvPr/>
        </p:nvSpPr>
        <p:spPr>
          <a:xfrm>
            <a:off x="8607644" y="6409143"/>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3" name="object 53"/>
          <p:cNvSpPr txBox="1"/>
          <p:nvPr/>
        </p:nvSpPr>
        <p:spPr>
          <a:xfrm>
            <a:off x="8758219" y="4964673"/>
            <a:ext cx="338554" cy="1381759"/>
          </a:xfrm>
          <a:prstGeom prst="rect">
            <a:avLst/>
          </a:prstGeom>
        </p:spPr>
        <p:txBody>
          <a:bodyPr vert="vert270" wrap="square" lIns="0" tIns="0" rIns="0" bIns="0" rtlCol="0">
            <a:spAutoFit/>
          </a:bodyPr>
          <a:lstStyle/>
          <a:p>
            <a:pPr marL="16933"/>
            <a:r>
              <a:rPr sz="2200" spc="-7">
                <a:latin typeface="Helvetica"/>
                <a:cs typeface="Helvetica"/>
              </a:rPr>
              <a:t>Ca</a:t>
            </a:r>
            <a:r>
              <a:rPr sz="2200">
                <a:latin typeface="Helvetica"/>
                <a:cs typeface="Helvetica"/>
              </a:rPr>
              <a:t>ss</a:t>
            </a:r>
            <a:r>
              <a:rPr sz="2200" spc="-7">
                <a:latin typeface="Helvetica"/>
                <a:cs typeface="Helvetica"/>
              </a:rPr>
              <a:t>an</a:t>
            </a:r>
            <a:r>
              <a:rPr sz="2200">
                <a:latin typeface="Helvetica"/>
                <a:cs typeface="Helvetica"/>
              </a:rPr>
              <a:t>d</a:t>
            </a:r>
            <a:r>
              <a:rPr sz="2200" spc="-7">
                <a:latin typeface="Helvetica"/>
                <a:cs typeface="Helvetica"/>
              </a:rPr>
              <a:t>r</a:t>
            </a:r>
            <a:r>
              <a:rPr sz="2200">
                <a:latin typeface="Helvetica"/>
                <a:cs typeface="Helvetica"/>
              </a:rPr>
              <a:t>a</a:t>
            </a:r>
          </a:p>
        </p:txBody>
      </p:sp>
      <p:sp>
        <p:nvSpPr>
          <p:cNvPr id="54" name="object 54"/>
          <p:cNvSpPr/>
          <p:nvPr/>
        </p:nvSpPr>
        <p:spPr>
          <a:xfrm>
            <a:off x="8697999" y="3509818"/>
            <a:ext cx="404993" cy="554736"/>
          </a:xfrm>
          <a:prstGeom prst="rect">
            <a:avLst/>
          </a:prstGeom>
          <a:blipFill>
            <a:blip r:embed="rId22" cstate="print"/>
            <a:stretch>
              <a:fillRect/>
            </a:stretch>
          </a:blipFill>
        </p:spPr>
        <p:txBody>
          <a:bodyPr wrap="square" lIns="0" tIns="0" rIns="0" bIns="0" rtlCol="0"/>
          <a:lstStyle/>
          <a:p>
            <a:endParaRPr sz="2400"/>
          </a:p>
        </p:txBody>
      </p:sp>
      <p:sp>
        <p:nvSpPr>
          <p:cNvPr id="55" name="object 55"/>
          <p:cNvSpPr/>
          <p:nvPr/>
        </p:nvSpPr>
        <p:spPr>
          <a:xfrm>
            <a:off x="2497106" y="5902966"/>
            <a:ext cx="6061168" cy="609653"/>
          </a:xfrm>
          <a:prstGeom prst="rect">
            <a:avLst/>
          </a:prstGeom>
          <a:blipFill>
            <a:blip r:embed="rId23" cstate="print"/>
            <a:stretch>
              <a:fillRect/>
            </a:stretch>
          </a:blipFill>
        </p:spPr>
        <p:txBody>
          <a:bodyPr wrap="square" lIns="0" tIns="0" rIns="0" bIns="0" rtlCol="0"/>
          <a:lstStyle/>
          <a:p>
            <a:endParaRPr sz="2400"/>
          </a:p>
        </p:txBody>
      </p:sp>
      <p:sp>
        <p:nvSpPr>
          <p:cNvPr id="56" name="object 56"/>
          <p:cNvSpPr/>
          <p:nvPr/>
        </p:nvSpPr>
        <p:spPr>
          <a:xfrm>
            <a:off x="2497972" y="5909287"/>
            <a:ext cx="6061287" cy="604520"/>
          </a:xfrm>
          <a:custGeom>
            <a:avLst/>
            <a:gdLst/>
            <a:ahLst/>
            <a:cxnLst/>
            <a:rect l="l" t="t" r="r" b="b"/>
            <a:pathLst>
              <a:path w="4545965" h="453389">
                <a:moveTo>
                  <a:pt x="78085" y="0"/>
                </a:moveTo>
                <a:lnTo>
                  <a:pt x="4467782" y="0"/>
                </a:lnTo>
                <a:lnTo>
                  <a:pt x="4482195" y="1350"/>
                </a:lnTo>
                <a:lnTo>
                  <a:pt x="4519330" y="19627"/>
                </a:lnTo>
                <a:lnTo>
                  <a:pt x="4542010" y="54052"/>
                </a:lnTo>
                <a:lnTo>
                  <a:pt x="4545859" y="374891"/>
                </a:lnTo>
                <a:lnTo>
                  <a:pt x="4544504" y="389394"/>
                </a:lnTo>
                <a:lnTo>
                  <a:pt x="4526205" y="426642"/>
                </a:lnTo>
                <a:lnTo>
                  <a:pt x="4491850" y="449308"/>
                </a:lnTo>
                <a:lnTo>
                  <a:pt x="78085" y="453145"/>
                </a:lnTo>
                <a:lnTo>
                  <a:pt x="63613" y="451795"/>
                </a:lnTo>
                <a:lnTo>
                  <a:pt x="26447" y="433521"/>
                </a:lnTo>
                <a:lnTo>
                  <a:pt x="3830" y="399100"/>
                </a:lnTo>
                <a:lnTo>
                  <a:pt x="0" y="78260"/>
                </a:lnTo>
                <a:lnTo>
                  <a:pt x="1346" y="63758"/>
                </a:lnTo>
                <a:lnTo>
                  <a:pt x="19579" y="26510"/>
                </a:lnTo>
                <a:lnTo>
                  <a:pt x="53924" y="3840"/>
                </a:lnTo>
                <a:lnTo>
                  <a:pt x="67803" y="677"/>
                </a:lnTo>
                <a:lnTo>
                  <a:pt x="78085" y="0"/>
                </a:lnTo>
                <a:close/>
              </a:path>
            </a:pathLst>
          </a:custGeom>
          <a:ln w="8407">
            <a:solidFill>
              <a:srgbClr val="000000"/>
            </a:solidFill>
          </a:ln>
        </p:spPr>
        <p:txBody>
          <a:bodyPr wrap="square" lIns="0" tIns="0" rIns="0" bIns="0" rtlCol="0"/>
          <a:lstStyle/>
          <a:p>
            <a:endParaRPr sz="2400"/>
          </a:p>
        </p:txBody>
      </p:sp>
      <p:sp>
        <p:nvSpPr>
          <p:cNvPr id="57" name="object 57"/>
          <p:cNvSpPr/>
          <p:nvPr/>
        </p:nvSpPr>
        <p:spPr>
          <a:xfrm>
            <a:off x="2602086" y="5909287"/>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8" name="object 58"/>
          <p:cNvSpPr txBox="1"/>
          <p:nvPr/>
        </p:nvSpPr>
        <p:spPr>
          <a:xfrm>
            <a:off x="2606955" y="4677940"/>
            <a:ext cx="2302085" cy="1764650"/>
          </a:xfrm>
          <a:prstGeom prst="rect">
            <a:avLst/>
          </a:prstGeom>
        </p:spPr>
        <p:txBody>
          <a:bodyPr vert="horz" wrap="square" lIns="0" tIns="0" rIns="0" bIns="0" rtlCol="0">
            <a:spAutoFit/>
          </a:bodyPr>
          <a:lstStyle/>
          <a:p>
            <a:pPr marL="16933"/>
            <a:r>
              <a:rPr sz="2200" spc="-33">
                <a:latin typeface="Helvetica"/>
                <a:cs typeface="Helvetica"/>
              </a:rPr>
              <a:t>M</a:t>
            </a:r>
            <a:r>
              <a:rPr sz="2200" spc="-13">
                <a:latin typeface="Helvetica"/>
                <a:cs typeface="Helvetica"/>
              </a:rPr>
              <a:t>a</a:t>
            </a:r>
            <a:r>
              <a:rPr sz="2200" spc="-20">
                <a:latin typeface="Helvetica"/>
                <a:cs typeface="Helvetica"/>
              </a:rPr>
              <a:t>pRedu</a:t>
            </a:r>
            <a:r>
              <a:rPr sz="2200" spc="-27">
                <a:latin typeface="Helvetica"/>
                <a:cs typeface="Helvetica"/>
              </a:rPr>
              <a:t>ce</a:t>
            </a:r>
            <a:endParaRPr sz="2200">
              <a:latin typeface="Helvetica"/>
              <a:cs typeface="Helvetica"/>
            </a:endParaRPr>
          </a:p>
          <a:p>
            <a:pPr>
              <a:spcBef>
                <a:spcPts val="9"/>
              </a:spcBef>
            </a:pPr>
            <a:endParaRPr sz="2467">
              <a:latin typeface="Times New Roman"/>
              <a:cs typeface="Times New Roman"/>
            </a:endParaRPr>
          </a:p>
          <a:p>
            <a:pPr marL="964329"/>
            <a:r>
              <a:rPr sz="2200" spc="-187">
                <a:latin typeface="Helvetica"/>
                <a:cs typeface="Helvetica"/>
              </a:rPr>
              <a:t>Y</a:t>
            </a:r>
            <a:r>
              <a:rPr sz="2200" spc="-27">
                <a:latin typeface="Helvetica"/>
                <a:cs typeface="Helvetica"/>
              </a:rPr>
              <a:t>A</a:t>
            </a:r>
            <a:r>
              <a:rPr sz="2200" spc="-20">
                <a:latin typeface="Helvetica"/>
                <a:cs typeface="Helvetica"/>
              </a:rPr>
              <a:t>RN</a:t>
            </a:r>
            <a:endParaRPr sz="2200">
              <a:latin typeface="Helvetica"/>
              <a:cs typeface="Helvetica"/>
            </a:endParaRPr>
          </a:p>
          <a:p>
            <a:pPr>
              <a:spcBef>
                <a:spcPts val="1"/>
              </a:spcBef>
            </a:pPr>
            <a:endParaRPr sz="2400">
              <a:latin typeface="Times New Roman"/>
              <a:cs typeface="Times New Roman"/>
            </a:endParaRPr>
          </a:p>
          <a:p>
            <a:pPr marL="1528195"/>
            <a:r>
              <a:rPr sz="2200" spc="-20">
                <a:latin typeface="Helvetica"/>
                <a:cs typeface="Helvetica"/>
              </a:rPr>
              <a:t>HD</a:t>
            </a:r>
            <a:r>
              <a:rPr sz="2200" spc="-27">
                <a:latin typeface="Helvetica"/>
                <a:cs typeface="Helvetica"/>
              </a:rPr>
              <a:t>F</a:t>
            </a:r>
            <a:r>
              <a:rPr sz="2200" spc="-20">
                <a:latin typeface="Helvetica"/>
                <a:cs typeface="Helvetica"/>
              </a:rPr>
              <a:t>S</a:t>
            </a:r>
            <a:endParaRPr sz="2200">
              <a:latin typeface="Helvetica"/>
              <a:cs typeface="Helvetica"/>
            </a:endParaRPr>
          </a:p>
        </p:txBody>
      </p:sp>
      <p:sp>
        <p:nvSpPr>
          <p:cNvPr id="59" name="object 59"/>
          <p:cNvSpPr/>
          <p:nvPr/>
        </p:nvSpPr>
        <p:spPr>
          <a:xfrm>
            <a:off x="7290823" y="3449725"/>
            <a:ext cx="601979" cy="1689100"/>
          </a:xfrm>
          <a:custGeom>
            <a:avLst/>
            <a:gdLst/>
            <a:ahLst/>
            <a:cxnLst/>
            <a:rect l="l" t="t" r="r" b="b"/>
            <a:pathLst>
              <a:path w="451485" h="1266825">
                <a:moveTo>
                  <a:pt x="372793" y="0"/>
                </a:moveTo>
                <a:lnTo>
                  <a:pt x="67695" y="695"/>
                </a:lnTo>
                <a:lnTo>
                  <a:pt x="29528" y="17119"/>
                </a:lnTo>
                <a:lnTo>
                  <a:pt x="5218" y="50312"/>
                </a:lnTo>
                <a:lnTo>
                  <a:pt x="0" y="78416"/>
                </a:lnTo>
                <a:lnTo>
                  <a:pt x="0" y="1188236"/>
                </a:lnTo>
                <a:lnTo>
                  <a:pt x="9343" y="1225309"/>
                </a:lnTo>
                <a:lnTo>
                  <a:pt x="37556" y="1255081"/>
                </a:lnTo>
                <a:lnTo>
                  <a:pt x="78076" y="1266480"/>
                </a:lnTo>
                <a:lnTo>
                  <a:pt x="383189" y="1265806"/>
                </a:lnTo>
                <a:lnTo>
                  <a:pt x="421573" y="1249503"/>
                </a:lnTo>
                <a:lnTo>
                  <a:pt x="445725" y="1216383"/>
                </a:lnTo>
                <a:lnTo>
                  <a:pt x="450870" y="1188236"/>
                </a:lnTo>
                <a:lnTo>
                  <a:pt x="450192" y="68010"/>
                </a:lnTo>
                <a:lnTo>
                  <a:pt x="434071" y="29697"/>
                </a:lnTo>
                <a:lnTo>
                  <a:pt x="401098" y="5252"/>
                </a:lnTo>
                <a:lnTo>
                  <a:pt x="372793" y="0"/>
                </a:lnTo>
                <a:close/>
              </a:path>
            </a:pathLst>
          </a:custGeom>
          <a:solidFill>
            <a:srgbClr val="FFFFFF"/>
          </a:solidFill>
        </p:spPr>
        <p:txBody>
          <a:bodyPr wrap="square" lIns="0" tIns="0" rIns="0" bIns="0" rtlCol="0"/>
          <a:lstStyle/>
          <a:p>
            <a:endParaRPr sz="2400"/>
          </a:p>
        </p:txBody>
      </p:sp>
      <p:sp>
        <p:nvSpPr>
          <p:cNvPr id="60" name="object 60"/>
          <p:cNvSpPr/>
          <p:nvPr/>
        </p:nvSpPr>
        <p:spPr>
          <a:xfrm>
            <a:off x="7290823" y="3449725"/>
            <a:ext cx="601979" cy="1689100"/>
          </a:xfrm>
          <a:custGeom>
            <a:avLst/>
            <a:gdLst/>
            <a:ahLst/>
            <a:cxnLst/>
            <a:rect l="l" t="t" r="r" b="b"/>
            <a:pathLst>
              <a:path w="451485" h="1266825">
                <a:moveTo>
                  <a:pt x="0" y="1188236"/>
                </a:moveTo>
                <a:lnTo>
                  <a:pt x="0" y="78416"/>
                </a:lnTo>
                <a:lnTo>
                  <a:pt x="1345" y="63933"/>
                </a:lnTo>
                <a:lnTo>
                  <a:pt x="19556" y="26654"/>
                </a:lnTo>
                <a:lnTo>
                  <a:pt x="53844" y="3889"/>
                </a:lnTo>
                <a:lnTo>
                  <a:pt x="372793" y="0"/>
                </a:lnTo>
                <a:lnTo>
                  <a:pt x="387426" y="1354"/>
                </a:lnTo>
                <a:lnTo>
                  <a:pt x="424648" y="19674"/>
                </a:lnTo>
                <a:lnTo>
                  <a:pt x="447071" y="54115"/>
                </a:lnTo>
                <a:lnTo>
                  <a:pt x="450870" y="1188236"/>
                </a:lnTo>
                <a:lnTo>
                  <a:pt x="449545" y="1202752"/>
                </a:lnTo>
                <a:lnTo>
                  <a:pt x="431510" y="1240004"/>
                </a:lnTo>
                <a:lnTo>
                  <a:pt x="397184" y="1262650"/>
                </a:lnTo>
                <a:lnTo>
                  <a:pt x="78076" y="1266480"/>
                </a:lnTo>
                <a:lnTo>
                  <a:pt x="63615" y="1265131"/>
                </a:lnTo>
                <a:lnTo>
                  <a:pt x="26454" y="1246871"/>
                </a:lnTo>
                <a:lnTo>
                  <a:pt x="3829" y="1212449"/>
                </a:lnTo>
                <a:lnTo>
                  <a:pt x="673" y="1198530"/>
                </a:lnTo>
                <a:lnTo>
                  <a:pt x="0" y="1188236"/>
                </a:lnTo>
                <a:close/>
              </a:path>
            </a:pathLst>
          </a:custGeom>
          <a:ln w="8391">
            <a:solidFill>
              <a:srgbClr val="000000"/>
            </a:solidFill>
          </a:ln>
        </p:spPr>
        <p:txBody>
          <a:bodyPr wrap="square" lIns="0" tIns="0" rIns="0" bIns="0" rtlCol="0"/>
          <a:lstStyle/>
          <a:p>
            <a:endParaRPr sz="2400"/>
          </a:p>
        </p:txBody>
      </p:sp>
      <p:sp>
        <p:nvSpPr>
          <p:cNvPr id="61" name="object 61"/>
          <p:cNvSpPr/>
          <p:nvPr/>
        </p:nvSpPr>
        <p:spPr>
          <a:xfrm>
            <a:off x="7290823" y="5034040"/>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62" name="object 62"/>
          <p:cNvSpPr txBox="1"/>
          <p:nvPr/>
        </p:nvSpPr>
        <p:spPr>
          <a:xfrm>
            <a:off x="7441396" y="4339289"/>
            <a:ext cx="338554" cy="622300"/>
          </a:xfrm>
          <a:prstGeom prst="rect">
            <a:avLst/>
          </a:prstGeom>
        </p:spPr>
        <p:txBody>
          <a:bodyPr vert="vert270" wrap="square" lIns="0" tIns="0" rIns="0" bIns="0" rtlCol="0">
            <a:spAutoFit/>
          </a:bodyPr>
          <a:lstStyle/>
          <a:p>
            <a:pPr marL="16933"/>
            <a:r>
              <a:rPr sz="2200" spc="-7">
                <a:latin typeface="Helvetica"/>
                <a:cs typeface="Helvetica"/>
              </a:rPr>
              <a:t>Fl</a:t>
            </a:r>
            <a:r>
              <a:rPr sz="2200">
                <a:latin typeface="Helvetica"/>
                <a:cs typeface="Helvetica"/>
              </a:rPr>
              <a:t>i</a:t>
            </a:r>
            <a:r>
              <a:rPr sz="2200" spc="-7">
                <a:latin typeface="Helvetica"/>
                <a:cs typeface="Helvetica"/>
              </a:rPr>
              <a:t>n</a:t>
            </a:r>
            <a:r>
              <a:rPr sz="2200">
                <a:latin typeface="Helvetica"/>
                <a:cs typeface="Helvetica"/>
              </a:rPr>
              <a:t>k</a:t>
            </a:r>
          </a:p>
        </p:txBody>
      </p:sp>
      <p:sp>
        <p:nvSpPr>
          <p:cNvPr id="63" name="object 63"/>
          <p:cNvSpPr/>
          <p:nvPr/>
        </p:nvSpPr>
        <p:spPr>
          <a:xfrm>
            <a:off x="7363614" y="3593382"/>
            <a:ext cx="438836" cy="451349"/>
          </a:xfrm>
          <a:prstGeom prst="rect">
            <a:avLst/>
          </a:prstGeom>
          <a:blipFill>
            <a:blip r:embed="rId24" cstate="print"/>
            <a:stretch>
              <a:fillRect/>
            </a:stretch>
          </a:blipFill>
        </p:spPr>
        <p:txBody>
          <a:bodyPr wrap="square" lIns="0" tIns="0" rIns="0" bIns="0" rtlCol="0"/>
          <a:lstStyle/>
          <a:p>
            <a:endParaRPr sz="2400"/>
          </a:p>
        </p:txBody>
      </p:sp>
      <p:sp>
        <p:nvSpPr>
          <p:cNvPr id="64" name="object 64"/>
          <p:cNvSpPr/>
          <p:nvPr/>
        </p:nvSpPr>
        <p:spPr>
          <a:xfrm>
            <a:off x="5930674" y="5964773"/>
            <a:ext cx="1695680" cy="453855"/>
          </a:xfrm>
          <a:prstGeom prst="rect">
            <a:avLst/>
          </a:prstGeom>
          <a:blipFill>
            <a:blip r:embed="rId25" cstate="print"/>
            <a:stretch>
              <a:fillRect/>
            </a:stretch>
          </a:blipFill>
        </p:spPr>
        <p:txBody>
          <a:bodyPr wrap="square" lIns="0" tIns="0" rIns="0" bIns="0" rtlCol="0"/>
          <a:lstStyle/>
          <a:p>
            <a:endParaRPr sz="2400"/>
          </a:p>
        </p:txBody>
      </p:sp>
      <p:sp>
        <p:nvSpPr>
          <p:cNvPr id="66" name="object 66"/>
          <p:cNvSpPr txBox="1"/>
          <p:nvPr/>
        </p:nvSpPr>
        <p:spPr>
          <a:xfrm>
            <a:off x="4775200" y="1803400"/>
            <a:ext cx="6197600" cy="1313308"/>
          </a:xfrm>
          <a:prstGeom prst="rect">
            <a:avLst/>
          </a:prstGeom>
          <a:solidFill>
            <a:srgbClr val="252525"/>
          </a:solidFill>
        </p:spPr>
        <p:txBody>
          <a:bodyPr vert="horz" wrap="square" lIns="0" tIns="0" rIns="0" bIns="0" rtlCol="0">
            <a:spAutoFit/>
          </a:bodyPr>
          <a:lstStyle/>
          <a:p>
            <a:pPr marL="1338547" marR="39792" indent="-1286901"/>
            <a:r>
              <a:rPr sz="4267" spc="-7">
                <a:solidFill>
                  <a:srgbClr val="FFFFFF"/>
                </a:solidFill>
                <a:latin typeface="Helvetica"/>
                <a:cs typeface="Helvetica"/>
              </a:rPr>
              <a:t>I</a:t>
            </a:r>
            <a:r>
              <a:rPr sz="4267" spc="-13">
                <a:solidFill>
                  <a:srgbClr val="FFFFFF"/>
                </a:solidFill>
                <a:latin typeface="Helvetica"/>
                <a:cs typeface="Helvetica"/>
              </a:rPr>
              <a:t>n</a:t>
            </a:r>
            <a:r>
              <a:rPr sz="4267">
                <a:solidFill>
                  <a:srgbClr val="FFFFFF"/>
                </a:solidFill>
                <a:latin typeface="Helvetica"/>
                <a:cs typeface="Helvetica"/>
              </a:rPr>
              <a:t>-m</a:t>
            </a:r>
            <a:r>
              <a:rPr sz="4267" spc="-13">
                <a:solidFill>
                  <a:srgbClr val="FFFFFF"/>
                </a:solidFill>
                <a:latin typeface="Helvetica"/>
                <a:cs typeface="Helvetica"/>
              </a:rPr>
              <a:t>e</a:t>
            </a:r>
            <a:r>
              <a:rPr sz="4267">
                <a:solidFill>
                  <a:srgbClr val="FFFFFF"/>
                </a:solidFill>
                <a:latin typeface="Helvetica"/>
                <a:cs typeface="Helvetica"/>
              </a:rPr>
              <a:t>m</a:t>
            </a:r>
            <a:r>
              <a:rPr sz="4267" spc="-13">
                <a:solidFill>
                  <a:srgbClr val="FFFFFF"/>
                </a:solidFill>
                <a:latin typeface="Helvetica"/>
                <a:cs typeface="Helvetica"/>
              </a:rPr>
              <a:t>o</a:t>
            </a:r>
            <a:r>
              <a:rPr sz="4267">
                <a:solidFill>
                  <a:srgbClr val="FFFFFF"/>
                </a:solidFill>
                <a:latin typeface="Helvetica"/>
                <a:cs typeface="Helvetica"/>
              </a:rPr>
              <a:t>ry</a:t>
            </a:r>
            <a:r>
              <a:rPr sz="4267" spc="-27">
                <a:solidFill>
                  <a:srgbClr val="FFFFFF"/>
                </a:solidFill>
                <a:latin typeface="Helvetica"/>
                <a:cs typeface="Helvetica"/>
              </a:rPr>
              <a:t> </a:t>
            </a:r>
            <a:r>
              <a:rPr sz="4267">
                <a:solidFill>
                  <a:srgbClr val="FFFFFF"/>
                </a:solidFill>
                <a:latin typeface="Wingdings"/>
                <a:cs typeface="Wingdings"/>
              </a:rPr>
              <a:t></a:t>
            </a:r>
            <a:r>
              <a:rPr sz="4267" spc="-3093">
                <a:solidFill>
                  <a:srgbClr val="FFFFFF"/>
                </a:solidFill>
                <a:latin typeface="Wingdings"/>
                <a:cs typeface="Wingdings"/>
              </a:rPr>
              <a:t> </a:t>
            </a:r>
            <a:r>
              <a:rPr sz="4267">
                <a:solidFill>
                  <a:srgbClr val="FFFFFF"/>
                </a:solidFill>
                <a:latin typeface="Helvetica"/>
                <a:cs typeface="Helvetica"/>
              </a:rPr>
              <a:t>1</a:t>
            </a:r>
            <a:r>
              <a:rPr sz="4267" spc="-13">
                <a:solidFill>
                  <a:srgbClr val="FFFFFF"/>
                </a:solidFill>
                <a:latin typeface="Helvetica"/>
                <a:cs typeface="Helvetica"/>
              </a:rPr>
              <a:t>0</a:t>
            </a:r>
            <a:r>
              <a:rPr sz="4267">
                <a:solidFill>
                  <a:srgbClr val="FFFFFF"/>
                </a:solidFill>
                <a:latin typeface="Helvetica"/>
                <a:cs typeface="Helvetica"/>
              </a:rPr>
              <a:t>0x</a:t>
            </a:r>
            <a:r>
              <a:rPr sz="4267" spc="-20">
                <a:solidFill>
                  <a:srgbClr val="FFFFFF"/>
                </a:solidFill>
                <a:latin typeface="Helvetica"/>
                <a:cs typeface="Helvetica"/>
              </a:rPr>
              <a:t> </a:t>
            </a:r>
            <a:r>
              <a:rPr sz="4267">
                <a:solidFill>
                  <a:srgbClr val="FFFFFF"/>
                </a:solidFill>
                <a:latin typeface="Helvetica"/>
                <a:cs typeface="Helvetica"/>
              </a:rPr>
              <a:t>fast</a:t>
            </a:r>
            <a:r>
              <a:rPr sz="4267" spc="-13">
                <a:solidFill>
                  <a:srgbClr val="FFFFFF"/>
                </a:solidFill>
                <a:latin typeface="Helvetica"/>
                <a:cs typeface="Helvetica"/>
              </a:rPr>
              <a:t>e</a:t>
            </a:r>
            <a:r>
              <a:rPr sz="4267">
                <a:solidFill>
                  <a:srgbClr val="FFFFFF"/>
                </a:solidFill>
                <a:latin typeface="Helvetica"/>
                <a:cs typeface="Helvetica"/>
              </a:rPr>
              <a:t>r for</a:t>
            </a:r>
            <a:r>
              <a:rPr sz="4267" spc="-33">
                <a:solidFill>
                  <a:srgbClr val="FFFFFF"/>
                </a:solidFill>
                <a:latin typeface="Helvetica"/>
                <a:cs typeface="Helvetica"/>
              </a:rPr>
              <a:t> </a:t>
            </a:r>
            <a:r>
              <a:rPr sz="4267">
                <a:solidFill>
                  <a:srgbClr val="FFFFFF"/>
                </a:solidFill>
                <a:latin typeface="Helvetica"/>
                <a:cs typeface="Helvetica"/>
              </a:rPr>
              <a:t>some</a:t>
            </a:r>
            <a:r>
              <a:rPr sz="4267" spc="-33">
                <a:solidFill>
                  <a:srgbClr val="FFFFFF"/>
                </a:solidFill>
                <a:latin typeface="Helvetica"/>
                <a:cs typeface="Helvetica"/>
              </a:rPr>
              <a:t> </a:t>
            </a:r>
            <a:r>
              <a:rPr sz="4267">
                <a:solidFill>
                  <a:srgbClr val="FFFFFF"/>
                </a:solidFill>
                <a:latin typeface="Helvetica"/>
                <a:cs typeface="Helvetica"/>
              </a:rPr>
              <a:t>tasks</a:t>
            </a:r>
            <a:endParaRPr sz="4267">
              <a:latin typeface="Helvetica"/>
              <a:cs typeface="Helvetica"/>
            </a:endParaRPr>
          </a:p>
        </p:txBody>
      </p:sp>
      <p:sp>
        <p:nvSpPr>
          <p:cNvPr id="67" name="object 67"/>
          <p:cNvSpPr/>
          <p:nvPr/>
        </p:nvSpPr>
        <p:spPr>
          <a:xfrm>
            <a:off x="510235" y="1803383"/>
            <a:ext cx="2639399" cy="530199"/>
          </a:xfrm>
          <a:prstGeom prst="rect">
            <a:avLst/>
          </a:prstGeom>
          <a:blipFill>
            <a:blip r:embed="rId26" cstate="print"/>
            <a:stretch>
              <a:fillRect/>
            </a:stretch>
          </a:blipFill>
        </p:spPr>
        <p:txBody>
          <a:bodyPr wrap="square" lIns="0" tIns="0" rIns="0" bIns="0" rtlCol="0"/>
          <a:lstStyle/>
          <a:p>
            <a:endParaRPr sz="2400"/>
          </a:p>
        </p:txBody>
      </p:sp>
      <p:sp>
        <p:nvSpPr>
          <p:cNvPr id="68" name="object 68"/>
          <p:cNvSpPr/>
          <p:nvPr/>
        </p:nvSpPr>
        <p:spPr>
          <a:xfrm>
            <a:off x="815035" y="2086001"/>
            <a:ext cx="2639399" cy="530199"/>
          </a:xfrm>
          <a:prstGeom prst="rect">
            <a:avLst/>
          </a:prstGeom>
          <a:blipFill>
            <a:blip r:embed="rId26" cstate="print"/>
            <a:stretch>
              <a:fillRect/>
            </a:stretch>
          </a:blipFill>
        </p:spPr>
        <p:txBody>
          <a:bodyPr wrap="square" lIns="0" tIns="0" rIns="0" bIns="0" rtlCol="0"/>
          <a:lstStyle/>
          <a:p>
            <a:endParaRPr sz="2400"/>
          </a:p>
        </p:txBody>
      </p:sp>
      <p:sp>
        <p:nvSpPr>
          <p:cNvPr id="69" name="object 69"/>
          <p:cNvSpPr/>
          <p:nvPr/>
        </p:nvSpPr>
        <p:spPr>
          <a:xfrm>
            <a:off x="1119835" y="2390801"/>
            <a:ext cx="2639399" cy="530199"/>
          </a:xfrm>
          <a:prstGeom prst="rect">
            <a:avLst/>
          </a:prstGeom>
          <a:blipFill>
            <a:blip r:embed="rId26" cstate="print"/>
            <a:stretch>
              <a:fillRect/>
            </a:stretch>
          </a:blipFill>
        </p:spPr>
        <p:txBody>
          <a:bodyPr wrap="square" lIns="0" tIns="0" rIns="0" bIns="0" rtlCol="0"/>
          <a:lstStyle/>
          <a:p>
            <a:endParaRPr sz="2400"/>
          </a:p>
        </p:txBody>
      </p:sp>
      <p:sp>
        <p:nvSpPr>
          <p:cNvPr id="70" name="Title 69">
            <a:extLst>
              <a:ext uri="{FF2B5EF4-FFF2-40B4-BE49-F238E27FC236}">
                <a16:creationId xmlns:a16="http://schemas.microsoft.com/office/drawing/2014/main" id="{F7E91DC2-43C1-CF45-BBC1-B3EE4CEC91B2}"/>
              </a:ext>
            </a:extLst>
          </p:cNvPr>
          <p:cNvSpPr>
            <a:spLocks noGrp="1"/>
          </p:cNvSpPr>
          <p:nvPr>
            <p:ph type="title"/>
          </p:nvPr>
        </p:nvSpPr>
        <p:spPr/>
        <p:txBody>
          <a:bodyPr>
            <a:normAutofit fontScale="90000"/>
          </a:bodyPr>
          <a:lstStyle/>
          <a:p>
            <a:r>
              <a:rPr lang="en-US"/>
              <a:t>Real-time and In-Memory Processing</a:t>
            </a:r>
          </a:p>
        </p:txBody>
      </p:sp>
    </p:spTree>
    <p:extLst>
      <p:ext uri="{BB962C8B-B14F-4D97-AF65-F5344CB8AC3E}">
        <p14:creationId xmlns:p14="http://schemas.microsoft.com/office/powerpoint/2010/main" val="2180700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84734" y="3506194"/>
            <a:ext cx="601979" cy="2383367"/>
          </a:xfrm>
          <a:custGeom>
            <a:avLst/>
            <a:gdLst/>
            <a:ahLst/>
            <a:cxnLst/>
            <a:rect l="l" t="t" r="r" b="b"/>
            <a:pathLst>
              <a:path w="451485" h="1787525">
                <a:moveTo>
                  <a:pt x="373399" y="0"/>
                </a:moveTo>
                <a:lnTo>
                  <a:pt x="67804" y="662"/>
                </a:lnTo>
                <a:lnTo>
                  <a:pt x="29552" y="16786"/>
                </a:lnTo>
                <a:lnTo>
                  <a:pt x="5218" y="49848"/>
                </a:lnTo>
                <a:lnTo>
                  <a:pt x="0" y="78243"/>
                </a:lnTo>
                <a:lnTo>
                  <a:pt x="0" y="1708662"/>
                </a:lnTo>
                <a:lnTo>
                  <a:pt x="9383" y="1745873"/>
                </a:lnTo>
                <a:lnTo>
                  <a:pt x="37569" y="1775692"/>
                </a:lnTo>
                <a:lnTo>
                  <a:pt x="78076" y="1787131"/>
                </a:lnTo>
                <a:lnTo>
                  <a:pt x="383783" y="1786430"/>
                </a:lnTo>
                <a:lnTo>
                  <a:pt x="421893" y="1769990"/>
                </a:lnTo>
                <a:lnTo>
                  <a:pt x="446240" y="1736783"/>
                </a:lnTo>
                <a:lnTo>
                  <a:pt x="451476" y="1708662"/>
                </a:lnTo>
                <a:lnTo>
                  <a:pt x="450799" y="67824"/>
                </a:lnTo>
                <a:lnTo>
                  <a:pt x="434454" y="29358"/>
                </a:lnTo>
                <a:lnTo>
                  <a:pt x="401379" y="5155"/>
                </a:lnTo>
                <a:lnTo>
                  <a:pt x="373399" y="0"/>
                </a:lnTo>
                <a:close/>
              </a:path>
            </a:pathLst>
          </a:custGeom>
          <a:solidFill>
            <a:srgbClr val="FFFFFF"/>
          </a:solidFill>
        </p:spPr>
        <p:txBody>
          <a:bodyPr wrap="square" lIns="0" tIns="0" rIns="0" bIns="0" rtlCol="0"/>
          <a:lstStyle/>
          <a:p>
            <a:endParaRPr sz="2400"/>
          </a:p>
        </p:txBody>
      </p:sp>
      <p:sp>
        <p:nvSpPr>
          <p:cNvPr id="3" name="object 3"/>
          <p:cNvSpPr/>
          <p:nvPr/>
        </p:nvSpPr>
        <p:spPr>
          <a:xfrm>
            <a:off x="7984734" y="3506194"/>
            <a:ext cx="601979" cy="2383367"/>
          </a:xfrm>
          <a:custGeom>
            <a:avLst/>
            <a:gdLst/>
            <a:ahLst/>
            <a:cxnLst/>
            <a:rect l="l" t="t" r="r" b="b"/>
            <a:pathLst>
              <a:path w="451485" h="1787525">
                <a:moveTo>
                  <a:pt x="0" y="1708662"/>
                </a:moveTo>
                <a:lnTo>
                  <a:pt x="0" y="78243"/>
                </a:lnTo>
                <a:lnTo>
                  <a:pt x="1345" y="63563"/>
                </a:lnTo>
                <a:lnTo>
                  <a:pt x="19567" y="26231"/>
                </a:lnTo>
                <a:lnTo>
                  <a:pt x="53916" y="3773"/>
                </a:lnTo>
                <a:lnTo>
                  <a:pt x="373399" y="0"/>
                </a:lnTo>
                <a:lnTo>
                  <a:pt x="387814" y="1327"/>
                </a:lnTo>
                <a:lnTo>
                  <a:pt x="424952" y="19400"/>
                </a:lnTo>
                <a:lnTo>
                  <a:pt x="447631" y="53800"/>
                </a:lnTo>
                <a:lnTo>
                  <a:pt x="451476" y="1708662"/>
                </a:lnTo>
                <a:lnTo>
                  <a:pt x="450125" y="1723154"/>
                </a:lnTo>
                <a:lnTo>
                  <a:pt x="431873" y="1760451"/>
                </a:lnTo>
                <a:lnTo>
                  <a:pt x="397597" y="1783230"/>
                </a:lnTo>
                <a:lnTo>
                  <a:pt x="78076" y="1787131"/>
                </a:lnTo>
                <a:lnTo>
                  <a:pt x="63612" y="1785777"/>
                </a:lnTo>
                <a:lnTo>
                  <a:pt x="26479" y="1767461"/>
                </a:lnTo>
                <a:lnTo>
                  <a:pt x="3865" y="1733016"/>
                </a:lnTo>
                <a:lnTo>
                  <a:pt x="694" y="1719117"/>
                </a:lnTo>
                <a:lnTo>
                  <a:pt x="0" y="1708662"/>
                </a:lnTo>
                <a:close/>
              </a:path>
            </a:pathLst>
          </a:custGeom>
          <a:ln w="8390">
            <a:solidFill>
              <a:srgbClr val="000000"/>
            </a:solidFill>
          </a:ln>
        </p:spPr>
        <p:txBody>
          <a:bodyPr wrap="square" lIns="0" tIns="0" rIns="0" bIns="0" rtlCol="0"/>
          <a:lstStyle/>
          <a:p>
            <a:endParaRPr sz="2400"/>
          </a:p>
        </p:txBody>
      </p:sp>
      <p:sp>
        <p:nvSpPr>
          <p:cNvPr id="4" name="object 4"/>
          <p:cNvSpPr/>
          <p:nvPr/>
        </p:nvSpPr>
        <p:spPr>
          <a:xfrm>
            <a:off x="7984734" y="5784411"/>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 name="object 5"/>
          <p:cNvSpPr/>
          <p:nvPr/>
        </p:nvSpPr>
        <p:spPr>
          <a:xfrm>
            <a:off x="8050708" y="3603664"/>
            <a:ext cx="452608" cy="545264"/>
          </a:xfrm>
          <a:prstGeom prst="rect">
            <a:avLst/>
          </a:prstGeom>
          <a:blipFill>
            <a:blip r:embed="rId3" cstate="print"/>
            <a:stretch>
              <a:fillRect/>
            </a:stretch>
          </a:blipFill>
        </p:spPr>
        <p:txBody>
          <a:bodyPr wrap="square" lIns="0" tIns="0" rIns="0" bIns="0" rtlCol="0"/>
          <a:lstStyle/>
          <a:p>
            <a:endParaRPr sz="2400"/>
          </a:p>
        </p:txBody>
      </p:sp>
      <p:sp>
        <p:nvSpPr>
          <p:cNvPr id="6" name="object 6"/>
          <p:cNvSpPr txBox="1"/>
          <p:nvPr/>
        </p:nvSpPr>
        <p:spPr>
          <a:xfrm>
            <a:off x="8149057" y="4880924"/>
            <a:ext cx="338554" cy="870373"/>
          </a:xfrm>
          <a:prstGeom prst="rect">
            <a:avLst/>
          </a:prstGeom>
        </p:spPr>
        <p:txBody>
          <a:bodyPr vert="vert270" wrap="square" lIns="0" tIns="0" rIns="0" bIns="0" rtlCol="0">
            <a:spAutoFit/>
          </a:bodyPr>
          <a:lstStyle/>
          <a:p>
            <a:pPr marL="16933"/>
            <a:r>
              <a:rPr sz="2200" spc="-7">
                <a:latin typeface="Helvetica"/>
                <a:cs typeface="Helvetica"/>
              </a:rPr>
              <a:t>HBa</a:t>
            </a:r>
            <a:r>
              <a:rPr sz="2200">
                <a:latin typeface="Helvetica"/>
                <a:cs typeface="Helvetica"/>
              </a:rPr>
              <a:t>se</a:t>
            </a:r>
          </a:p>
        </p:txBody>
      </p:sp>
      <p:sp>
        <p:nvSpPr>
          <p:cNvPr id="7" name="object 7"/>
          <p:cNvSpPr/>
          <p:nvPr/>
        </p:nvSpPr>
        <p:spPr>
          <a:xfrm>
            <a:off x="2499457" y="3513141"/>
            <a:ext cx="1323984" cy="1002288"/>
          </a:xfrm>
          <a:prstGeom prst="rect">
            <a:avLst/>
          </a:prstGeom>
          <a:blipFill>
            <a:blip r:embed="rId4" cstate="print"/>
            <a:stretch>
              <a:fillRect/>
            </a:stretch>
          </a:blipFill>
        </p:spPr>
        <p:txBody>
          <a:bodyPr wrap="square" lIns="0" tIns="0" rIns="0" bIns="0" rtlCol="0"/>
          <a:lstStyle/>
          <a:p>
            <a:endParaRPr sz="2400"/>
          </a:p>
        </p:txBody>
      </p:sp>
      <p:sp>
        <p:nvSpPr>
          <p:cNvPr id="8" name="object 8"/>
          <p:cNvSpPr/>
          <p:nvPr/>
        </p:nvSpPr>
        <p:spPr>
          <a:xfrm>
            <a:off x="2504899" y="3517425"/>
            <a:ext cx="1317413" cy="995680"/>
          </a:xfrm>
          <a:custGeom>
            <a:avLst/>
            <a:gdLst/>
            <a:ahLst/>
            <a:cxnLst/>
            <a:rect l="l" t="t" r="r" b="b"/>
            <a:pathLst>
              <a:path w="988060" h="746760">
                <a:moveTo>
                  <a:pt x="78085" y="0"/>
                </a:moveTo>
                <a:lnTo>
                  <a:pt x="909504" y="0"/>
                </a:lnTo>
                <a:lnTo>
                  <a:pt x="923903" y="1354"/>
                </a:lnTo>
                <a:lnTo>
                  <a:pt x="961011" y="19674"/>
                </a:lnTo>
                <a:lnTo>
                  <a:pt x="983701" y="54115"/>
                </a:lnTo>
                <a:lnTo>
                  <a:pt x="987581" y="668236"/>
                </a:lnTo>
                <a:lnTo>
                  <a:pt x="986228" y="682747"/>
                </a:lnTo>
                <a:lnTo>
                  <a:pt x="967945" y="720019"/>
                </a:lnTo>
                <a:lnTo>
                  <a:pt x="933618" y="742711"/>
                </a:lnTo>
                <a:lnTo>
                  <a:pt x="78085" y="746566"/>
                </a:lnTo>
                <a:lnTo>
                  <a:pt x="63622" y="745216"/>
                </a:lnTo>
                <a:lnTo>
                  <a:pt x="26470" y="726941"/>
                </a:lnTo>
                <a:lnTo>
                  <a:pt x="3845" y="692515"/>
                </a:lnTo>
                <a:lnTo>
                  <a:pt x="0" y="78416"/>
                </a:lnTo>
                <a:lnTo>
                  <a:pt x="1344" y="63934"/>
                </a:lnTo>
                <a:lnTo>
                  <a:pt x="19546" y="26656"/>
                </a:lnTo>
                <a:lnTo>
                  <a:pt x="53834" y="3891"/>
                </a:lnTo>
                <a:lnTo>
                  <a:pt x="67690" y="696"/>
                </a:lnTo>
                <a:lnTo>
                  <a:pt x="78085" y="0"/>
                </a:lnTo>
                <a:close/>
              </a:path>
            </a:pathLst>
          </a:custGeom>
          <a:ln w="8400">
            <a:solidFill>
              <a:srgbClr val="000000"/>
            </a:solidFill>
          </a:ln>
        </p:spPr>
        <p:txBody>
          <a:bodyPr wrap="square" lIns="0" tIns="0" rIns="0" bIns="0" rtlCol="0"/>
          <a:lstStyle/>
          <a:p>
            <a:endParaRPr sz="2400"/>
          </a:p>
        </p:txBody>
      </p:sp>
      <p:sp>
        <p:nvSpPr>
          <p:cNvPr id="9" name="object 9"/>
          <p:cNvSpPr/>
          <p:nvPr/>
        </p:nvSpPr>
        <p:spPr>
          <a:xfrm>
            <a:off x="2609013" y="3517425"/>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0" name="object 10"/>
          <p:cNvSpPr txBox="1"/>
          <p:nvPr/>
        </p:nvSpPr>
        <p:spPr>
          <a:xfrm>
            <a:off x="2575453" y="3865193"/>
            <a:ext cx="587587" cy="338554"/>
          </a:xfrm>
          <a:prstGeom prst="rect">
            <a:avLst/>
          </a:prstGeom>
        </p:spPr>
        <p:txBody>
          <a:bodyPr vert="horz" wrap="square" lIns="0" tIns="0" rIns="0" bIns="0" rtlCol="0">
            <a:spAutoFit/>
          </a:bodyPr>
          <a:lstStyle/>
          <a:p>
            <a:pPr marL="16933"/>
            <a:r>
              <a:rPr sz="2200" spc="-20">
                <a:latin typeface="Helvetica"/>
                <a:cs typeface="Helvetica"/>
              </a:rPr>
              <a:t>Hi</a:t>
            </a:r>
            <a:r>
              <a:rPr sz="2200" spc="-27">
                <a:latin typeface="Helvetica"/>
                <a:cs typeface="Helvetica"/>
              </a:rPr>
              <a:t>ve</a:t>
            </a:r>
            <a:endParaRPr sz="2200">
              <a:latin typeface="Helvetica"/>
              <a:cs typeface="Helvetica"/>
            </a:endParaRPr>
          </a:p>
        </p:txBody>
      </p:sp>
      <p:sp>
        <p:nvSpPr>
          <p:cNvPr id="11" name="object 11"/>
          <p:cNvSpPr/>
          <p:nvPr/>
        </p:nvSpPr>
        <p:spPr>
          <a:xfrm>
            <a:off x="3124962" y="3783909"/>
            <a:ext cx="612367" cy="515600"/>
          </a:xfrm>
          <a:prstGeom prst="rect">
            <a:avLst/>
          </a:prstGeom>
          <a:blipFill>
            <a:blip r:embed="rId5" cstate="print"/>
            <a:stretch>
              <a:fillRect/>
            </a:stretch>
          </a:blipFill>
        </p:spPr>
        <p:txBody>
          <a:bodyPr wrap="square" lIns="0" tIns="0" rIns="0" bIns="0" rtlCol="0"/>
          <a:lstStyle/>
          <a:p>
            <a:endParaRPr sz="2400"/>
          </a:p>
        </p:txBody>
      </p:sp>
      <p:sp>
        <p:nvSpPr>
          <p:cNvPr id="12" name="object 12"/>
          <p:cNvSpPr/>
          <p:nvPr/>
        </p:nvSpPr>
        <p:spPr>
          <a:xfrm>
            <a:off x="3898856" y="3513141"/>
            <a:ext cx="1323637" cy="1002288"/>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3907522" y="3517425"/>
            <a:ext cx="1316567" cy="995680"/>
          </a:xfrm>
          <a:custGeom>
            <a:avLst/>
            <a:gdLst/>
            <a:ahLst/>
            <a:cxnLst/>
            <a:rect l="l" t="t" r="r" b="b"/>
            <a:pathLst>
              <a:path w="987425" h="746760">
                <a:moveTo>
                  <a:pt x="78076" y="0"/>
                </a:moveTo>
                <a:lnTo>
                  <a:pt x="908846" y="0"/>
                </a:lnTo>
                <a:lnTo>
                  <a:pt x="923478" y="1354"/>
                </a:lnTo>
                <a:lnTo>
                  <a:pt x="960701" y="19674"/>
                </a:lnTo>
                <a:lnTo>
                  <a:pt x="983123" y="54115"/>
                </a:lnTo>
                <a:lnTo>
                  <a:pt x="986922" y="668236"/>
                </a:lnTo>
                <a:lnTo>
                  <a:pt x="985600" y="682747"/>
                </a:lnTo>
                <a:lnTo>
                  <a:pt x="967583" y="720019"/>
                </a:lnTo>
                <a:lnTo>
                  <a:pt x="933289" y="742711"/>
                </a:lnTo>
                <a:lnTo>
                  <a:pt x="78076" y="746566"/>
                </a:lnTo>
                <a:lnTo>
                  <a:pt x="63436" y="745216"/>
                </a:lnTo>
                <a:lnTo>
                  <a:pt x="26198" y="726939"/>
                </a:lnTo>
                <a:lnTo>
                  <a:pt x="3782" y="692509"/>
                </a:lnTo>
                <a:lnTo>
                  <a:pt x="0" y="78416"/>
                </a:lnTo>
                <a:lnTo>
                  <a:pt x="1321" y="63933"/>
                </a:lnTo>
                <a:lnTo>
                  <a:pt x="19319" y="26654"/>
                </a:lnTo>
                <a:lnTo>
                  <a:pt x="53580" y="3889"/>
                </a:lnTo>
                <a:lnTo>
                  <a:pt x="67551" y="695"/>
                </a:lnTo>
                <a:lnTo>
                  <a:pt x="78076" y="0"/>
                </a:lnTo>
                <a:close/>
              </a:path>
            </a:pathLst>
          </a:custGeom>
          <a:ln w="8400">
            <a:solidFill>
              <a:srgbClr val="000000"/>
            </a:solidFill>
          </a:ln>
        </p:spPr>
        <p:txBody>
          <a:bodyPr wrap="square" lIns="0" tIns="0" rIns="0" bIns="0" rtlCol="0"/>
          <a:lstStyle/>
          <a:p>
            <a:endParaRPr sz="2400"/>
          </a:p>
        </p:txBody>
      </p:sp>
      <p:sp>
        <p:nvSpPr>
          <p:cNvPr id="14" name="object 14"/>
          <p:cNvSpPr/>
          <p:nvPr/>
        </p:nvSpPr>
        <p:spPr>
          <a:xfrm>
            <a:off x="4011624" y="3517425"/>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5" name="object 15"/>
          <p:cNvSpPr txBox="1"/>
          <p:nvPr/>
        </p:nvSpPr>
        <p:spPr>
          <a:xfrm>
            <a:off x="4097060" y="3865193"/>
            <a:ext cx="435187" cy="338554"/>
          </a:xfrm>
          <a:prstGeom prst="rect">
            <a:avLst/>
          </a:prstGeom>
        </p:spPr>
        <p:txBody>
          <a:bodyPr vert="horz" wrap="square" lIns="0" tIns="0" rIns="0" bIns="0" rtlCol="0">
            <a:spAutoFit/>
          </a:bodyPr>
          <a:lstStyle/>
          <a:p>
            <a:pPr marL="16933"/>
            <a:r>
              <a:rPr sz="2200" spc="-20">
                <a:latin typeface="Helvetica"/>
                <a:cs typeface="Helvetica"/>
              </a:rPr>
              <a:t>Pi</a:t>
            </a:r>
            <a:r>
              <a:rPr sz="2200" spc="-13">
                <a:latin typeface="Helvetica"/>
                <a:cs typeface="Helvetica"/>
              </a:rPr>
              <a:t>g</a:t>
            </a:r>
            <a:endParaRPr sz="2200">
              <a:latin typeface="Helvetica"/>
              <a:cs typeface="Helvetica"/>
            </a:endParaRPr>
          </a:p>
        </p:txBody>
      </p:sp>
      <p:sp>
        <p:nvSpPr>
          <p:cNvPr id="16" name="object 16"/>
          <p:cNvSpPr/>
          <p:nvPr/>
        </p:nvSpPr>
        <p:spPr>
          <a:xfrm>
            <a:off x="4704524" y="3793671"/>
            <a:ext cx="361967" cy="496309"/>
          </a:xfrm>
          <a:prstGeom prst="rect">
            <a:avLst/>
          </a:prstGeom>
          <a:blipFill>
            <a:blip r:embed="rId7" cstate="print"/>
            <a:stretch>
              <a:fillRect/>
            </a:stretch>
          </a:blipFill>
        </p:spPr>
        <p:txBody>
          <a:bodyPr wrap="square" lIns="0" tIns="0" rIns="0" bIns="0" rtlCol="0"/>
          <a:lstStyle/>
          <a:p>
            <a:endParaRPr sz="2400"/>
          </a:p>
        </p:txBody>
      </p:sp>
      <p:sp>
        <p:nvSpPr>
          <p:cNvPr id="17" name="object 17"/>
          <p:cNvSpPr/>
          <p:nvPr/>
        </p:nvSpPr>
        <p:spPr>
          <a:xfrm>
            <a:off x="1833445" y="3496700"/>
            <a:ext cx="607203" cy="3083643"/>
          </a:xfrm>
          <a:prstGeom prst="rect">
            <a:avLst/>
          </a:prstGeom>
          <a:blipFill>
            <a:blip r:embed="rId8" cstate="print"/>
            <a:stretch>
              <a:fillRect/>
            </a:stretch>
          </a:blipFill>
        </p:spPr>
        <p:txBody>
          <a:bodyPr wrap="square" lIns="0" tIns="0" rIns="0" bIns="0" rtlCol="0"/>
          <a:lstStyle/>
          <a:p>
            <a:endParaRPr sz="2400"/>
          </a:p>
        </p:txBody>
      </p:sp>
      <p:sp>
        <p:nvSpPr>
          <p:cNvPr id="18" name="object 18"/>
          <p:cNvSpPr/>
          <p:nvPr/>
        </p:nvSpPr>
        <p:spPr>
          <a:xfrm>
            <a:off x="1840329" y="3502720"/>
            <a:ext cx="601979" cy="3078480"/>
          </a:xfrm>
          <a:custGeom>
            <a:avLst/>
            <a:gdLst/>
            <a:ahLst/>
            <a:cxnLst/>
            <a:rect l="l" t="t" r="r" b="b"/>
            <a:pathLst>
              <a:path w="451484" h="2308860">
                <a:moveTo>
                  <a:pt x="0" y="2230592"/>
                </a:moveTo>
                <a:lnTo>
                  <a:pt x="0" y="78243"/>
                </a:lnTo>
                <a:lnTo>
                  <a:pt x="1347" y="63751"/>
                </a:lnTo>
                <a:lnTo>
                  <a:pt x="19585" y="26513"/>
                </a:lnTo>
                <a:lnTo>
                  <a:pt x="53936" y="3839"/>
                </a:lnTo>
                <a:lnTo>
                  <a:pt x="372802" y="0"/>
                </a:lnTo>
                <a:lnTo>
                  <a:pt x="387390" y="1351"/>
                </a:lnTo>
                <a:lnTo>
                  <a:pt x="424615" y="19636"/>
                </a:lnTo>
                <a:lnTo>
                  <a:pt x="447099" y="54058"/>
                </a:lnTo>
                <a:lnTo>
                  <a:pt x="450888" y="2230592"/>
                </a:lnTo>
                <a:lnTo>
                  <a:pt x="449556" y="2245094"/>
                </a:lnTo>
                <a:lnTo>
                  <a:pt x="431452" y="2282341"/>
                </a:lnTo>
                <a:lnTo>
                  <a:pt x="397121" y="2305007"/>
                </a:lnTo>
                <a:lnTo>
                  <a:pt x="372802" y="2308846"/>
                </a:lnTo>
                <a:lnTo>
                  <a:pt x="78086" y="2308846"/>
                </a:lnTo>
                <a:lnTo>
                  <a:pt x="63615" y="2307496"/>
                </a:lnTo>
                <a:lnTo>
                  <a:pt x="26448" y="2289222"/>
                </a:lnTo>
                <a:lnTo>
                  <a:pt x="3830" y="2254801"/>
                </a:lnTo>
                <a:lnTo>
                  <a:pt x="675" y="2240892"/>
                </a:lnTo>
                <a:lnTo>
                  <a:pt x="0" y="2230592"/>
                </a:lnTo>
                <a:close/>
              </a:path>
            </a:pathLst>
          </a:custGeom>
          <a:ln w="8390">
            <a:solidFill>
              <a:srgbClr val="000000"/>
            </a:solidFill>
          </a:ln>
        </p:spPr>
        <p:txBody>
          <a:bodyPr wrap="square" lIns="0" tIns="0" rIns="0" bIns="0" rtlCol="0"/>
          <a:lstStyle/>
          <a:p>
            <a:endParaRPr sz="2400"/>
          </a:p>
        </p:txBody>
      </p:sp>
      <p:sp>
        <p:nvSpPr>
          <p:cNvPr id="19" name="object 19"/>
          <p:cNvSpPr/>
          <p:nvPr/>
        </p:nvSpPr>
        <p:spPr>
          <a:xfrm>
            <a:off x="1840329" y="6476844"/>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20" name="object 20"/>
          <p:cNvSpPr txBox="1"/>
          <p:nvPr/>
        </p:nvSpPr>
        <p:spPr>
          <a:xfrm>
            <a:off x="1974265" y="5096287"/>
            <a:ext cx="338554" cy="1366520"/>
          </a:xfrm>
          <a:prstGeom prst="rect">
            <a:avLst/>
          </a:prstGeom>
        </p:spPr>
        <p:txBody>
          <a:bodyPr vert="vert270" wrap="square" lIns="0" tIns="0" rIns="0" bIns="0" rtlCol="0">
            <a:spAutoFit/>
          </a:bodyPr>
          <a:lstStyle/>
          <a:p>
            <a:pPr marL="16933"/>
            <a:r>
              <a:rPr sz="2200" spc="-7">
                <a:latin typeface="Helvetica"/>
                <a:cs typeface="Helvetica"/>
              </a:rPr>
              <a:t>Z</a:t>
            </a:r>
            <a:r>
              <a:rPr sz="2200">
                <a:latin typeface="Helvetica"/>
                <a:cs typeface="Helvetica"/>
              </a:rPr>
              <a:t>o</a:t>
            </a:r>
            <a:r>
              <a:rPr sz="2200" spc="-7">
                <a:latin typeface="Helvetica"/>
                <a:cs typeface="Helvetica"/>
              </a:rPr>
              <a:t>o</a:t>
            </a:r>
            <a:r>
              <a:rPr sz="2200">
                <a:latin typeface="Helvetica"/>
                <a:cs typeface="Helvetica"/>
              </a:rPr>
              <a:t>k</a:t>
            </a:r>
            <a:r>
              <a:rPr sz="2200" spc="-7">
                <a:latin typeface="Helvetica"/>
                <a:cs typeface="Helvetica"/>
              </a:rPr>
              <a:t>ee</a:t>
            </a:r>
            <a:r>
              <a:rPr sz="2200">
                <a:latin typeface="Helvetica"/>
                <a:cs typeface="Helvetica"/>
              </a:rPr>
              <a:t>p</a:t>
            </a:r>
            <a:r>
              <a:rPr sz="2200" spc="-7">
                <a:latin typeface="Helvetica"/>
                <a:cs typeface="Helvetica"/>
              </a:rPr>
              <a:t>e</a:t>
            </a:r>
            <a:r>
              <a:rPr sz="2200">
                <a:latin typeface="Helvetica"/>
                <a:cs typeface="Helvetica"/>
              </a:rPr>
              <a:t>r</a:t>
            </a:r>
          </a:p>
        </p:txBody>
      </p:sp>
      <p:sp>
        <p:nvSpPr>
          <p:cNvPr id="21" name="object 21"/>
          <p:cNvSpPr/>
          <p:nvPr/>
        </p:nvSpPr>
        <p:spPr>
          <a:xfrm>
            <a:off x="1854957" y="3638470"/>
            <a:ext cx="561321" cy="383393"/>
          </a:xfrm>
          <a:prstGeom prst="rect">
            <a:avLst/>
          </a:prstGeom>
          <a:blipFill>
            <a:blip r:embed="rId9" cstate="print"/>
            <a:stretch>
              <a:fillRect/>
            </a:stretch>
          </a:blipFill>
        </p:spPr>
        <p:txBody>
          <a:bodyPr wrap="square" lIns="0" tIns="0" rIns="0" bIns="0" rtlCol="0"/>
          <a:lstStyle/>
          <a:p>
            <a:endParaRPr sz="2400"/>
          </a:p>
        </p:txBody>
      </p:sp>
      <p:sp>
        <p:nvSpPr>
          <p:cNvPr id="22" name="object 22"/>
          <p:cNvSpPr/>
          <p:nvPr/>
        </p:nvSpPr>
        <p:spPr>
          <a:xfrm>
            <a:off x="5280842" y="3513142"/>
            <a:ext cx="607203" cy="1696397"/>
          </a:xfrm>
          <a:prstGeom prst="rect">
            <a:avLst/>
          </a:prstGeom>
          <a:blipFill>
            <a:blip r:embed="rId10" cstate="print"/>
            <a:stretch>
              <a:fillRect/>
            </a:stretch>
          </a:blipFill>
        </p:spPr>
        <p:txBody>
          <a:bodyPr wrap="square" lIns="0" tIns="0" rIns="0" bIns="0" rtlCol="0"/>
          <a:lstStyle/>
          <a:p>
            <a:endParaRPr sz="2400"/>
          </a:p>
        </p:txBody>
      </p:sp>
      <p:sp>
        <p:nvSpPr>
          <p:cNvPr id="23" name="object 23"/>
          <p:cNvSpPr/>
          <p:nvPr/>
        </p:nvSpPr>
        <p:spPr>
          <a:xfrm>
            <a:off x="5284193" y="3513953"/>
            <a:ext cx="602827" cy="1689100"/>
          </a:xfrm>
          <a:custGeom>
            <a:avLst/>
            <a:gdLst/>
            <a:ahLst/>
            <a:cxnLst/>
            <a:rect l="l" t="t" r="r" b="b"/>
            <a:pathLst>
              <a:path w="452119" h="1266825">
                <a:moveTo>
                  <a:pt x="0" y="1188063"/>
                </a:moveTo>
                <a:lnTo>
                  <a:pt x="0" y="78503"/>
                </a:lnTo>
                <a:lnTo>
                  <a:pt x="1344" y="64001"/>
                </a:lnTo>
                <a:lnTo>
                  <a:pt x="19536" y="26691"/>
                </a:lnTo>
                <a:lnTo>
                  <a:pt x="53792" y="3907"/>
                </a:lnTo>
                <a:lnTo>
                  <a:pt x="373486" y="0"/>
                </a:lnTo>
                <a:lnTo>
                  <a:pt x="387877" y="1353"/>
                </a:lnTo>
                <a:lnTo>
                  <a:pt x="424969" y="19662"/>
                </a:lnTo>
                <a:lnTo>
                  <a:pt x="447666" y="54108"/>
                </a:lnTo>
                <a:lnTo>
                  <a:pt x="451563" y="1188063"/>
                </a:lnTo>
                <a:lnTo>
                  <a:pt x="450211" y="1202733"/>
                </a:lnTo>
                <a:lnTo>
                  <a:pt x="431947" y="1240105"/>
                </a:lnTo>
                <a:lnTo>
                  <a:pt x="397652" y="1262655"/>
                </a:lnTo>
                <a:lnTo>
                  <a:pt x="78076" y="1266480"/>
                </a:lnTo>
                <a:lnTo>
                  <a:pt x="63630" y="1265149"/>
                </a:lnTo>
                <a:lnTo>
                  <a:pt x="26500" y="1247043"/>
                </a:lnTo>
                <a:lnTo>
                  <a:pt x="3863" y="1212628"/>
                </a:lnTo>
                <a:lnTo>
                  <a:pt x="690" y="1198613"/>
                </a:lnTo>
                <a:lnTo>
                  <a:pt x="0" y="1188063"/>
                </a:lnTo>
                <a:close/>
              </a:path>
            </a:pathLst>
          </a:custGeom>
          <a:ln w="8391">
            <a:solidFill>
              <a:srgbClr val="000000"/>
            </a:solidFill>
          </a:ln>
        </p:spPr>
        <p:txBody>
          <a:bodyPr wrap="square" lIns="0" tIns="0" rIns="0" bIns="0" rtlCol="0"/>
          <a:lstStyle/>
          <a:p>
            <a:endParaRPr sz="2400"/>
          </a:p>
        </p:txBody>
      </p:sp>
      <p:sp>
        <p:nvSpPr>
          <p:cNvPr id="24" name="object 24"/>
          <p:cNvSpPr/>
          <p:nvPr/>
        </p:nvSpPr>
        <p:spPr>
          <a:xfrm>
            <a:off x="5284193" y="5098036"/>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25" name="object 25"/>
          <p:cNvSpPr txBox="1"/>
          <p:nvPr/>
        </p:nvSpPr>
        <p:spPr>
          <a:xfrm>
            <a:off x="5434766" y="4238190"/>
            <a:ext cx="338554" cy="871220"/>
          </a:xfrm>
          <a:prstGeom prst="rect">
            <a:avLst/>
          </a:prstGeom>
        </p:spPr>
        <p:txBody>
          <a:bodyPr vert="vert270" wrap="square" lIns="0" tIns="0" rIns="0" bIns="0" rtlCol="0">
            <a:spAutoFit/>
          </a:bodyPr>
          <a:lstStyle/>
          <a:p>
            <a:pPr marL="16933"/>
            <a:r>
              <a:rPr sz="2200" spc="-7">
                <a:latin typeface="Helvetica"/>
                <a:cs typeface="Helvetica"/>
              </a:rPr>
              <a:t>Gi</a:t>
            </a:r>
            <a:r>
              <a:rPr sz="2200">
                <a:latin typeface="Helvetica"/>
                <a:cs typeface="Helvetica"/>
              </a:rPr>
              <a:t>r</a:t>
            </a:r>
            <a:r>
              <a:rPr sz="2200" spc="-7">
                <a:latin typeface="Helvetica"/>
                <a:cs typeface="Helvetica"/>
              </a:rPr>
              <a:t>ap</a:t>
            </a:r>
            <a:r>
              <a:rPr sz="2200">
                <a:latin typeface="Helvetica"/>
                <a:cs typeface="Helvetica"/>
              </a:rPr>
              <a:t>h</a:t>
            </a:r>
          </a:p>
        </p:txBody>
      </p:sp>
      <p:sp>
        <p:nvSpPr>
          <p:cNvPr id="26" name="object 26"/>
          <p:cNvSpPr/>
          <p:nvPr/>
        </p:nvSpPr>
        <p:spPr>
          <a:xfrm>
            <a:off x="5329254" y="3565408"/>
            <a:ext cx="494480" cy="604477"/>
          </a:xfrm>
          <a:prstGeom prst="rect">
            <a:avLst/>
          </a:prstGeom>
          <a:blipFill>
            <a:blip r:embed="rId11" cstate="print"/>
            <a:stretch>
              <a:fillRect/>
            </a:stretch>
          </a:blipFill>
        </p:spPr>
        <p:txBody>
          <a:bodyPr wrap="square" lIns="0" tIns="0" rIns="0" bIns="0" rtlCol="0"/>
          <a:lstStyle/>
          <a:p>
            <a:endParaRPr sz="2400"/>
          </a:p>
        </p:txBody>
      </p:sp>
      <p:sp>
        <p:nvSpPr>
          <p:cNvPr id="27" name="object 27"/>
          <p:cNvSpPr/>
          <p:nvPr/>
        </p:nvSpPr>
        <p:spPr>
          <a:xfrm>
            <a:off x="5963458" y="3504458"/>
            <a:ext cx="607203" cy="1696397"/>
          </a:xfrm>
          <a:prstGeom prst="rect">
            <a:avLst/>
          </a:prstGeom>
          <a:blipFill>
            <a:blip r:embed="rId12" cstate="print"/>
            <a:stretch>
              <a:fillRect/>
            </a:stretch>
          </a:blipFill>
        </p:spPr>
        <p:txBody>
          <a:bodyPr wrap="square" lIns="0" tIns="0" rIns="0" bIns="0" rtlCol="0"/>
          <a:lstStyle/>
          <a:p>
            <a:endParaRPr sz="2400"/>
          </a:p>
        </p:txBody>
      </p:sp>
      <p:sp>
        <p:nvSpPr>
          <p:cNvPr id="28" name="object 28"/>
          <p:cNvSpPr/>
          <p:nvPr/>
        </p:nvSpPr>
        <p:spPr>
          <a:xfrm>
            <a:off x="5966925" y="3511405"/>
            <a:ext cx="601979" cy="1689100"/>
          </a:xfrm>
          <a:custGeom>
            <a:avLst/>
            <a:gdLst/>
            <a:ahLst/>
            <a:cxnLst/>
            <a:rect l="l" t="t" r="r" b="b"/>
            <a:pathLst>
              <a:path w="451485" h="1266825">
                <a:moveTo>
                  <a:pt x="0" y="1187976"/>
                </a:moveTo>
                <a:lnTo>
                  <a:pt x="0" y="78416"/>
                </a:lnTo>
                <a:lnTo>
                  <a:pt x="1342" y="63933"/>
                </a:lnTo>
                <a:lnTo>
                  <a:pt x="19526" y="26654"/>
                </a:lnTo>
                <a:lnTo>
                  <a:pt x="53811" y="3889"/>
                </a:lnTo>
                <a:lnTo>
                  <a:pt x="372793" y="0"/>
                </a:lnTo>
                <a:lnTo>
                  <a:pt x="387239" y="1354"/>
                </a:lnTo>
                <a:lnTo>
                  <a:pt x="424369" y="19674"/>
                </a:lnTo>
                <a:lnTo>
                  <a:pt x="447006" y="54115"/>
                </a:lnTo>
                <a:lnTo>
                  <a:pt x="450870" y="1187976"/>
                </a:lnTo>
                <a:lnTo>
                  <a:pt x="449525" y="1202478"/>
                </a:lnTo>
                <a:lnTo>
                  <a:pt x="431334" y="1239788"/>
                </a:lnTo>
                <a:lnTo>
                  <a:pt x="397077" y="1262572"/>
                </a:lnTo>
                <a:lnTo>
                  <a:pt x="78076" y="1266480"/>
                </a:lnTo>
                <a:lnTo>
                  <a:pt x="63615" y="1265126"/>
                </a:lnTo>
                <a:lnTo>
                  <a:pt x="26488" y="1246817"/>
                </a:lnTo>
                <a:lnTo>
                  <a:pt x="3872" y="1212371"/>
                </a:lnTo>
                <a:lnTo>
                  <a:pt x="697" y="1198466"/>
                </a:lnTo>
                <a:lnTo>
                  <a:pt x="0" y="1187976"/>
                </a:lnTo>
                <a:close/>
              </a:path>
            </a:pathLst>
          </a:custGeom>
          <a:ln w="8391">
            <a:solidFill>
              <a:srgbClr val="000000"/>
            </a:solidFill>
          </a:ln>
        </p:spPr>
        <p:txBody>
          <a:bodyPr wrap="square" lIns="0" tIns="0" rIns="0" bIns="0" rtlCol="0"/>
          <a:lstStyle/>
          <a:p>
            <a:endParaRPr sz="2400"/>
          </a:p>
        </p:txBody>
      </p:sp>
      <p:sp>
        <p:nvSpPr>
          <p:cNvPr id="29" name="object 29"/>
          <p:cNvSpPr/>
          <p:nvPr/>
        </p:nvSpPr>
        <p:spPr>
          <a:xfrm>
            <a:off x="5966925" y="5095373"/>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0" name="object 30"/>
          <p:cNvSpPr txBox="1"/>
          <p:nvPr/>
        </p:nvSpPr>
        <p:spPr>
          <a:xfrm>
            <a:off x="6117500" y="4351544"/>
            <a:ext cx="338554" cy="777240"/>
          </a:xfrm>
          <a:prstGeom prst="rect">
            <a:avLst/>
          </a:prstGeom>
        </p:spPr>
        <p:txBody>
          <a:bodyPr vert="vert270" wrap="square" lIns="0" tIns="0" rIns="0" bIns="0" rtlCol="0">
            <a:spAutoFit/>
          </a:bodyPr>
          <a:lstStyle/>
          <a:p>
            <a:pPr marL="16933"/>
            <a:r>
              <a:rPr sz="2200" spc="-7">
                <a:latin typeface="Helvetica"/>
                <a:cs typeface="Helvetica"/>
              </a:rPr>
              <a:t>S</a:t>
            </a:r>
            <a:r>
              <a:rPr sz="2200">
                <a:latin typeface="Helvetica"/>
                <a:cs typeface="Helvetica"/>
              </a:rPr>
              <a:t>t</a:t>
            </a:r>
            <a:r>
              <a:rPr sz="2200" spc="-7">
                <a:latin typeface="Helvetica"/>
                <a:cs typeface="Helvetica"/>
              </a:rPr>
              <a:t>or</a:t>
            </a:r>
            <a:r>
              <a:rPr sz="2200">
                <a:latin typeface="Helvetica"/>
                <a:cs typeface="Helvetica"/>
              </a:rPr>
              <a:t>m</a:t>
            </a:r>
          </a:p>
        </p:txBody>
      </p:sp>
      <p:sp>
        <p:nvSpPr>
          <p:cNvPr id="31" name="object 31"/>
          <p:cNvSpPr/>
          <p:nvPr/>
        </p:nvSpPr>
        <p:spPr>
          <a:xfrm>
            <a:off x="6034518" y="3622861"/>
            <a:ext cx="448311" cy="492952"/>
          </a:xfrm>
          <a:prstGeom prst="rect">
            <a:avLst/>
          </a:prstGeom>
          <a:blipFill>
            <a:blip r:embed="rId13" cstate="print"/>
            <a:stretch>
              <a:fillRect/>
            </a:stretch>
          </a:blipFill>
        </p:spPr>
        <p:txBody>
          <a:bodyPr wrap="square" lIns="0" tIns="0" rIns="0" bIns="0" rtlCol="0"/>
          <a:lstStyle/>
          <a:p>
            <a:endParaRPr sz="2400"/>
          </a:p>
        </p:txBody>
      </p:sp>
      <p:sp>
        <p:nvSpPr>
          <p:cNvPr id="32" name="object 32"/>
          <p:cNvSpPr/>
          <p:nvPr/>
        </p:nvSpPr>
        <p:spPr>
          <a:xfrm>
            <a:off x="6646076" y="3513142"/>
            <a:ext cx="607203" cy="1696397"/>
          </a:xfrm>
          <a:prstGeom prst="rect">
            <a:avLst/>
          </a:prstGeom>
          <a:blipFill>
            <a:blip r:embed="rId14" cstate="print"/>
            <a:stretch>
              <a:fillRect/>
            </a:stretch>
          </a:blipFill>
        </p:spPr>
        <p:txBody>
          <a:bodyPr wrap="square" lIns="0" tIns="0" rIns="0" bIns="0" rtlCol="0"/>
          <a:lstStyle/>
          <a:p>
            <a:endParaRPr sz="2400"/>
          </a:p>
        </p:txBody>
      </p:sp>
      <p:sp>
        <p:nvSpPr>
          <p:cNvPr id="33" name="object 33"/>
          <p:cNvSpPr/>
          <p:nvPr/>
        </p:nvSpPr>
        <p:spPr>
          <a:xfrm>
            <a:off x="6652084" y="3514763"/>
            <a:ext cx="601979" cy="1688253"/>
          </a:xfrm>
          <a:custGeom>
            <a:avLst/>
            <a:gdLst/>
            <a:ahLst/>
            <a:cxnLst/>
            <a:rect l="l" t="t" r="r" b="b"/>
            <a:pathLst>
              <a:path w="451485" h="1266189">
                <a:moveTo>
                  <a:pt x="0" y="1187455"/>
                </a:moveTo>
                <a:lnTo>
                  <a:pt x="0" y="78503"/>
                </a:lnTo>
                <a:lnTo>
                  <a:pt x="1350" y="63838"/>
                </a:lnTo>
                <a:lnTo>
                  <a:pt x="19595" y="26446"/>
                </a:lnTo>
                <a:lnTo>
                  <a:pt x="53858" y="3850"/>
                </a:lnTo>
                <a:lnTo>
                  <a:pt x="372793" y="0"/>
                </a:lnTo>
                <a:lnTo>
                  <a:pt x="387254" y="1332"/>
                </a:lnTo>
                <a:lnTo>
                  <a:pt x="424381" y="19454"/>
                </a:lnTo>
                <a:lnTo>
                  <a:pt x="446997" y="53876"/>
                </a:lnTo>
                <a:lnTo>
                  <a:pt x="450870" y="1187455"/>
                </a:lnTo>
                <a:lnTo>
                  <a:pt x="449527" y="1202125"/>
                </a:lnTo>
                <a:lnTo>
                  <a:pt x="431343" y="1239497"/>
                </a:lnTo>
                <a:lnTo>
                  <a:pt x="397058" y="1262047"/>
                </a:lnTo>
                <a:lnTo>
                  <a:pt x="78076" y="1265872"/>
                </a:lnTo>
                <a:lnTo>
                  <a:pt x="63677" y="1264541"/>
                </a:lnTo>
                <a:lnTo>
                  <a:pt x="26570" y="1246435"/>
                </a:lnTo>
                <a:lnTo>
                  <a:pt x="3879" y="1212020"/>
                </a:lnTo>
                <a:lnTo>
                  <a:pt x="693" y="1198005"/>
                </a:lnTo>
                <a:lnTo>
                  <a:pt x="0" y="1187455"/>
                </a:lnTo>
                <a:close/>
              </a:path>
            </a:pathLst>
          </a:custGeom>
          <a:ln w="8391">
            <a:solidFill>
              <a:srgbClr val="000000"/>
            </a:solidFill>
          </a:ln>
        </p:spPr>
        <p:txBody>
          <a:bodyPr wrap="square" lIns="0" tIns="0" rIns="0" bIns="0" rtlCol="0"/>
          <a:lstStyle/>
          <a:p>
            <a:endParaRPr sz="2400"/>
          </a:p>
        </p:txBody>
      </p:sp>
      <p:sp>
        <p:nvSpPr>
          <p:cNvPr id="34" name="object 34"/>
          <p:cNvSpPr/>
          <p:nvPr/>
        </p:nvSpPr>
        <p:spPr>
          <a:xfrm>
            <a:off x="6652084" y="5098036"/>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5" name="object 35"/>
          <p:cNvSpPr txBox="1"/>
          <p:nvPr/>
        </p:nvSpPr>
        <p:spPr>
          <a:xfrm>
            <a:off x="6802657" y="4334044"/>
            <a:ext cx="338554" cy="762000"/>
          </a:xfrm>
          <a:prstGeom prst="rect">
            <a:avLst/>
          </a:prstGeom>
        </p:spPr>
        <p:txBody>
          <a:bodyPr vert="vert270" wrap="square" lIns="0" tIns="0" rIns="0" bIns="0" rtlCol="0">
            <a:spAutoFit/>
          </a:bodyPr>
          <a:lstStyle/>
          <a:p>
            <a:pPr marL="16933"/>
            <a:r>
              <a:rPr sz="2200" spc="-7">
                <a:latin typeface="Helvetica"/>
                <a:cs typeface="Helvetica"/>
              </a:rPr>
              <a:t>Spa</a:t>
            </a:r>
            <a:r>
              <a:rPr sz="2200">
                <a:latin typeface="Helvetica"/>
                <a:cs typeface="Helvetica"/>
              </a:rPr>
              <a:t>rk</a:t>
            </a:r>
          </a:p>
        </p:txBody>
      </p:sp>
      <p:sp>
        <p:nvSpPr>
          <p:cNvPr id="36" name="object 36"/>
          <p:cNvSpPr/>
          <p:nvPr/>
        </p:nvSpPr>
        <p:spPr>
          <a:xfrm>
            <a:off x="6712858" y="3607069"/>
            <a:ext cx="365987" cy="593247"/>
          </a:xfrm>
          <a:prstGeom prst="rect">
            <a:avLst/>
          </a:prstGeom>
          <a:blipFill>
            <a:blip r:embed="rId15" cstate="print"/>
            <a:stretch>
              <a:fillRect/>
            </a:stretch>
          </a:blipFill>
        </p:spPr>
        <p:txBody>
          <a:bodyPr wrap="square" lIns="0" tIns="0" rIns="0" bIns="0" rtlCol="0"/>
          <a:lstStyle/>
          <a:p>
            <a:endParaRPr sz="2400"/>
          </a:p>
        </p:txBody>
      </p:sp>
      <p:sp>
        <p:nvSpPr>
          <p:cNvPr id="37" name="object 37"/>
          <p:cNvSpPr/>
          <p:nvPr/>
        </p:nvSpPr>
        <p:spPr>
          <a:xfrm>
            <a:off x="2524692" y="4591236"/>
            <a:ext cx="2680668" cy="609653"/>
          </a:xfrm>
          <a:prstGeom prst="rect">
            <a:avLst/>
          </a:prstGeom>
          <a:blipFill>
            <a:blip r:embed="rId16" cstate="print"/>
            <a:stretch>
              <a:fillRect/>
            </a:stretch>
          </a:blipFill>
        </p:spPr>
        <p:txBody>
          <a:bodyPr wrap="square" lIns="0" tIns="0" rIns="0" bIns="0" rtlCol="0"/>
          <a:lstStyle/>
          <a:p>
            <a:endParaRPr sz="2400"/>
          </a:p>
        </p:txBody>
      </p:sp>
      <p:sp>
        <p:nvSpPr>
          <p:cNvPr id="38" name="object 38"/>
          <p:cNvSpPr/>
          <p:nvPr/>
        </p:nvSpPr>
        <p:spPr>
          <a:xfrm>
            <a:off x="2525558" y="4594710"/>
            <a:ext cx="2678007" cy="603673"/>
          </a:xfrm>
          <a:custGeom>
            <a:avLst/>
            <a:gdLst/>
            <a:ahLst/>
            <a:cxnLst/>
            <a:rect l="l" t="t" r="r" b="b"/>
            <a:pathLst>
              <a:path w="2008505" h="452754">
                <a:moveTo>
                  <a:pt x="78085" y="0"/>
                </a:moveTo>
                <a:lnTo>
                  <a:pt x="1930500" y="0"/>
                </a:lnTo>
                <a:lnTo>
                  <a:pt x="1944905" y="1336"/>
                </a:lnTo>
                <a:lnTo>
                  <a:pt x="1981938" y="19514"/>
                </a:lnTo>
                <a:lnTo>
                  <a:pt x="2004497" y="54033"/>
                </a:lnTo>
                <a:lnTo>
                  <a:pt x="2008317" y="374282"/>
                </a:lnTo>
                <a:lnTo>
                  <a:pt x="2006970" y="388788"/>
                </a:lnTo>
                <a:lnTo>
                  <a:pt x="1988755" y="426113"/>
                </a:lnTo>
                <a:lnTo>
                  <a:pt x="1954485" y="448860"/>
                </a:lnTo>
                <a:lnTo>
                  <a:pt x="78085" y="452698"/>
                </a:lnTo>
                <a:lnTo>
                  <a:pt x="63628" y="451344"/>
                </a:lnTo>
                <a:lnTo>
                  <a:pt x="26490" y="433026"/>
                </a:lnTo>
                <a:lnTo>
                  <a:pt x="3862" y="398588"/>
                </a:lnTo>
                <a:lnTo>
                  <a:pt x="0" y="78503"/>
                </a:lnTo>
                <a:lnTo>
                  <a:pt x="1342" y="63838"/>
                </a:lnTo>
                <a:lnTo>
                  <a:pt x="19523" y="26448"/>
                </a:lnTo>
                <a:lnTo>
                  <a:pt x="53778" y="3852"/>
                </a:lnTo>
                <a:lnTo>
                  <a:pt x="67625" y="693"/>
                </a:lnTo>
                <a:lnTo>
                  <a:pt x="78085" y="0"/>
                </a:lnTo>
                <a:close/>
              </a:path>
            </a:pathLst>
          </a:custGeom>
          <a:ln w="8406">
            <a:solidFill>
              <a:srgbClr val="000000"/>
            </a:solidFill>
          </a:ln>
        </p:spPr>
        <p:txBody>
          <a:bodyPr wrap="square" lIns="0" tIns="0" rIns="0" bIns="0" rtlCol="0"/>
          <a:lstStyle/>
          <a:p>
            <a:endParaRPr sz="2400"/>
          </a:p>
        </p:txBody>
      </p:sp>
      <p:sp>
        <p:nvSpPr>
          <p:cNvPr id="39" name="object 39"/>
          <p:cNvSpPr/>
          <p:nvPr/>
        </p:nvSpPr>
        <p:spPr>
          <a:xfrm>
            <a:off x="2629672" y="4594709"/>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0" name="object 40"/>
          <p:cNvSpPr/>
          <p:nvPr/>
        </p:nvSpPr>
        <p:spPr>
          <a:xfrm>
            <a:off x="4188517" y="4695073"/>
            <a:ext cx="947379" cy="389091"/>
          </a:xfrm>
          <a:prstGeom prst="rect">
            <a:avLst/>
          </a:prstGeom>
          <a:blipFill>
            <a:blip r:embed="rId17" cstate="print"/>
            <a:stretch>
              <a:fillRect/>
            </a:stretch>
          </a:blipFill>
        </p:spPr>
        <p:txBody>
          <a:bodyPr wrap="square" lIns="0" tIns="0" rIns="0" bIns="0" rtlCol="0"/>
          <a:lstStyle/>
          <a:p>
            <a:endParaRPr sz="2400"/>
          </a:p>
        </p:txBody>
      </p:sp>
      <p:sp>
        <p:nvSpPr>
          <p:cNvPr id="41" name="object 41"/>
          <p:cNvSpPr/>
          <p:nvPr/>
        </p:nvSpPr>
        <p:spPr>
          <a:xfrm>
            <a:off x="2524692" y="5285380"/>
            <a:ext cx="5387101" cy="609653"/>
          </a:xfrm>
          <a:prstGeom prst="rect">
            <a:avLst/>
          </a:prstGeom>
          <a:blipFill>
            <a:blip r:embed="rId18" cstate="print"/>
            <a:stretch>
              <a:fillRect/>
            </a:stretch>
          </a:blipFill>
        </p:spPr>
        <p:txBody>
          <a:bodyPr wrap="square" lIns="0" tIns="0" rIns="0" bIns="0" rtlCol="0"/>
          <a:lstStyle/>
          <a:p>
            <a:endParaRPr sz="2400"/>
          </a:p>
        </p:txBody>
      </p:sp>
      <p:sp>
        <p:nvSpPr>
          <p:cNvPr id="42" name="object 42"/>
          <p:cNvSpPr/>
          <p:nvPr/>
        </p:nvSpPr>
        <p:spPr>
          <a:xfrm>
            <a:off x="2525557" y="5292328"/>
            <a:ext cx="5387339" cy="603673"/>
          </a:xfrm>
          <a:custGeom>
            <a:avLst/>
            <a:gdLst/>
            <a:ahLst/>
            <a:cxnLst/>
            <a:rect l="l" t="t" r="r" b="b"/>
            <a:pathLst>
              <a:path w="4040504" h="452754">
                <a:moveTo>
                  <a:pt x="78085" y="0"/>
                </a:moveTo>
                <a:lnTo>
                  <a:pt x="3962232" y="0"/>
                </a:lnTo>
                <a:lnTo>
                  <a:pt x="3976619" y="1352"/>
                </a:lnTo>
                <a:lnTo>
                  <a:pt x="4013730" y="19642"/>
                </a:lnTo>
                <a:lnTo>
                  <a:pt x="4036473" y="54056"/>
                </a:lnTo>
                <a:lnTo>
                  <a:pt x="4040395" y="374238"/>
                </a:lnTo>
                <a:lnTo>
                  <a:pt x="4039043" y="388896"/>
                </a:lnTo>
                <a:lnTo>
                  <a:pt x="4020774" y="426263"/>
                </a:lnTo>
                <a:lnTo>
                  <a:pt x="3986489" y="448849"/>
                </a:lnTo>
                <a:lnTo>
                  <a:pt x="78085" y="452707"/>
                </a:lnTo>
                <a:lnTo>
                  <a:pt x="63633" y="451375"/>
                </a:lnTo>
                <a:lnTo>
                  <a:pt x="26504" y="433259"/>
                </a:lnTo>
                <a:lnTo>
                  <a:pt x="3872" y="398842"/>
                </a:lnTo>
                <a:lnTo>
                  <a:pt x="0" y="78503"/>
                </a:lnTo>
                <a:lnTo>
                  <a:pt x="1342" y="64002"/>
                </a:lnTo>
                <a:lnTo>
                  <a:pt x="19523" y="26693"/>
                </a:lnTo>
                <a:lnTo>
                  <a:pt x="53778" y="3908"/>
                </a:lnTo>
                <a:lnTo>
                  <a:pt x="67625" y="704"/>
                </a:lnTo>
                <a:lnTo>
                  <a:pt x="78085" y="0"/>
                </a:lnTo>
                <a:close/>
              </a:path>
            </a:pathLst>
          </a:custGeom>
          <a:ln w="8407">
            <a:solidFill>
              <a:srgbClr val="000000"/>
            </a:solidFill>
          </a:ln>
        </p:spPr>
        <p:txBody>
          <a:bodyPr wrap="square" lIns="0" tIns="0" rIns="0" bIns="0" rtlCol="0"/>
          <a:lstStyle/>
          <a:p>
            <a:endParaRPr sz="2400"/>
          </a:p>
        </p:txBody>
      </p:sp>
      <p:sp>
        <p:nvSpPr>
          <p:cNvPr id="43" name="object 43"/>
          <p:cNvSpPr/>
          <p:nvPr/>
        </p:nvSpPr>
        <p:spPr>
          <a:xfrm>
            <a:off x="2629672" y="5292327"/>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4" name="object 44"/>
          <p:cNvSpPr/>
          <p:nvPr/>
        </p:nvSpPr>
        <p:spPr>
          <a:xfrm>
            <a:off x="5130524" y="5354979"/>
            <a:ext cx="2096723" cy="468509"/>
          </a:xfrm>
          <a:prstGeom prst="rect">
            <a:avLst/>
          </a:prstGeom>
          <a:blipFill>
            <a:blip r:embed="rId19" cstate="print"/>
            <a:stretch>
              <a:fillRect/>
            </a:stretch>
          </a:blipFill>
        </p:spPr>
        <p:txBody>
          <a:bodyPr wrap="square" lIns="0" tIns="0" rIns="0" bIns="0" rtlCol="0"/>
          <a:lstStyle/>
          <a:p>
            <a:endParaRPr sz="2400"/>
          </a:p>
        </p:txBody>
      </p:sp>
      <p:sp>
        <p:nvSpPr>
          <p:cNvPr id="45" name="object 45"/>
          <p:cNvSpPr/>
          <p:nvPr/>
        </p:nvSpPr>
        <p:spPr>
          <a:xfrm>
            <a:off x="9303173" y="3502720"/>
            <a:ext cx="602827" cy="3078480"/>
          </a:xfrm>
          <a:custGeom>
            <a:avLst/>
            <a:gdLst/>
            <a:ahLst/>
            <a:cxnLst/>
            <a:rect l="l" t="t" r="r" b="b"/>
            <a:pathLst>
              <a:path w="452120" h="2308860">
                <a:moveTo>
                  <a:pt x="373486" y="0"/>
                </a:moveTo>
                <a:lnTo>
                  <a:pt x="67826" y="683"/>
                </a:lnTo>
                <a:lnTo>
                  <a:pt x="29575" y="17027"/>
                </a:lnTo>
                <a:lnTo>
                  <a:pt x="5224" y="50147"/>
                </a:lnTo>
                <a:lnTo>
                  <a:pt x="0" y="78243"/>
                </a:lnTo>
                <a:lnTo>
                  <a:pt x="0" y="2230592"/>
                </a:lnTo>
                <a:lnTo>
                  <a:pt x="9370" y="2267693"/>
                </a:lnTo>
                <a:lnTo>
                  <a:pt x="37603" y="2297448"/>
                </a:lnTo>
                <a:lnTo>
                  <a:pt x="78163" y="2308846"/>
                </a:lnTo>
                <a:lnTo>
                  <a:pt x="373486" y="2308846"/>
                </a:lnTo>
                <a:lnTo>
                  <a:pt x="421905" y="2291848"/>
                </a:lnTo>
                <a:lnTo>
                  <a:pt x="446313" y="2258720"/>
                </a:lnTo>
                <a:lnTo>
                  <a:pt x="451563" y="2230592"/>
                </a:lnTo>
                <a:lnTo>
                  <a:pt x="450886" y="67967"/>
                </a:lnTo>
                <a:lnTo>
                  <a:pt x="434541" y="29651"/>
                </a:lnTo>
                <a:lnTo>
                  <a:pt x="401466" y="5240"/>
                </a:lnTo>
                <a:lnTo>
                  <a:pt x="373486" y="0"/>
                </a:lnTo>
                <a:close/>
              </a:path>
            </a:pathLst>
          </a:custGeom>
          <a:solidFill>
            <a:srgbClr val="FFFFFF"/>
          </a:solidFill>
        </p:spPr>
        <p:txBody>
          <a:bodyPr wrap="square" lIns="0" tIns="0" rIns="0" bIns="0" rtlCol="0"/>
          <a:lstStyle/>
          <a:p>
            <a:endParaRPr sz="2400"/>
          </a:p>
        </p:txBody>
      </p:sp>
      <p:sp>
        <p:nvSpPr>
          <p:cNvPr id="46" name="object 46"/>
          <p:cNvSpPr/>
          <p:nvPr/>
        </p:nvSpPr>
        <p:spPr>
          <a:xfrm>
            <a:off x="9303173" y="3502720"/>
            <a:ext cx="602827" cy="3078480"/>
          </a:xfrm>
          <a:custGeom>
            <a:avLst/>
            <a:gdLst/>
            <a:ahLst/>
            <a:cxnLst/>
            <a:rect l="l" t="t" r="r" b="b"/>
            <a:pathLst>
              <a:path w="452120" h="2308860">
                <a:moveTo>
                  <a:pt x="0" y="2230592"/>
                </a:moveTo>
                <a:lnTo>
                  <a:pt x="0" y="78243"/>
                </a:lnTo>
                <a:lnTo>
                  <a:pt x="1347" y="63758"/>
                </a:lnTo>
                <a:lnTo>
                  <a:pt x="19585" y="26533"/>
                </a:lnTo>
                <a:lnTo>
                  <a:pt x="53942" y="3854"/>
                </a:lnTo>
                <a:lnTo>
                  <a:pt x="373486" y="0"/>
                </a:lnTo>
                <a:lnTo>
                  <a:pt x="387901" y="1351"/>
                </a:lnTo>
                <a:lnTo>
                  <a:pt x="425039" y="19638"/>
                </a:lnTo>
                <a:lnTo>
                  <a:pt x="447717" y="54063"/>
                </a:lnTo>
                <a:lnTo>
                  <a:pt x="451563" y="2230592"/>
                </a:lnTo>
                <a:lnTo>
                  <a:pt x="450208" y="2245095"/>
                </a:lnTo>
                <a:lnTo>
                  <a:pt x="431909" y="2282343"/>
                </a:lnTo>
                <a:lnTo>
                  <a:pt x="397555" y="2305009"/>
                </a:lnTo>
                <a:lnTo>
                  <a:pt x="373486" y="2308846"/>
                </a:lnTo>
                <a:lnTo>
                  <a:pt x="78163" y="2308846"/>
                </a:lnTo>
                <a:lnTo>
                  <a:pt x="63684" y="2307497"/>
                </a:lnTo>
                <a:lnTo>
                  <a:pt x="26494" y="2289240"/>
                </a:lnTo>
                <a:lnTo>
                  <a:pt x="3849" y="2254847"/>
                </a:lnTo>
                <a:lnTo>
                  <a:pt x="683" y="2240949"/>
                </a:lnTo>
                <a:lnTo>
                  <a:pt x="0" y="2230592"/>
                </a:lnTo>
                <a:close/>
              </a:path>
            </a:pathLst>
          </a:custGeom>
          <a:ln w="8390">
            <a:solidFill>
              <a:srgbClr val="000000"/>
            </a:solidFill>
          </a:ln>
        </p:spPr>
        <p:txBody>
          <a:bodyPr wrap="square" lIns="0" tIns="0" rIns="0" bIns="0" rtlCol="0"/>
          <a:lstStyle/>
          <a:p>
            <a:endParaRPr sz="2400"/>
          </a:p>
        </p:txBody>
      </p:sp>
      <p:sp>
        <p:nvSpPr>
          <p:cNvPr id="47" name="object 47"/>
          <p:cNvSpPr/>
          <p:nvPr/>
        </p:nvSpPr>
        <p:spPr>
          <a:xfrm>
            <a:off x="9303173" y="6476844"/>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8" name="object 48"/>
          <p:cNvSpPr txBox="1"/>
          <p:nvPr/>
        </p:nvSpPr>
        <p:spPr>
          <a:xfrm>
            <a:off x="9485058" y="5149517"/>
            <a:ext cx="338554" cy="1273387"/>
          </a:xfrm>
          <a:prstGeom prst="rect">
            <a:avLst/>
          </a:prstGeom>
        </p:spPr>
        <p:txBody>
          <a:bodyPr vert="vert270" wrap="square" lIns="0" tIns="0" rIns="0" bIns="0" rtlCol="0">
            <a:spAutoFit/>
          </a:bodyPr>
          <a:lstStyle/>
          <a:p>
            <a:pPr marL="16933"/>
            <a:r>
              <a:rPr sz="2200" spc="-7">
                <a:latin typeface="Helvetica"/>
                <a:cs typeface="Helvetica"/>
              </a:rPr>
              <a:t>Mon</a:t>
            </a:r>
            <a:r>
              <a:rPr sz="2200">
                <a:latin typeface="Helvetica"/>
                <a:cs typeface="Helvetica"/>
              </a:rPr>
              <a:t>g</a:t>
            </a:r>
            <a:r>
              <a:rPr sz="2200" spc="-7">
                <a:latin typeface="Helvetica"/>
                <a:cs typeface="Helvetica"/>
              </a:rPr>
              <a:t>oD</a:t>
            </a:r>
            <a:r>
              <a:rPr sz="2200">
                <a:latin typeface="Helvetica"/>
                <a:cs typeface="Helvetica"/>
              </a:rPr>
              <a:t>B</a:t>
            </a:r>
          </a:p>
        </p:txBody>
      </p:sp>
      <p:sp>
        <p:nvSpPr>
          <p:cNvPr id="49" name="object 49"/>
          <p:cNvSpPr/>
          <p:nvPr/>
        </p:nvSpPr>
        <p:spPr>
          <a:xfrm>
            <a:off x="9315306" y="3574046"/>
            <a:ext cx="601183" cy="645281"/>
          </a:xfrm>
          <a:prstGeom prst="rect">
            <a:avLst/>
          </a:prstGeom>
          <a:blipFill>
            <a:blip r:embed="rId20" cstate="print"/>
            <a:stretch>
              <a:fillRect/>
            </a:stretch>
          </a:blipFill>
        </p:spPr>
        <p:txBody>
          <a:bodyPr wrap="square" lIns="0" tIns="0" rIns="0" bIns="0" rtlCol="0"/>
          <a:lstStyle/>
          <a:p>
            <a:endParaRPr sz="2400"/>
          </a:p>
        </p:txBody>
      </p:sp>
      <p:sp>
        <p:nvSpPr>
          <p:cNvPr id="50" name="object 50"/>
          <p:cNvSpPr/>
          <p:nvPr/>
        </p:nvSpPr>
        <p:spPr>
          <a:xfrm>
            <a:off x="8635230" y="3502720"/>
            <a:ext cx="601979" cy="3078480"/>
          </a:xfrm>
          <a:custGeom>
            <a:avLst/>
            <a:gdLst/>
            <a:ahLst/>
            <a:cxnLst/>
            <a:rect l="l" t="t" r="r" b="b"/>
            <a:pathLst>
              <a:path w="451485" h="2308860">
                <a:moveTo>
                  <a:pt x="373399" y="0"/>
                </a:moveTo>
                <a:lnTo>
                  <a:pt x="67804" y="675"/>
                </a:lnTo>
                <a:lnTo>
                  <a:pt x="29552" y="17003"/>
                </a:lnTo>
                <a:lnTo>
                  <a:pt x="5218" y="50132"/>
                </a:lnTo>
                <a:lnTo>
                  <a:pt x="0" y="78243"/>
                </a:lnTo>
                <a:lnTo>
                  <a:pt x="0" y="2230592"/>
                </a:lnTo>
                <a:lnTo>
                  <a:pt x="9328" y="2267652"/>
                </a:lnTo>
                <a:lnTo>
                  <a:pt x="37520" y="2297436"/>
                </a:lnTo>
                <a:lnTo>
                  <a:pt x="78076" y="2308846"/>
                </a:lnTo>
                <a:lnTo>
                  <a:pt x="383679" y="2308171"/>
                </a:lnTo>
                <a:lnTo>
                  <a:pt x="421928" y="2291848"/>
                </a:lnTo>
                <a:lnTo>
                  <a:pt x="446258" y="2258720"/>
                </a:lnTo>
                <a:lnTo>
                  <a:pt x="451476" y="2230592"/>
                </a:lnTo>
                <a:lnTo>
                  <a:pt x="450804" y="67967"/>
                </a:lnTo>
                <a:lnTo>
                  <a:pt x="434536" y="29651"/>
                </a:lnTo>
                <a:lnTo>
                  <a:pt x="401486" y="5240"/>
                </a:lnTo>
                <a:lnTo>
                  <a:pt x="373399" y="0"/>
                </a:lnTo>
                <a:close/>
              </a:path>
            </a:pathLst>
          </a:custGeom>
          <a:solidFill>
            <a:srgbClr val="FFFFFF"/>
          </a:solidFill>
        </p:spPr>
        <p:txBody>
          <a:bodyPr wrap="square" lIns="0" tIns="0" rIns="0" bIns="0" rtlCol="0"/>
          <a:lstStyle/>
          <a:p>
            <a:endParaRPr sz="2400"/>
          </a:p>
        </p:txBody>
      </p:sp>
      <p:sp>
        <p:nvSpPr>
          <p:cNvPr id="51" name="object 51"/>
          <p:cNvSpPr/>
          <p:nvPr/>
        </p:nvSpPr>
        <p:spPr>
          <a:xfrm>
            <a:off x="8635230" y="3502720"/>
            <a:ext cx="601979" cy="3078480"/>
          </a:xfrm>
          <a:custGeom>
            <a:avLst/>
            <a:gdLst/>
            <a:ahLst/>
            <a:cxnLst/>
            <a:rect l="l" t="t" r="r" b="b"/>
            <a:pathLst>
              <a:path w="451485" h="2308860">
                <a:moveTo>
                  <a:pt x="0" y="2230592"/>
                </a:moveTo>
                <a:lnTo>
                  <a:pt x="0" y="78243"/>
                </a:lnTo>
                <a:lnTo>
                  <a:pt x="1345" y="63750"/>
                </a:lnTo>
                <a:lnTo>
                  <a:pt x="19567" y="26510"/>
                </a:lnTo>
                <a:lnTo>
                  <a:pt x="53916" y="3837"/>
                </a:lnTo>
                <a:lnTo>
                  <a:pt x="373399" y="0"/>
                </a:lnTo>
                <a:lnTo>
                  <a:pt x="387884" y="1351"/>
                </a:lnTo>
                <a:lnTo>
                  <a:pt x="425057" y="19638"/>
                </a:lnTo>
                <a:lnTo>
                  <a:pt x="447655" y="54063"/>
                </a:lnTo>
                <a:lnTo>
                  <a:pt x="451476" y="2230592"/>
                </a:lnTo>
                <a:lnTo>
                  <a:pt x="450131" y="2245095"/>
                </a:lnTo>
                <a:lnTo>
                  <a:pt x="431911" y="2282343"/>
                </a:lnTo>
                <a:lnTo>
                  <a:pt x="397567" y="2305009"/>
                </a:lnTo>
                <a:lnTo>
                  <a:pt x="78076" y="2308846"/>
                </a:lnTo>
                <a:lnTo>
                  <a:pt x="63592" y="2307496"/>
                </a:lnTo>
                <a:lnTo>
                  <a:pt x="26422" y="2289220"/>
                </a:lnTo>
                <a:lnTo>
                  <a:pt x="3823" y="2254795"/>
                </a:lnTo>
                <a:lnTo>
                  <a:pt x="673" y="2240885"/>
                </a:lnTo>
                <a:lnTo>
                  <a:pt x="0" y="2230592"/>
                </a:lnTo>
                <a:close/>
              </a:path>
            </a:pathLst>
          </a:custGeom>
          <a:ln w="8390">
            <a:solidFill>
              <a:srgbClr val="000000"/>
            </a:solidFill>
          </a:ln>
        </p:spPr>
        <p:txBody>
          <a:bodyPr wrap="square" lIns="0" tIns="0" rIns="0" bIns="0" rtlCol="0"/>
          <a:lstStyle/>
          <a:p>
            <a:endParaRPr sz="2400"/>
          </a:p>
        </p:txBody>
      </p:sp>
      <p:sp>
        <p:nvSpPr>
          <p:cNvPr id="52" name="object 52"/>
          <p:cNvSpPr/>
          <p:nvPr/>
        </p:nvSpPr>
        <p:spPr>
          <a:xfrm>
            <a:off x="8635230" y="6476844"/>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3" name="object 53"/>
          <p:cNvSpPr txBox="1"/>
          <p:nvPr/>
        </p:nvSpPr>
        <p:spPr>
          <a:xfrm>
            <a:off x="8785805" y="5032374"/>
            <a:ext cx="338554" cy="1381759"/>
          </a:xfrm>
          <a:prstGeom prst="rect">
            <a:avLst/>
          </a:prstGeom>
        </p:spPr>
        <p:txBody>
          <a:bodyPr vert="vert270" wrap="square" lIns="0" tIns="0" rIns="0" bIns="0" rtlCol="0">
            <a:spAutoFit/>
          </a:bodyPr>
          <a:lstStyle/>
          <a:p>
            <a:pPr marL="16933"/>
            <a:r>
              <a:rPr sz="2200" spc="-7">
                <a:latin typeface="Helvetica"/>
                <a:cs typeface="Helvetica"/>
              </a:rPr>
              <a:t>Ca</a:t>
            </a:r>
            <a:r>
              <a:rPr sz="2200">
                <a:latin typeface="Helvetica"/>
                <a:cs typeface="Helvetica"/>
              </a:rPr>
              <a:t>ss</a:t>
            </a:r>
            <a:r>
              <a:rPr sz="2200" spc="-7">
                <a:latin typeface="Helvetica"/>
                <a:cs typeface="Helvetica"/>
              </a:rPr>
              <a:t>an</a:t>
            </a:r>
            <a:r>
              <a:rPr sz="2200">
                <a:latin typeface="Helvetica"/>
                <a:cs typeface="Helvetica"/>
              </a:rPr>
              <a:t>d</a:t>
            </a:r>
            <a:r>
              <a:rPr sz="2200" spc="-7">
                <a:latin typeface="Helvetica"/>
                <a:cs typeface="Helvetica"/>
              </a:rPr>
              <a:t>r</a:t>
            </a:r>
            <a:r>
              <a:rPr sz="2200">
                <a:latin typeface="Helvetica"/>
                <a:cs typeface="Helvetica"/>
              </a:rPr>
              <a:t>a</a:t>
            </a:r>
          </a:p>
        </p:txBody>
      </p:sp>
      <p:sp>
        <p:nvSpPr>
          <p:cNvPr id="54" name="object 54"/>
          <p:cNvSpPr/>
          <p:nvPr/>
        </p:nvSpPr>
        <p:spPr>
          <a:xfrm>
            <a:off x="8725585" y="3577519"/>
            <a:ext cx="404993" cy="554736"/>
          </a:xfrm>
          <a:prstGeom prst="rect">
            <a:avLst/>
          </a:prstGeom>
          <a:blipFill>
            <a:blip r:embed="rId21" cstate="print"/>
            <a:stretch>
              <a:fillRect/>
            </a:stretch>
          </a:blipFill>
        </p:spPr>
        <p:txBody>
          <a:bodyPr wrap="square" lIns="0" tIns="0" rIns="0" bIns="0" rtlCol="0"/>
          <a:lstStyle/>
          <a:p>
            <a:endParaRPr sz="2400"/>
          </a:p>
        </p:txBody>
      </p:sp>
      <p:sp>
        <p:nvSpPr>
          <p:cNvPr id="55" name="object 55"/>
          <p:cNvSpPr/>
          <p:nvPr/>
        </p:nvSpPr>
        <p:spPr>
          <a:xfrm>
            <a:off x="2524692" y="5970666"/>
            <a:ext cx="6061168" cy="609653"/>
          </a:xfrm>
          <a:prstGeom prst="rect">
            <a:avLst/>
          </a:prstGeom>
          <a:blipFill>
            <a:blip r:embed="rId22" cstate="print"/>
            <a:stretch>
              <a:fillRect/>
            </a:stretch>
          </a:blipFill>
        </p:spPr>
        <p:txBody>
          <a:bodyPr wrap="square" lIns="0" tIns="0" rIns="0" bIns="0" rtlCol="0"/>
          <a:lstStyle/>
          <a:p>
            <a:endParaRPr sz="2400"/>
          </a:p>
        </p:txBody>
      </p:sp>
      <p:sp>
        <p:nvSpPr>
          <p:cNvPr id="56" name="object 56"/>
          <p:cNvSpPr/>
          <p:nvPr/>
        </p:nvSpPr>
        <p:spPr>
          <a:xfrm>
            <a:off x="2525558" y="5976988"/>
            <a:ext cx="6061287" cy="604520"/>
          </a:xfrm>
          <a:custGeom>
            <a:avLst/>
            <a:gdLst/>
            <a:ahLst/>
            <a:cxnLst/>
            <a:rect l="l" t="t" r="r" b="b"/>
            <a:pathLst>
              <a:path w="4545965" h="453389">
                <a:moveTo>
                  <a:pt x="78085" y="0"/>
                </a:moveTo>
                <a:lnTo>
                  <a:pt x="4467782" y="0"/>
                </a:lnTo>
                <a:lnTo>
                  <a:pt x="4482195" y="1350"/>
                </a:lnTo>
                <a:lnTo>
                  <a:pt x="4519330" y="19627"/>
                </a:lnTo>
                <a:lnTo>
                  <a:pt x="4542010" y="54052"/>
                </a:lnTo>
                <a:lnTo>
                  <a:pt x="4545859" y="374891"/>
                </a:lnTo>
                <a:lnTo>
                  <a:pt x="4544504" y="389394"/>
                </a:lnTo>
                <a:lnTo>
                  <a:pt x="4526205" y="426642"/>
                </a:lnTo>
                <a:lnTo>
                  <a:pt x="4491850" y="449308"/>
                </a:lnTo>
                <a:lnTo>
                  <a:pt x="78085" y="453145"/>
                </a:lnTo>
                <a:lnTo>
                  <a:pt x="63613" y="451795"/>
                </a:lnTo>
                <a:lnTo>
                  <a:pt x="26447" y="433521"/>
                </a:lnTo>
                <a:lnTo>
                  <a:pt x="3830" y="399100"/>
                </a:lnTo>
                <a:lnTo>
                  <a:pt x="0" y="78260"/>
                </a:lnTo>
                <a:lnTo>
                  <a:pt x="1346" y="63758"/>
                </a:lnTo>
                <a:lnTo>
                  <a:pt x="19579" y="26510"/>
                </a:lnTo>
                <a:lnTo>
                  <a:pt x="53924" y="3840"/>
                </a:lnTo>
                <a:lnTo>
                  <a:pt x="67803" y="677"/>
                </a:lnTo>
                <a:lnTo>
                  <a:pt x="78085" y="0"/>
                </a:lnTo>
                <a:close/>
              </a:path>
            </a:pathLst>
          </a:custGeom>
          <a:ln w="8407">
            <a:solidFill>
              <a:srgbClr val="000000"/>
            </a:solidFill>
          </a:ln>
        </p:spPr>
        <p:txBody>
          <a:bodyPr wrap="square" lIns="0" tIns="0" rIns="0" bIns="0" rtlCol="0"/>
          <a:lstStyle/>
          <a:p>
            <a:endParaRPr sz="2400"/>
          </a:p>
        </p:txBody>
      </p:sp>
      <p:sp>
        <p:nvSpPr>
          <p:cNvPr id="57" name="object 57"/>
          <p:cNvSpPr/>
          <p:nvPr/>
        </p:nvSpPr>
        <p:spPr>
          <a:xfrm>
            <a:off x="2629672" y="5976988"/>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8" name="object 58"/>
          <p:cNvSpPr/>
          <p:nvPr/>
        </p:nvSpPr>
        <p:spPr>
          <a:xfrm>
            <a:off x="7312401" y="3513142"/>
            <a:ext cx="607203" cy="1696397"/>
          </a:xfrm>
          <a:prstGeom prst="rect">
            <a:avLst/>
          </a:prstGeom>
          <a:blipFill>
            <a:blip r:embed="rId23" cstate="print"/>
            <a:stretch>
              <a:fillRect/>
            </a:stretch>
          </a:blipFill>
        </p:spPr>
        <p:txBody>
          <a:bodyPr wrap="square" lIns="0" tIns="0" rIns="0" bIns="0" rtlCol="0"/>
          <a:lstStyle/>
          <a:p>
            <a:endParaRPr sz="2400"/>
          </a:p>
        </p:txBody>
      </p:sp>
      <p:sp>
        <p:nvSpPr>
          <p:cNvPr id="59" name="object 59"/>
          <p:cNvSpPr/>
          <p:nvPr/>
        </p:nvSpPr>
        <p:spPr>
          <a:xfrm>
            <a:off x="7318409" y="3517426"/>
            <a:ext cx="601979" cy="1689100"/>
          </a:xfrm>
          <a:custGeom>
            <a:avLst/>
            <a:gdLst/>
            <a:ahLst/>
            <a:cxnLst/>
            <a:rect l="l" t="t" r="r" b="b"/>
            <a:pathLst>
              <a:path w="451485" h="1266825">
                <a:moveTo>
                  <a:pt x="0" y="1188236"/>
                </a:moveTo>
                <a:lnTo>
                  <a:pt x="0" y="78416"/>
                </a:lnTo>
                <a:lnTo>
                  <a:pt x="1345" y="63933"/>
                </a:lnTo>
                <a:lnTo>
                  <a:pt x="19556" y="26654"/>
                </a:lnTo>
                <a:lnTo>
                  <a:pt x="53844" y="3889"/>
                </a:lnTo>
                <a:lnTo>
                  <a:pt x="372793" y="0"/>
                </a:lnTo>
                <a:lnTo>
                  <a:pt x="387426" y="1354"/>
                </a:lnTo>
                <a:lnTo>
                  <a:pt x="424648" y="19674"/>
                </a:lnTo>
                <a:lnTo>
                  <a:pt x="447071" y="54115"/>
                </a:lnTo>
                <a:lnTo>
                  <a:pt x="450870" y="1188236"/>
                </a:lnTo>
                <a:lnTo>
                  <a:pt x="449545" y="1202752"/>
                </a:lnTo>
                <a:lnTo>
                  <a:pt x="431510" y="1240004"/>
                </a:lnTo>
                <a:lnTo>
                  <a:pt x="397184" y="1262650"/>
                </a:lnTo>
                <a:lnTo>
                  <a:pt x="78076" y="1266480"/>
                </a:lnTo>
                <a:lnTo>
                  <a:pt x="63615" y="1265131"/>
                </a:lnTo>
                <a:lnTo>
                  <a:pt x="26454" y="1246871"/>
                </a:lnTo>
                <a:lnTo>
                  <a:pt x="3829" y="1212449"/>
                </a:lnTo>
                <a:lnTo>
                  <a:pt x="673" y="1198530"/>
                </a:lnTo>
                <a:lnTo>
                  <a:pt x="0" y="1188236"/>
                </a:lnTo>
                <a:close/>
              </a:path>
            </a:pathLst>
          </a:custGeom>
          <a:ln w="8391">
            <a:solidFill>
              <a:srgbClr val="000000"/>
            </a:solidFill>
          </a:ln>
        </p:spPr>
        <p:txBody>
          <a:bodyPr wrap="square" lIns="0" tIns="0" rIns="0" bIns="0" rtlCol="0"/>
          <a:lstStyle/>
          <a:p>
            <a:endParaRPr sz="2400"/>
          </a:p>
        </p:txBody>
      </p:sp>
      <p:sp>
        <p:nvSpPr>
          <p:cNvPr id="60" name="object 60"/>
          <p:cNvSpPr/>
          <p:nvPr/>
        </p:nvSpPr>
        <p:spPr>
          <a:xfrm>
            <a:off x="7318409" y="5101741"/>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61" name="object 61"/>
          <p:cNvSpPr txBox="1"/>
          <p:nvPr/>
        </p:nvSpPr>
        <p:spPr>
          <a:xfrm>
            <a:off x="7468982" y="4406990"/>
            <a:ext cx="338554" cy="622300"/>
          </a:xfrm>
          <a:prstGeom prst="rect">
            <a:avLst/>
          </a:prstGeom>
        </p:spPr>
        <p:txBody>
          <a:bodyPr vert="vert270" wrap="square" lIns="0" tIns="0" rIns="0" bIns="0" rtlCol="0">
            <a:spAutoFit/>
          </a:bodyPr>
          <a:lstStyle/>
          <a:p>
            <a:pPr marL="16933"/>
            <a:r>
              <a:rPr sz="2200" spc="-7">
                <a:latin typeface="Helvetica"/>
                <a:cs typeface="Helvetica"/>
              </a:rPr>
              <a:t>Fl</a:t>
            </a:r>
            <a:r>
              <a:rPr sz="2200">
                <a:latin typeface="Helvetica"/>
                <a:cs typeface="Helvetica"/>
              </a:rPr>
              <a:t>i</a:t>
            </a:r>
            <a:r>
              <a:rPr sz="2200" spc="-7">
                <a:latin typeface="Helvetica"/>
                <a:cs typeface="Helvetica"/>
              </a:rPr>
              <a:t>n</a:t>
            </a:r>
            <a:r>
              <a:rPr sz="2200">
                <a:latin typeface="Helvetica"/>
                <a:cs typeface="Helvetica"/>
              </a:rPr>
              <a:t>k</a:t>
            </a:r>
          </a:p>
        </p:txBody>
      </p:sp>
      <p:sp>
        <p:nvSpPr>
          <p:cNvPr id="62" name="object 62"/>
          <p:cNvSpPr/>
          <p:nvPr/>
        </p:nvSpPr>
        <p:spPr>
          <a:xfrm>
            <a:off x="7391200" y="3661083"/>
            <a:ext cx="438836" cy="451349"/>
          </a:xfrm>
          <a:prstGeom prst="rect">
            <a:avLst/>
          </a:prstGeom>
          <a:blipFill>
            <a:blip r:embed="rId24" cstate="print"/>
            <a:stretch>
              <a:fillRect/>
            </a:stretch>
          </a:blipFill>
        </p:spPr>
        <p:txBody>
          <a:bodyPr wrap="square" lIns="0" tIns="0" rIns="0" bIns="0" rtlCol="0"/>
          <a:lstStyle/>
          <a:p>
            <a:endParaRPr sz="2400"/>
          </a:p>
        </p:txBody>
      </p:sp>
      <p:sp>
        <p:nvSpPr>
          <p:cNvPr id="63" name="object 63"/>
          <p:cNvSpPr/>
          <p:nvPr/>
        </p:nvSpPr>
        <p:spPr>
          <a:xfrm>
            <a:off x="5958260" y="6032474"/>
            <a:ext cx="1695680" cy="453855"/>
          </a:xfrm>
          <a:prstGeom prst="rect">
            <a:avLst/>
          </a:prstGeom>
          <a:blipFill>
            <a:blip r:embed="rId25" cstate="print"/>
            <a:stretch>
              <a:fillRect/>
            </a:stretch>
          </a:blipFill>
        </p:spPr>
        <p:txBody>
          <a:bodyPr wrap="square" lIns="0" tIns="0" rIns="0" bIns="0" rtlCol="0"/>
          <a:lstStyle/>
          <a:p>
            <a:endParaRPr sz="2400"/>
          </a:p>
        </p:txBody>
      </p:sp>
      <p:sp>
        <p:nvSpPr>
          <p:cNvPr id="64" name="object 64"/>
          <p:cNvSpPr/>
          <p:nvPr/>
        </p:nvSpPr>
        <p:spPr>
          <a:xfrm>
            <a:off x="1707465" y="5105668"/>
            <a:ext cx="6197600" cy="1117600"/>
          </a:xfrm>
          <a:prstGeom prst="rect">
            <a:avLst/>
          </a:prstGeom>
          <a:blipFill>
            <a:blip r:embed="rId26" cstate="print"/>
            <a:stretch>
              <a:fillRect/>
            </a:stretch>
          </a:blipFill>
        </p:spPr>
        <p:txBody>
          <a:bodyPr wrap="square" lIns="0" tIns="0" rIns="0" bIns="0" rtlCol="0"/>
          <a:lstStyle/>
          <a:p>
            <a:endParaRPr sz="2400"/>
          </a:p>
        </p:txBody>
      </p:sp>
      <p:sp>
        <p:nvSpPr>
          <p:cNvPr id="65" name="object 65"/>
          <p:cNvSpPr/>
          <p:nvPr/>
        </p:nvSpPr>
        <p:spPr>
          <a:xfrm>
            <a:off x="1707465" y="5105668"/>
            <a:ext cx="6197600" cy="1117600"/>
          </a:xfrm>
          <a:custGeom>
            <a:avLst/>
            <a:gdLst/>
            <a:ahLst/>
            <a:cxnLst/>
            <a:rect l="l" t="t" r="r" b="b"/>
            <a:pathLst>
              <a:path w="4648200" h="838200">
                <a:moveTo>
                  <a:pt x="0" y="139700"/>
                </a:moveTo>
                <a:lnTo>
                  <a:pt x="6634" y="97037"/>
                </a:lnTo>
                <a:lnTo>
                  <a:pt x="25163" y="59696"/>
                </a:lnTo>
                <a:lnTo>
                  <a:pt x="53522" y="29741"/>
                </a:lnTo>
                <a:lnTo>
                  <a:pt x="89649" y="9233"/>
                </a:lnTo>
                <a:lnTo>
                  <a:pt x="131480" y="237"/>
                </a:lnTo>
                <a:lnTo>
                  <a:pt x="4508500" y="0"/>
                </a:lnTo>
                <a:lnTo>
                  <a:pt x="4523195" y="762"/>
                </a:lnTo>
                <a:lnTo>
                  <a:pt x="4564329" y="11591"/>
                </a:lnTo>
                <a:lnTo>
                  <a:pt x="4599436" y="33625"/>
                </a:lnTo>
                <a:lnTo>
                  <a:pt x="4626461" y="64803"/>
                </a:lnTo>
                <a:lnTo>
                  <a:pt x="4643349" y="103060"/>
                </a:lnTo>
                <a:lnTo>
                  <a:pt x="4648200" y="698500"/>
                </a:lnTo>
                <a:lnTo>
                  <a:pt x="4647438" y="713184"/>
                </a:lnTo>
                <a:lnTo>
                  <a:pt x="4636618" y="754302"/>
                </a:lnTo>
                <a:lnTo>
                  <a:pt x="4614595" y="789410"/>
                </a:lnTo>
                <a:lnTo>
                  <a:pt x="4583424" y="816446"/>
                </a:lnTo>
                <a:lnTo>
                  <a:pt x="4545160" y="833345"/>
                </a:lnTo>
                <a:lnTo>
                  <a:pt x="139700" y="838200"/>
                </a:lnTo>
                <a:lnTo>
                  <a:pt x="125015" y="837437"/>
                </a:lnTo>
                <a:lnTo>
                  <a:pt x="83897" y="826608"/>
                </a:lnTo>
                <a:lnTo>
                  <a:pt x="48789" y="804574"/>
                </a:lnTo>
                <a:lnTo>
                  <a:pt x="21753" y="773396"/>
                </a:lnTo>
                <a:lnTo>
                  <a:pt x="4854" y="735139"/>
                </a:lnTo>
                <a:lnTo>
                  <a:pt x="0" y="139700"/>
                </a:lnTo>
                <a:close/>
              </a:path>
            </a:pathLst>
          </a:custGeom>
          <a:ln w="6350">
            <a:solidFill>
              <a:srgbClr val="00AD00"/>
            </a:solidFill>
          </a:ln>
        </p:spPr>
        <p:txBody>
          <a:bodyPr wrap="square" lIns="0" tIns="0" rIns="0" bIns="0" rtlCol="0"/>
          <a:lstStyle/>
          <a:p>
            <a:endParaRPr sz="2400"/>
          </a:p>
        </p:txBody>
      </p:sp>
      <p:sp>
        <p:nvSpPr>
          <p:cNvPr id="66" name="object 66"/>
          <p:cNvSpPr txBox="1"/>
          <p:nvPr/>
        </p:nvSpPr>
        <p:spPr>
          <a:xfrm>
            <a:off x="1877476" y="4745641"/>
            <a:ext cx="5855547" cy="1525931"/>
          </a:xfrm>
          <a:prstGeom prst="rect">
            <a:avLst/>
          </a:prstGeom>
        </p:spPr>
        <p:txBody>
          <a:bodyPr vert="horz" wrap="square" lIns="0" tIns="0" rIns="0" bIns="0" rtlCol="0">
            <a:spAutoFit/>
          </a:bodyPr>
          <a:lstStyle/>
          <a:p>
            <a:pPr marL="773834"/>
            <a:r>
              <a:rPr sz="2200" spc="-33">
                <a:latin typeface="Helvetica"/>
                <a:cs typeface="Helvetica"/>
              </a:rPr>
              <a:t>M</a:t>
            </a:r>
            <a:r>
              <a:rPr sz="2200" spc="-13">
                <a:latin typeface="Helvetica"/>
                <a:cs typeface="Helvetica"/>
              </a:rPr>
              <a:t>a</a:t>
            </a:r>
            <a:r>
              <a:rPr sz="2200" spc="-20">
                <a:latin typeface="Helvetica"/>
                <a:cs typeface="Helvetica"/>
              </a:rPr>
              <a:t>pRedu</a:t>
            </a:r>
            <a:r>
              <a:rPr sz="2200" spc="-27">
                <a:latin typeface="Helvetica"/>
                <a:cs typeface="Helvetica"/>
              </a:rPr>
              <a:t>ce</a:t>
            </a:r>
            <a:endParaRPr sz="2200">
              <a:latin typeface="Helvetica"/>
              <a:cs typeface="Helvetica"/>
            </a:endParaRPr>
          </a:p>
          <a:p>
            <a:pPr algn="ctr">
              <a:spcBef>
                <a:spcPts val="312"/>
              </a:spcBef>
            </a:pPr>
            <a:r>
              <a:rPr sz="3733" spc="-27">
                <a:latin typeface="Helvetica"/>
                <a:cs typeface="Helvetica"/>
              </a:rPr>
              <a:t>HBase</a:t>
            </a:r>
            <a:r>
              <a:rPr sz="3733" spc="27">
                <a:latin typeface="Helvetica"/>
                <a:cs typeface="Helvetica"/>
              </a:rPr>
              <a:t> </a:t>
            </a:r>
            <a:r>
              <a:rPr sz="3733" spc="-933">
                <a:latin typeface="Helvetica"/>
                <a:cs typeface="Helvetica"/>
              </a:rPr>
              <a:t>u</a:t>
            </a:r>
            <a:r>
              <a:rPr sz="3300" spc="-869" baseline="-25252">
                <a:latin typeface="Helvetica"/>
                <a:cs typeface="Helvetica"/>
              </a:rPr>
              <a:t>Y</a:t>
            </a:r>
            <a:r>
              <a:rPr sz="3733" spc="-1493">
                <a:latin typeface="Helvetica"/>
                <a:cs typeface="Helvetica"/>
              </a:rPr>
              <a:t>s</a:t>
            </a:r>
            <a:r>
              <a:rPr sz="3300" spc="-40" baseline="-25252">
                <a:latin typeface="Helvetica"/>
                <a:cs typeface="Helvetica"/>
              </a:rPr>
              <a:t>A</a:t>
            </a:r>
            <a:r>
              <a:rPr sz="3300" spc="-2369" baseline="-25252">
                <a:latin typeface="Helvetica"/>
                <a:cs typeface="Helvetica"/>
              </a:rPr>
              <a:t>R</a:t>
            </a:r>
            <a:r>
              <a:rPr sz="3733" spc="-540">
                <a:latin typeface="Helvetica"/>
                <a:cs typeface="Helvetica"/>
              </a:rPr>
              <a:t>e</a:t>
            </a:r>
            <a:r>
              <a:rPr sz="3300" spc="-1640" baseline="-25252">
                <a:latin typeface="Helvetica"/>
                <a:cs typeface="Helvetica"/>
              </a:rPr>
              <a:t>N</a:t>
            </a:r>
            <a:r>
              <a:rPr sz="3733" spc="-27">
                <a:latin typeface="Helvetica"/>
                <a:cs typeface="Helvetica"/>
              </a:rPr>
              <a:t>d</a:t>
            </a:r>
            <a:r>
              <a:rPr sz="3733" spc="7">
                <a:latin typeface="Helvetica"/>
                <a:cs typeface="Helvetica"/>
              </a:rPr>
              <a:t> </a:t>
            </a:r>
            <a:r>
              <a:rPr sz="3733" spc="-13">
                <a:latin typeface="Helvetica"/>
                <a:cs typeface="Helvetica"/>
              </a:rPr>
              <a:t>f</a:t>
            </a:r>
            <a:r>
              <a:rPr sz="3733" spc="-20">
                <a:latin typeface="Helvetica"/>
                <a:cs typeface="Helvetica"/>
              </a:rPr>
              <a:t>o</a:t>
            </a:r>
            <a:r>
              <a:rPr sz="3733" spc="-13">
                <a:latin typeface="Helvetica"/>
                <a:cs typeface="Helvetica"/>
              </a:rPr>
              <a:t>r</a:t>
            </a:r>
            <a:r>
              <a:rPr sz="3733">
                <a:latin typeface="Helvetica"/>
                <a:cs typeface="Helvetica"/>
              </a:rPr>
              <a:t> </a:t>
            </a:r>
            <a:r>
              <a:rPr sz="3733" spc="-27">
                <a:latin typeface="Helvetica"/>
                <a:cs typeface="Helvetica"/>
              </a:rPr>
              <a:t>Fac</a:t>
            </a:r>
            <a:r>
              <a:rPr sz="3733" spc="-20">
                <a:latin typeface="Helvetica"/>
                <a:cs typeface="Helvetica"/>
              </a:rPr>
              <a:t>e</a:t>
            </a:r>
            <a:r>
              <a:rPr sz="3733" spc="-27">
                <a:latin typeface="Helvetica"/>
                <a:cs typeface="Helvetica"/>
              </a:rPr>
              <a:t>b</a:t>
            </a:r>
            <a:r>
              <a:rPr sz="3733" spc="-20">
                <a:latin typeface="Helvetica"/>
                <a:cs typeface="Helvetica"/>
              </a:rPr>
              <a:t>o</a:t>
            </a:r>
            <a:r>
              <a:rPr sz="3733" spc="-27">
                <a:latin typeface="Helvetica"/>
                <a:cs typeface="Helvetica"/>
              </a:rPr>
              <a:t>o</a:t>
            </a:r>
            <a:r>
              <a:rPr sz="3733" spc="-13">
                <a:latin typeface="Helvetica"/>
                <a:cs typeface="Helvetica"/>
              </a:rPr>
              <a:t>k</a:t>
            </a:r>
            <a:r>
              <a:rPr sz="3733" spc="-73">
                <a:latin typeface="Helvetica"/>
                <a:cs typeface="Helvetica"/>
              </a:rPr>
              <a:t>’</a:t>
            </a:r>
            <a:r>
              <a:rPr sz="3733" spc="-20">
                <a:latin typeface="Helvetica"/>
                <a:cs typeface="Helvetica"/>
              </a:rPr>
              <a:t>s</a:t>
            </a:r>
            <a:endParaRPr sz="3733">
              <a:latin typeface="Helvetica"/>
              <a:cs typeface="Helvetica"/>
            </a:endParaRPr>
          </a:p>
          <a:p>
            <a:pPr marL="829713"/>
            <a:r>
              <a:rPr sz="3733" spc="-27">
                <a:latin typeface="Helvetica"/>
                <a:cs typeface="Helvetica"/>
              </a:rPr>
              <a:t>Mes</a:t>
            </a:r>
            <a:r>
              <a:rPr sz="3733" spc="-13">
                <a:latin typeface="Helvetica"/>
                <a:cs typeface="Helvetica"/>
              </a:rPr>
              <a:t>s</a:t>
            </a:r>
            <a:r>
              <a:rPr sz="3733" spc="-27">
                <a:latin typeface="Helvetica"/>
                <a:cs typeface="Helvetica"/>
              </a:rPr>
              <a:t>ag</a:t>
            </a:r>
            <a:r>
              <a:rPr sz="3733" spc="-7">
                <a:latin typeface="Helvetica"/>
                <a:cs typeface="Helvetica"/>
              </a:rPr>
              <a:t>i</a:t>
            </a:r>
            <a:r>
              <a:rPr sz="3733" spc="-27">
                <a:latin typeface="Helvetica"/>
                <a:cs typeface="Helvetica"/>
              </a:rPr>
              <a:t>ng</a:t>
            </a:r>
            <a:r>
              <a:rPr sz="3733" spc="20">
                <a:latin typeface="Helvetica"/>
                <a:cs typeface="Helvetica"/>
              </a:rPr>
              <a:t> </a:t>
            </a:r>
            <a:r>
              <a:rPr sz="3733" spc="-20">
                <a:latin typeface="Helvetica"/>
                <a:cs typeface="Helvetica"/>
              </a:rPr>
              <a:t>Platfo</a:t>
            </a:r>
            <a:r>
              <a:rPr sz="3733" spc="-27">
                <a:latin typeface="Helvetica"/>
                <a:cs typeface="Helvetica"/>
              </a:rPr>
              <a:t>rm</a:t>
            </a:r>
            <a:endParaRPr sz="3733">
              <a:latin typeface="Helvetica"/>
              <a:cs typeface="Helvetica"/>
            </a:endParaRPr>
          </a:p>
        </p:txBody>
      </p:sp>
      <p:sp>
        <p:nvSpPr>
          <p:cNvPr id="67" name="object 67"/>
          <p:cNvSpPr txBox="1"/>
          <p:nvPr/>
        </p:nvSpPr>
        <p:spPr>
          <a:xfrm>
            <a:off x="4146396" y="6128497"/>
            <a:ext cx="789940" cy="338554"/>
          </a:xfrm>
          <a:prstGeom prst="rect">
            <a:avLst/>
          </a:prstGeom>
        </p:spPr>
        <p:txBody>
          <a:bodyPr vert="horz" wrap="square" lIns="0" tIns="0" rIns="0" bIns="0" rtlCol="0">
            <a:spAutoFit/>
          </a:bodyPr>
          <a:lstStyle/>
          <a:p>
            <a:pPr marL="16933"/>
            <a:r>
              <a:rPr sz="2200" spc="-20">
                <a:latin typeface="Helvetica"/>
                <a:cs typeface="Helvetica"/>
              </a:rPr>
              <a:t>HD</a:t>
            </a:r>
            <a:r>
              <a:rPr sz="2200" spc="-27">
                <a:latin typeface="Helvetica"/>
                <a:cs typeface="Helvetica"/>
              </a:rPr>
              <a:t>F</a:t>
            </a:r>
            <a:r>
              <a:rPr sz="2200" spc="-20">
                <a:latin typeface="Helvetica"/>
                <a:cs typeface="Helvetica"/>
              </a:rPr>
              <a:t>S</a:t>
            </a:r>
            <a:endParaRPr sz="2200">
              <a:latin typeface="Helvetica"/>
              <a:cs typeface="Helvetica"/>
            </a:endParaRPr>
          </a:p>
        </p:txBody>
      </p:sp>
      <p:sp>
        <p:nvSpPr>
          <p:cNvPr id="69" name="object 69"/>
          <p:cNvSpPr txBox="1"/>
          <p:nvPr/>
        </p:nvSpPr>
        <p:spPr>
          <a:xfrm>
            <a:off x="2222099" y="1588780"/>
            <a:ext cx="4572000" cy="656655"/>
          </a:xfrm>
          <a:prstGeom prst="rect">
            <a:avLst/>
          </a:prstGeom>
          <a:solidFill>
            <a:srgbClr val="252525"/>
          </a:solidFill>
        </p:spPr>
        <p:txBody>
          <a:bodyPr vert="horz" wrap="square" lIns="0" tIns="0" rIns="0" bIns="0" rtlCol="0">
            <a:spAutoFit/>
          </a:bodyPr>
          <a:lstStyle/>
          <a:p>
            <a:pPr marL="944010"/>
            <a:r>
              <a:rPr sz="4267">
                <a:solidFill>
                  <a:srgbClr val="FFFFFF"/>
                </a:solidFill>
                <a:latin typeface="Helvetica"/>
                <a:cs typeface="Helvetica"/>
              </a:rPr>
              <a:t>Ke</a:t>
            </a:r>
            <a:r>
              <a:rPr sz="4267" spc="-7">
                <a:solidFill>
                  <a:srgbClr val="FFFFFF"/>
                </a:solidFill>
                <a:latin typeface="Helvetica"/>
                <a:cs typeface="Helvetica"/>
              </a:rPr>
              <a:t>y</a:t>
            </a:r>
            <a:r>
              <a:rPr sz="4267">
                <a:solidFill>
                  <a:srgbClr val="FFFFFF"/>
                </a:solidFill>
                <a:latin typeface="Helvetica"/>
                <a:cs typeface="Helvetica"/>
              </a:rPr>
              <a:t>-val</a:t>
            </a:r>
            <a:r>
              <a:rPr sz="4267" spc="-20">
                <a:solidFill>
                  <a:srgbClr val="FFFFFF"/>
                </a:solidFill>
                <a:latin typeface="Helvetica"/>
                <a:cs typeface="Helvetica"/>
              </a:rPr>
              <a:t>u</a:t>
            </a:r>
            <a:r>
              <a:rPr sz="4267">
                <a:solidFill>
                  <a:srgbClr val="FFFFFF"/>
                </a:solidFill>
                <a:latin typeface="Helvetica"/>
                <a:cs typeface="Helvetica"/>
              </a:rPr>
              <a:t>es</a:t>
            </a:r>
            <a:endParaRPr sz="4267">
              <a:latin typeface="Helvetica"/>
              <a:cs typeface="Helvetica"/>
            </a:endParaRPr>
          </a:p>
        </p:txBody>
      </p:sp>
      <p:sp>
        <p:nvSpPr>
          <p:cNvPr id="70" name="object 70"/>
          <p:cNvSpPr txBox="1"/>
          <p:nvPr/>
        </p:nvSpPr>
        <p:spPr>
          <a:xfrm>
            <a:off x="2222099" y="2490050"/>
            <a:ext cx="4344356" cy="656655"/>
          </a:xfrm>
          <a:prstGeom prst="rect">
            <a:avLst/>
          </a:prstGeom>
          <a:solidFill>
            <a:srgbClr val="252525"/>
          </a:solidFill>
        </p:spPr>
        <p:txBody>
          <a:bodyPr vert="horz" wrap="square" lIns="0" tIns="0" rIns="0" bIns="0" rtlCol="0">
            <a:spAutoFit/>
          </a:bodyPr>
          <a:lstStyle/>
          <a:p>
            <a:pPr marL="630751"/>
            <a:r>
              <a:rPr sz="4267">
                <a:solidFill>
                  <a:srgbClr val="FFFFFF"/>
                </a:solidFill>
                <a:latin typeface="Helvetica"/>
                <a:cs typeface="Helvetica"/>
              </a:rPr>
              <a:t>Sp</a:t>
            </a:r>
            <a:r>
              <a:rPr sz="4267" spc="-20">
                <a:solidFill>
                  <a:srgbClr val="FFFFFF"/>
                </a:solidFill>
                <a:latin typeface="Helvetica"/>
                <a:cs typeface="Helvetica"/>
              </a:rPr>
              <a:t>a</a:t>
            </a:r>
            <a:r>
              <a:rPr sz="4267">
                <a:solidFill>
                  <a:srgbClr val="FFFFFF"/>
                </a:solidFill>
                <a:latin typeface="Helvetica"/>
                <a:cs typeface="Helvetica"/>
              </a:rPr>
              <a:t>rse</a:t>
            </a:r>
            <a:r>
              <a:rPr sz="4267" spc="-20">
                <a:solidFill>
                  <a:srgbClr val="FFFFFF"/>
                </a:solidFill>
                <a:latin typeface="Helvetica"/>
                <a:cs typeface="Helvetica"/>
              </a:rPr>
              <a:t> </a:t>
            </a:r>
            <a:r>
              <a:rPr sz="4267">
                <a:solidFill>
                  <a:srgbClr val="FFFFFF"/>
                </a:solidFill>
                <a:latin typeface="Helvetica"/>
                <a:cs typeface="Helvetica"/>
              </a:rPr>
              <a:t>ta</a:t>
            </a:r>
            <a:r>
              <a:rPr sz="4267" spc="-20">
                <a:solidFill>
                  <a:srgbClr val="FFFFFF"/>
                </a:solidFill>
                <a:latin typeface="Helvetica"/>
                <a:cs typeface="Helvetica"/>
              </a:rPr>
              <a:t>b</a:t>
            </a:r>
            <a:r>
              <a:rPr sz="4267">
                <a:solidFill>
                  <a:srgbClr val="FFFFFF"/>
                </a:solidFill>
                <a:latin typeface="Helvetica"/>
                <a:cs typeface="Helvetica"/>
              </a:rPr>
              <a:t>les</a:t>
            </a:r>
            <a:endParaRPr sz="4267">
              <a:latin typeface="Helvetica"/>
              <a:cs typeface="Helvetica"/>
            </a:endParaRPr>
          </a:p>
        </p:txBody>
      </p:sp>
      <p:sp>
        <p:nvSpPr>
          <p:cNvPr id="72" name="object 72"/>
          <p:cNvSpPr/>
          <p:nvPr/>
        </p:nvSpPr>
        <p:spPr>
          <a:xfrm>
            <a:off x="9906000" y="1955800"/>
            <a:ext cx="1320800" cy="1320800"/>
          </a:xfrm>
          <a:prstGeom prst="rect">
            <a:avLst/>
          </a:prstGeom>
          <a:blipFill>
            <a:blip r:embed="rId27" cstate="print"/>
            <a:stretch>
              <a:fillRect/>
            </a:stretch>
          </a:blipFill>
        </p:spPr>
        <p:txBody>
          <a:bodyPr wrap="square" lIns="0" tIns="0" rIns="0" bIns="0" rtlCol="0"/>
          <a:lstStyle/>
          <a:p>
            <a:endParaRPr sz="2400"/>
          </a:p>
        </p:txBody>
      </p:sp>
      <p:sp>
        <p:nvSpPr>
          <p:cNvPr id="73" name="Title 72">
            <a:extLst>
              <a:ext uri="{FF2B5EF4-FFF2-40B4-BE49-F238E27FC236}">
                <a16:creationId xmlns:a16="http://schemas.microsoft.com/office/drawing/2014/main" id="{2A478AF2-57E3-F74B-A2C9-8D0272669C07}"/>
              </a:ext>
            </a:extLst>
          </p:cNvPr>
          <p:cNvSpPr>
            <a:spLocks noGrp="1"/>
          </p:cNvSpPr>
          <p:nvPr>
            <p:ph type="title"/>
          </p:nvPr>
        </p:nvSpPr>
        <p:spPr/>
        <p:txBody>
          <a:bodyPr/>
          <a:lstStyle/>
          <a:p>
            <a:r>
              <a:rPr lang="en-US"/>
              <a:t>NoSQL for Unstructured Files</a:t>
            </a:r>
          </a:p>
        </p:txBody>
      </p:sp>
    </p:spTree>
    <p:extLst>
      <p:ext uri="{BB962C8B-B14F-4D97-AF65-F5344CB8AC3E}">
        <p14:creationId xmlns:p14="http://schemas.microsoft.com/office/powerpoint/2010/main" val="4052963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76493" y="3520536"/>
            <a:ext cx="607203" cy="2390657"/>
          </a:xfrm>
          <a:prstGeom prst="rect">
            <a:avLst/>
          </a:prstGeom>
          <a:blipFill>
            <a:blip r:embed="rId3" cstate="print"/>
            <a:stretch>
              <a:fillRect/>
            </a:stretch>
          </a:blipFill>
        </p:spPr>
        <p:txBody>
          <a:bodyPr wrap="square" lIns="0" tIns="0" rIns="0" bIns="0" rtlCol="0"/>
          <a:lstStyle/>
          <a:p>
            <a:endParaRPr sz="2400"/>
          </a:p>
        </p:txBody>
      </p:sp>
      <p:sp>
        <p:nvSpPr>
          <p:cNvPr id="3" name="object 3"/>
          <p:cNvSpPr/>
          <p:nvPr/>
        </p:nvSpPr>
        <p:spPr>
          <a:xfrm>
            <a:off x="8182617" y="3522272"/>
            <a:ext cx="601979" cy="2383367"/>
          </a:xfrm>
          <a:custGeom>
            <a:avLst/>
            <a:gdLst/>
            <a:ahLst/>
            <a:cxnLst/>
            <a:rect l="l" t="t" r="r" b="b"/>
            <a:pathLst>
              <a:path w="451485" h="1787525">
                <a:moveTo>
                  <a:pt x="0" y="1708662"/>
                </a:moveTo>
                <a:lnTo>
                  <a:pt x="0" y="78243"/>
                </a:lnTo>
                <a:lnTo>
                  <a:pt x="1345" y="63563"/>
                </a:lnTo>
                <a:lnTo>
                  <a:pt x="19567" y="26231"/>
                </a:lnTo>
                <a:lnTo>
                  <a:pt x="53916" y="3773"/>
                </a:lnTo>
                <a:lnTo>
                  <a:pt x="373399" y="0"/>
                </a:lnTo>
                <a:lnTo>
                  <a:pt x="387814" y="1327"/>
                </a:lnTo>
                <a:lnTo>
                  <a:pt x="424952" y="19400"/>
                </a:lnTo>
                <a:lnTo>
                  <a:pt x="447631" y="53800"/>
                </a:lnTo>
                <a:lnTo>
                  <a:pt x="451476" y="1708662"/>
                </a:lnTo>
                <a:lnTo>
                  <a:pt x="450125" y="1723154"/>
                </a:lnTo>
                <a:lnTo>
                  <a:pt x="431873" y="1760451"/>
                </a:lnTo>
                <a:lnTo>
                  <a:pt x="397597" y="1783230"/>
                </a:lnTo>
                <a:lnTo>
                  <a:pt x="78076" y="1787131"/>
                </a:lnTo>
                <a:lnTo>
                  <a:pt x="63612" y="1785777"/>
                </a:lnTo>
                <a:lnTo>
                  <a:pt x="26479" y="1767461"/>
                </a:lnTo>
                <a:lnTo>
                  <a:pt x="3865" y="1733016"/>
                </a:lnTo>
                <a:lnTo>
                  <a:pt x="694" y="1719117"/>
                </a:lnTo>
                <a:lnTo>
                  <a:pt x="0" y="1708662"/>
                </a:lnTo>
                <a:close/>
              </a:path>
            </a:pathLst>
          </a:custGeom>
          <a:ln w="8390">
            <a:solidFill>
              <a:srgbClr val="000000"/>
            </a:solidFill>
          </a:ln>
        </p:spPr>
        <p:txBody>
          <a:bodyPr wrap="square" lIns="0" tIns="0" rIns="0" bIns="0" rtlCol="0"/>
          <a:lstStyle/>
          <a:p>
            <a:endParaRPr sz="2400"/>
          </a:p>
        </p:txBody>
      </p:sp>
      <p:sp>
        <p:nvSpPr>
          <p:cNvPr id="4" name="object 4"/>
          <p:cNvSpPr/>
          <p:nvPr/>
        </p:nvSpPr>
        <p:spPr>
          <a:xfrm>
            <a:off x="8182617" y="5800489"/>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 name="object 5"/>
          <p:cNvSpPr/>
          <p:nvPr/>
        </p:nvSpPr>
        <p:spPr>
          <a:xfrm>
            <a:off x="8248591" y="3619742"/>
            <a:ext cx="452608" cy="545264"/>
          </a:xfrm>
          <a:prstGeom prst="rect">
            <a:avLst/>
          </a:prstGeom>
          <a:blipFill>
            <a:blip r:embed="rId4" cstate="print"/>
            <a:stretch>
              <a:fillRect/>
            </a:stretch>
          </a:blipFill>
        </p:spPr>
        <p:txBody>
          <a:bodyPr wrap="square" lIns="0" tIns="0" rIns="0" bIns="0" rtlCol="0"/>
          <a:lstStyle/>
          <a:p>
            <a:endParaRPr sz="2400"/>
          </a:p>
        </p:txBody>
      </p:sp>
      <p:sp>
        <p:nvSpPr>
          <p:cNvPr id="6" name="object 6"/>
          <p:cNvSpPr txBox="1"/>
          <p:nvPr/>
        </p:nvSpPr>
        <p:spPr>
          <a:xfrm>
            <a:off x="8346940" y="4897002"/>
            <a:ext cx="338554" cy="870373"/>
          </a:xfrm>
          <a:prstGeom prst="rect">
            <a:avLst/>
          </a:prstGeom>
        </p:spPr>
        <p:txBody>
          <a:bodyPr vert="vert270" wrap="square" lIns="0" tIns="0" rIns="0" bIns="0" rtlCol="0">
            <a:spAutoFit/>
          </a:bodyPr>
          <a:lstStyle/>
          <a:p>
            <a:pPr marL="16933"/>
            <a:r>
              <a:rPr sz="2200" spc="-7">
                <a:latin typeface="Helvetica"/>
                <a:cs typeface="Helvetica"/>
              </a:rPr>
              <a:t>HBa</a:t>
            </a:r>
            <a:r>
              <a:rPr sz="2200">
                <a:latin typeface="Helvetica"/>
                <a:cs typeface="Helvetica"/>
              </a:rPr>
              <a:t>se</a:t>
            </a:r>
          </a:p>
        </p:txBody>
      </p:sp>
      <p:sp>
        <p:nvSpPr>
          <p:cNvPr id="7" name="object 7"/>
          <p:cNvSpPr/>
          <p:nvPr/>
        </p:nvSpPr>
        <p:spPr>
          <a:xfrm>
            <a:off x="2697340" y="3529219"/>
            <a:ext cx="1323984" cy="1002288"/>
          </a:xfrm>
          <a:prstGeom prst="rect">
            <a:avLst/>
          </a:prstGeom>
          <a:blipFill>
            <a:blip r:embed="rId5" cstate="print"/>
            <a:stretch>
              <a:fillRect/>
            </a:stretch>
          </a:blipFill>
        </p:spPr>
        <p:txBody>
          <a:bodyPr wrap="square" lIns="0" tIns="0" rIns="0" bIns="0" rtlCol="0"/>
          <a:lstStyle/>
          <a:p>
            <a:endParaRPr sz="2400"/>
          </a:p>
        </p:txBody>
      </p:sp>
      <p:sp>
        <p:nvSpPr>
          <p:cNvPr id="8" name="object 8"/>
          <p:cNvSpPr/>
          <p:nvPr/>
        </p:nvSpPr>
        <p:spPr>
          <a:xfrm>
            <a:off x="2702782" y="3533503"/>
            <a:ext cx="1317413" cy="995680"/>
          </a:xfrm>
          <a:custGeom>
            <a:avLst/>
            <a:gdLst/>
            <a:ahLst/>
            <a:cxnLst/>
            <a:rect l="l" t="t" r="r" b="b"/>
            <a:pathLst>
              <a:path w="988060" h="746760">
                <a:moveTo>
                  <a:pt x="78085" y="0"/>
                </a:moveTo>
                <a:lnTo>
                  <a:pt x="909504" y="0"/>
                </a:lnTo>
                <a:lnTo>
                  <a:pt x="923903" y="1354"/>
                </a:lnTo>
                <a:lnTo>
                  <a:pt x="961011" y="19674"/>
                </a:lnTo>
                <a:lnTo>
                  <a:pt x="983701" y="54115"/>
                </a:lnTo>
                <a:lnTo>
                  <a:pt x="987581" y="668236"/>
                </a:lnTo>
                <a:lnTo>
                  <a:pt x="986228" y="682747"/>
                </a:lnTo>
                <a:lnTo>
                  <a:pt x="967945" y="720019"/>
                </a:lnTo>
                <a:lnTo>
                  <a:pt x="933618" y="742711"/>
                </a:lnTo>
                <a:lnTo>
                  <a:pt x="78085" y="746566"/>
                </a:lnTo>
                <a:lnTo>
                  <a:pt x="63622" y="745216"/>
                </a:lnTo>
                <a:lnTo>
                  <a:pt x="26470" y="726941"/>
                </a:lnTo>
                <a:lnTo>
                  <a:pt x="3845" y="692515"/>
                </a:lnTo>
                <a:lnTo>
                  <a:pt x="0" y="78416"/>
                </a:lnTo>
                <a:lnTo>
                  <a:pt x="1344" y="63934"/>
                </a:lnTo>
                <a:lnTo>
                  <a:pt x="19546" y="26656"/>
                </a:lnTo>
                <a:lnTo>
                  <a:pt x="53834" y="3891"/>
                </a:lnTo>
                <a:lnTo>
                  <a:pt x="67690" y="696"/>
                </a:lnTo>
                <a:lnTo>
                  <a:pt x="78085" y="0"/>
                </a:lnTo>
                <a:close/>
              </a:path>
            </a:pathLst>
          </a:custGeom>
          <a:ln w="8400">
            <a:solidFill>
              <a:srgbClr val="000000"/>
            </a:solidFill>
          </a:ln>
        </p:spPr>
        <p:txBody>
          <a:bodyPr wrap="square" lIns="0" tIns="0" rIns="0" bIns="0" rtlCol="0"/>
          <a:lstStyle/>
          <a:p>
            <a:endParaRPr sz="2400"/>
          </a:p>
        </p:txBody>
      </p:sp>
      <p:sp>
        <p:nvSpPr>
          <p:cNvPr id="9" name="object 9"/>
          <p:cNvSpPr/>
          <p:nvPr/>
        </p:nvSpPr>
        <p:spPr>
          <a:xfrm>
            <a:off x="2806896" y="3533503"/>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0" name="object 10"/>
          <p:cNvSpPr/>
          <p:nvPr/>
        </p:nvSpPr>
        <p:spPr>
          <a:xfrm>
            <a:off x="3322845" y="3799987"/>
            <a:ext cx="612367" cy="515600"/>
          </a:xfrm>
          <a:prstGeom prst="rect">
            <a:avLst/>
          </a:prstGeom>
          <a:blipFill>
            <a:blip r:embed="rId6" cstate="print"/>
            <a:stretch>
              <a:fillRect/>
            </a:stretch>
          </a:blipFill>
        </p:spPr>
        <p:txBody>
          <a:bodyPr wrap="square" lIns="0" tIns="0" rIns="0" bIns="0" rtlCol="0"/>
          <a:lstStyle/>
          <a:p>
            <a:endParaRPr sz="2400"/>
          </a:p>
        </p:txBody>
      </p:sp>
      <p:sp>
        <p:nvSpPr>
          <p:cNvPr id="11" name="object 11"/>
          <p:cNvSpPr/>
          <p:nvPr/>
        </p:nvSpPr>
        <p:spPr>
          <a:xfrm>
            <a:off x="4096739" y="3529219"/>
            <a:ext cx="1323637" cy="1002288"/>
          </a:xfrm>
          <a:prstGeom prst="rect">
            <a:avLst/>
          </a:prstGeom>
          <a:blipFill>
            <a:blip r:embed="rId7" cstate="print"/>
            <a:stretch>
              <a:fillRect/>
            </a:stretch>
          </a:blipFill>
        </p:spPr>
        <p:txBody>
          <a:bodyPr wrap="square" lIns="0" tIns="0" rIns="0" bIns="0" rtlCol="0"/>
          <a:lstStyle/>
          <a:p>
            <a:endParaRPr sz="2400"/>
          </a:p>
        </p:txBody>
      </p:sp>
      <p:sp>
        <p:nvSpPr>
          <p:cNvPr id="12" name="object 12"/>
          <p:cNvSpPr/>
          <p:nvPr/>
        </p:nvSpPr>
        <p:spPr>
          <a:xfrm>
            <a:off x="4105405" y="3533503"/>
            <a:ext cx="1316567" cy="995680"/>
          </a:xfrm>
          <a:custGeom>
            <a:avLst/>
            <a:gdLst/>
            <a:ahLst/>
            <a:cxnLst/>
            <a:rect l="l" t="t" r="r" b="b"/>
            <a:pathLst>
              <a:path w="987425" h="746760">
                <a:moveTo>
                  <a:pt x="78076" y="0"/>
                </a:moveTo>
                <a:lnTo>
                  <a:pt x="908846" y="0"/>
                </a:lnTo>
                <a:lnTo>
                  <a:pt x="923478" y="1354"/>
                </a:lnTo>
                <a:lnTo>
                  <a:pt x="960701" y="19674"/>
                </a:lnTo>
                <a:lnTo>
                  <a:pt x="983123" y="54115"/>
                </a:lnTo>
                <a:lnTo>
                  <a:pt x="986922" y="668236"/>
                </a:lnTo>
                <a:lnTo>
                  <a:pt x="985600" y="682747"/>
                </a:lnTo>
                <a:lnTo>
                  <a:pt x="967583" y="720019"/>
                </a:lnTo>
                <a:lnTo>
                  <a:pt x="933289" y="742711"/>
                </a:lnTo>
                <a:lnTo>
                  <a:pt x="78076" y="746566"/>
                </a:lnTo>
                <a:lnTo>
                  <a:pt x="63436" y="745216"/>
                </a:lnTo>
                <a:lnTo>
                  <a:pt x="26198" y="726939"/>
                </a:lnTo>
                <a:lnTo>
                  <a:pt x="3782" y="692509"/>
                </a:lnTo>
                <a:lnTo>
                  <a:pt x="0" y="78416"/>
                </a:lnTo>
                <a:lnTo>
                  <a:pt x="1321" y="63933"/>
                </a:lnTo>
                <a:lnTo>
                  <a:pt x="19319" y="26654"/>
                </a:lnTo>
                <a:lnTo>
                  <a:pt x="53580" y="3889"/>
                </a:lnTo>
                <a:lnTo>
                  <a:pt x="67551" y="695"/>
                </a:lnTo>
                <a:lnTo>
                  <a:pt x="78076" y="0"/>
                </a:lnTo>
                <a:close/>
              </a:path>
            </a:pathLst>
          </a:custGeom>
          <a:ln w="8400">
            <a:solidFill>
              <a:srgbClr val="000000"/>
            </a:solidFill>
          </a:ln>
        </p:spPr>
        <p:txBody>
          <a:bodyPr wrap="square" lIns="0" tIns="0" rIns="0" bIns="0" rtlCol="0"/>
          <a:lstStyle/>
          <a:p>
            <a:endParaRPr sz="2400"/>
          </a:p>
        </p:txBody>
      </p:sp>
      <p:sp>
        <p:nvSpPr>
          <p:cNvPr id="13" name="object 13"/>
          <p:cNvSpPr/>
          <p:nvPr/>
        </p:nvSpPr>
        <p:spPr>
          <a:xfrm>
            <a:off x="4209507" y="3533503"/>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4" name="object 14"/>
          <p:cNvSpPr/>
          <p:nvPr/>
        </p:nvSpPr>
        <p:spPr>
          <a:xfrm>
            <a:off x="4902407" y="3809749"/>
            <a:ext cx="361967" cy="496309"/>
          </a:xfrm>
          <a:prstGeom prst="rect">
            <a:avLst/>
          </a:prstGeom>
          <a:blipFill>
            <a:blip r:embed="rId8" cstate="print"/>
            <a:stretch>
              <a:fillRect/>
            </a:stretch>
          </a:blipFill>
        </p:spPr>
        <p:txBody>
          <a:bodyPr wrap="square" lIns="0" tIns="0" rIns="0" bIns="0" rtlCol="0"/>
          <a:lstStyle/>
          <a:p>
            <a:endParaRPr sz="2400"/>
          </a:p>
        </p:txBody>
      </p:sp>
      <p:sp>
        <p:nvSpPr>
          <p:cNvPr id="15" name="object 15"/>
          <p:cNvSpPr/>
          <p:nvPr/>
        </p:nvSpPr>
        <p:spPr>
          <a:xfrm>
            <a:off x="2038212" y="3518798"/>
            <a:ext cx="601979" cy="3078480"/>
          </a:xfrm>
          <a:custGeom>
            <a:avLst/>
            <a:gdLst/>
            <a:ahLst/>
            <a:cxnLst/>
            <a:rect l="l" t="t" r="r" b="b"/>
            <a:pathLst>
              <a:path w="451484" h="2308860">
                <a:moveTo>
                  <a:pt x="372802" y="0"/>
                </a:moveTo>
                <a:lnTo>
                  <a:pt x="67816" y="675"/>
                </a:lnTo>
                <a:lnTo>
                  <a:pt x="29573" y="17006"/>
                </a:lnTo>
                <a:lnTo>
                  <a:pt x="5225" y="50134"/>
                </a:lnTo>
                <a:lnTo>
                  <a:pt x="0" y="78243"/>
                </a:lnTo>
                <a:lnTo>
                  <a:pt x="0" y="2230592"/>
                </a:lnTo>
                <a:lnTo>
                  <a:pt x="9342" y="2267657"/>
                </a:lnTo>
                <a:lnTo>
                  <a:pt x="37550" y="2297437"/>
                </a:lnTo>
                <a:lnTo>
                  <a:pt x="78086" y="2308846"/>
                </a:lnTo>
                <a:lnTo>
                  <a:pt x="372802" y="2308846"/>
                </a:lnTo>
                <a:lnTo>
                  <a:pt x="409976" y="2299484"/>
                </a:lnTo>
                <a:lnTo>
                  <a:pt x="439603" y="2271216"/>
                </a:lnTo>
                <a:lnTo>
                  <a:pt x="450888" y="2230592"/>
                </a:lnTo>
                <a:lnTo>
                  <a:pt x="450222" y="67960"/>
                </a:lnTo>
                <a:lnTo>
                  <a:pt x="434060" y="29648"/>
                </a:lnTo>
                <a:lnTo>
                  <a:pt x="401044" y="5239"/>
                </a:lnTo>
                <a:lnTo>
                  <a:pt x="372802" y="0"/>
                </a:lnTo>
                <a:close/>
              </a:path>
            </a:pathLst>
          </a:custGeom>
          <a:solidFill>
            <a:srgbClr val="FFFFFF"/>
          </a:solidFill>
        </p:spPr>
        <p:txBody>
          <a:bodyPr wrap="square" lIns="0" tIns="0" rIns="0" bIns="0" rtlCol="0"/>
          <a:lstStyle/>
          <a:p>
            <a:endParaRPr sz="2400"/>
          </a:p>
        </p:txBody>
      </p:sp>
      <p:sp>
        <p:nvSpPr>
          <p:cNvPr id="16" name="object 16"/>
          <p:cNvSpPr/>
          <p:nvPr/>
        </p:nvSpPr>
        <p:spPr>
          <a:xfrm>
            <a:off x="2038212" y="3518798"/>
            <a:ext cx="601979" cy="3078480"/>
          </a:xfrm>
          <a:custGeom>
            <a:avLst/>
            <a:gdLst/>
            <a:ahLst/>
            <a:cxnLst/>
            <a:rect l="l" t="t" r="r" b="b"/>
            <a:pathLst>
              <a:path w="451484" h="2308860">
                <a:moveTo>
                  <a:pt x="0" y="2230592"/>
                </a:moveTo>
                <a:lnTo>
                  <a:pt x="0" y="78243"/>
                </a:lnTo>
                <a:lnTo>
                  <a:pt x="1347" y="63751"/>
                </a:lnTo>
                <a:lnTo>
                  <a:pt x="19585" y="26513"/>
                </a:lnTo>
                <a:lnTo>
                  <a:pt x="53936" y="3839"/>
                </a:lnTo>
                <a:lnTo>
                  <a:pt x="372802" y="0"/>
                </a:lnTo>
                <a:lnTo>
                  <a:pt x="387390" y="1351"/>
                </a:lnTo>
                <a:lnTo>
                  <a:pt x="424615" y="19636"/>
                </a:lnTo>
                <a:lnTo>
                  <a:pt x="447099" y="54058"/>
                </a:lnTo>
                <a:lnTo>
                  <a:pt x="450888" y="2230592"/>
                </a:lnTo>
                <a:lnTo>
                  <a:pt x="449556" y="2245094"/>
                </a:lnTo>
                <a:lnTo>
                  <a:pt x="431452" y="2282341"/>
                </a:lnTo>
                <a:lnTo>
                  <a:pt x="397121" y="2305007"/>
                </a:lnTo>
                <a:lnTo>
                  <a:pt x="372802" y="2308846"/>
                </a:lnTo>
                <a:lnTo>
                  <a:pt x="78086" y="2308846"/>
                </a:lnTo>
                <a:lnTo>
                  <a:pt x="63615" y="2307496"/>
                </a:lnTo>
                <a:lnTo>
                  <a:pt x="26448" y="2289222"/>
                </a:lnTo>
                <a:lnTo>
                  <a:pt x="3830" y="2254801"/>
                </a:lnTo>
                <a:lnTo>
                  <a:pt x="675" y="2240892"/>
                </a:lnTo>
                <a:lnTo>
                  <a:pt x="0" y="2230592"/>
                </a:lnTo>
                <a:close/>
              </a:path>
            </a:pathLst>
          </a:custGeom>
          <a:ln w="8390">
            <a:solidFill>
              <a:srgbClr val="000000"/>
            </a:solidFill>
          </a:ln>
        </p:spPr>
        <p:txBody>
          <a:bodyPr wrap="square" lIns="0" tIns="0" rIns="0" bIns="0" rtlCol="0"/>
          <a:lstStyle/>
          <a:p>
            <a:endParaRPr sz="2400"/>
          </a:p>
        </p:txBody>
      </p:sp>
      <p:sp>
        <p:nvSpPr>
          <p:cNvPr id="17" name="object 17"/>
          <p:cNvSpPr/>
          <p:nvPr/>
        </p:nvSpPr>
        <p:spPr>
          <a:xfrm>
            <a:off x="2038212" y="6492922"/>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8" name="object 18"/>
          <p:cNvSpPr/>
          <p:nvPr/>
        </p:nvSpPr>
        <p:spPr>
          <a:xfrm>
            <a:off x="2052840" y="3654548"/>
            <a:ext cx="561321" cy="383393"/>
          </a:xfrm>
          <a:prstGeom prst="rect">
            <a:avLst/>
          </a:prstGeom>
          <a:blipFill>
            <a:blip r:embed="rId9" cstate="print"/>
            <a:stretch>
              <a:fillRect/>
            </a:stretch>
          </a:blipFill>
        </p:spPr>
        <p:txBody>
          <a:bodyPr wrap="square" lIns="0" tIns="0" rIns="0" bIns="0" rtlCol="0"/>
          <a:lstStyle/>
          <a:p>
            <a:endParaRPr sz="2400"/>
          </a:p>
        </p:txBody>
      </p:sp>
      <p:sp>
        <p:nvSpPr>
          <p:cNvPr id="19" name="object 19"/>
          <p:cNvSpPr/>
          <p:nvPr/>
        </p:nvSpPr>
        <p:spPr>
          <a:xfrm>
            <a:off x="5478725" y="3529220"/>
            <a:ext cx="607203" cy="1696397"/>
          </a:xfrm>
          <a:prstGeom prst="rect">
            <a:avLst/>
          </a:prstGeom>
          <a:blipFill>
            <a:blip r:embed="rId10" cstate="print"/>
            <a:stretch>
              <a:fillRect/>
            </a:stretch>
          </a:blipFill>
        </p:spPr>
        <p:txBody>
          <a:bodyPr wrap="square" lIns="0" tIns="0" rIns="0" bIns="0" rtlCol="0"/>
          <a:lstStyle/>
          <a:p>
            <a:endParaRPr sz="2400"/>
          </a:p>
        </p:txBody>
      </p:sp>
      <p:sp>
        <p:nvSpPr>
          <p:cNvPr id="20" name="object 20"/>
          <p:cNvSpPr/>
          <p:nvPr/>
        </p:nvSpPr>
        <p:spPr>
          <a:xfrm>
            <a:off x="5482076" y="3530031"/>
            <a:ext cx="602827" cy="1689100"/>
          </a:xfrm>
          <a:custGeom>
            <a:avLst/>
            <a:gdLst/>
            <a:ahLst/>
            <a:cxnLst/>
            <a:rect l="l" t="t" r="r" b="b"/>
            <a:pathLst>
              <a:path w="452119" h="1266825">
                <a:moveTo>
                  <a:pt x="0" y="1188063"/>
                </a:moveTo>
                <a:lnTo>
                  <a:pt x="0" y="78503"/>
                </a:lnTo>
                <a:lnTo>
                  <a:pt x="1344" y="64001"/>
                </a:lnTo>
                <a:lnTo>
                  <a:pt x="19536" y="26691"/>
                </a:lnTo>
                <a:lnTo>
                  <a:pt x="53792" y="3907"/>
                </a:lnTo>
                <a:lnTo>
                  <a:pt x="373486" y="0"/>
                </a:lnTo>
                <a:lnTo>
                  <a:pt x="387877" y="1353"/>
                </a:lnTo>
                <a:lnTo>
                  <a:pt x="424969" y="19662"/>
                </a:lnTo>
                <a:lnTo>
                  <a:pt x="447666" y="54108"/>
                </a:lnTo>
                <a:lnTo>
                  <a:pt x="451563" y="1188063"/>
                </a:lnTo>
                <a:lnTo>
                  <a:pt x="450211" y="1202733"/>
                </a:lnTo>
                <a:lnTo>
                  <a:pt x="431947" y="1240105"/>
                </a:lnTo>
                <a:lnTo>
                  <a:pt x="397652" y="1262655"/>
                </a:lnTo>
                <a:lnTo>
                  <a:pt x="78076" y="1266480"/>
                </a:lnTo>
                <a:lnTo>
                  <a:pt x="63630" y="1265149"/>
                </a:lnTo>
                <a:lnTo>
                  <a:pt x="26500" y="1247043"/>
                </a:lnTo>
                <a:lnTo>
                  <a:pt x="3863" y="1212628"/>
                </a:lnTo>
                <a:lnTo>
                  <a:pt x="690" y="1198613"/>
                </a:lnTo>
                <a:lnTo>
                  <a:pt x="0" y="1188063"/>
                </a:lnTo>
                <a:close/>
              </a:path>
            </a:pathLst>
          </a:custGeom>
          <a:ln w="8391">
            <a:solidFill>
              <a:srgbClr val="000000"/>
            </a:solidFill>
          </a:ln>
        </p:spPr>
        <p:txBody>
          <a:bodyPr wrap="square" lIns="0" tIns="0" rIns="0" bIns="0" rtlCol="0"/>
          <a:lstStyle/>
          <a:p>
            <a:endParaRPr sz="2400"/>
          </a:p>
        </p:txBody>
      </p:sp>
      <p:sp>
        <p:nvSpPr>
          <p:cNvPr id="21" name="object 21"/>
          <p:cNvSpPr/>
          <p:nvPr/>
        </p:nvSpPr>
        <p:spPr>
          <a:xfrm>
            <a:off x="5482076" y="5114114"/>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22" name="object 22"/>
          <p:cNvSpPr/>
          <p:nvPr/>
        </p:nvSpPr>
        <p:spPr>
          <a:xfrm>
            <a:off x="5527137" y="3581486"/>
            <a:ext cx="494480" cy="604477"/>
          </a:xfrm>
          <a:prstGeom prst="rect">
            <a:avLst/>
          </a:prstGeom>
          <a:blipFill>
            <a:blip r:embed="rId11" cstate="print"/>
            <a:stretch>
              <a:fillRect/>
            </a:stretch>
          </a:blipFill>
        </p:spPr>
        <p:txBody>
          <a:bodyPr wrap="square" lIns="0" tIns="0" rIns="0" bIns="0" rtlCol="0"/>
          <a:lstStyle/>
          <a:p>
            <a:endParaRPr sz="2400"/>
          </a:p>
        </p:txBody>
      </p:sp>
      <p:sp>
        <p:nvSpPr>
          <p:cNvPr id="23" name="object 23"/>
          <p:cNvSpPr/>
          <p:nvPr/>
        </p:nvSpPr>
        <p:spPr>
          <a:xfrm>
            <a:off x="6161341" y="3520536"/>
            <a:ext cx="607203" cy="1696397"/>
          </a:xfrm>
          <a:prstGeom prst="rect">
            <a:avLst/>
          </a:prstGeom>
          <a:blipFill>
            <a:blip r:embed="rId12" cstate="print"/>
            <a:stretch>
              <a:fillRect/>
            </a:stretch>
          </a:blipFill>
        </p:spPr>
        <p:txBody>
          <a:bodyPr wrap="square" lIns="0" tIns="0" rIns="0" bIns="0" rtlCol="0"/>
          <a:lstStyle/>
          <a:p>
            <a:endParaRPr sz="2400"/>
          </a:p>
        </p:txBody>
      </p:sp>
      <p:sp>
        <p:nvSpPr>
          <p:cNvPr id="24" name="object 24"/>
          <p:cNvSpPr/>
          <p:nvPr/>
        </p:nvSpPr>
        <p:spPr>
          <a:xfrm>
            <a:off x="6164808" y="3527483"/>
            <a:ext cx="601979" cy="1689100"/>
          </a:xfrm>
          <a:custGeom>
            <a:avLst/>
            <a:gdLst/>
            <a:ahLst/>
            <a:cxnLst/>
            <a:rect l="l" t="t" r="r" b="b"/>
            <a:pathLst>
              <a:path w="451485" h="1266825">
                <a:moveTo>
                  <a:pt x="0" y="1187976"/>
                </a:moveTo>
                <a:lnTo>
                  <a:pt x="0" y="78416"/>
                </a:lnTo>
                <a:lnTo>
                  <a:pt x="1342" y="63933"/>
                </a:lnTo>
                <a:lnTo>
                  <a:pt x="19526" y="26654"/>
                </a:lnTo>
                <a:lnTo>
                  <a:pt x="53811" y="3889"/>
                </a:lnTo>
                <a:lnTo>
                  <a:pt x="372793" y="0"/>
                </a:lnTo>
                <a:lnTo>
                  <a:pt x="387239" y="1354"/>
                </a:lnTo>
                <a:lnTo>
                  <a:pt x="424369" y="19674"/>
                </a:lnTo>
                <a:lnTo>
                  <a:pt x="447006" y="54115"/>
                </a:lnTo>
                <a:lnTo>
                  <a:pt x="450870" y="1187976"/>
                </a:lnTo>
                <a:lnTo>
                  <a:pt x="449525" y="1202478"/>
                </a:lnTo>
                <a:lnTo>
                  <a:pt x="431334" y="1239788"/>
                </a:lnTo>
                <a:lnTo>
                  <a:pt x="397077" y="1262572"/>
                </a:lnTo>
                <a:lnTo>
                  <a:pt x="78076" y="1266480"/>
                </a:lnTo>
                <a:lnTo>
                  <a:pt x="63615" y="1265126"/>
                </a:lnTo>
                <a:lnTo>
                  <a:pt x="26488" y="1246817"/>
                </a:lnTo>
                <a:lnTo>
                  <a:pt x="3872" y="1212371"/>
                </a:lnTo>
                <a:lnTo>
                  <a:pt x="697" y="1198466"/>
                </a:lnTo>
                <a:lnTo>
                  <a:pt x="0" y="1187976"/>
                </a:lnTo>
                <a:close/>
              </a:path>
            </a:pathLst>
          </a:custGeom>
          <a:ln w="8391">
            <a:solidFill>
              <a:srgbClr val="000000"/>
            </a:solidFill>
          </a:ln>
        </p:spPr>
        <p:txBody>
          <a:bodyPr wrap="square" lIns="0" tIns="0" rIns="0" bIns="0" rtlCol="0"/>
          <a:lstStyle/>
          <a:p>
            <a:endParaRPr sz="2400"/>
          </a:p>
        </p:txBody>
      </p:sp>
      <p:sp>
        <p:nvSpPr>
          <p:cNvPr id="25" name="object 25"/>
          <p:cNvSpPr/>
          <p:nvPr/>
        </p:nvSpPr>
        <p:spPr>
          <a:xfrm>
            <a:off x="6164808" y="5111450"/>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26" name="object 26"/>
          <p:cNvSpPr/>
          <p:nvPr/>
        </p:nvSpPr>
        <p:spPr>
          <a:xfrm>
            <a:off x="6232401" y="3638939"/>
            <a:ext cx="448311" cy="492952"/>
          </a:xfrm>
          <a:prstGeom prst="rect">
            <a:avLst/>
          </a:prstGeom>
          <a:blipFill>
            <a:blip r:embed="rId13" cstate="print"/>
            <a:stretch>
              <a:fillRect/>
            </a:stretch>
          </a:blipFill>
        </p:spPr>
        <p:txBody>
          <a:bodyPr wrap="square" lIns="0" tIns="0" rIns="0" bIns="0" rtlCol="0"/>
          <a:lstStyle/>
          <a:p>
            <a:endParaRPr sz="2400"/>
          </a:p>
        </p:txBody>
      </p:sp>
      <p:sp>
        <p:nvSpPr>
          <p:cNvPr id="27" name="object 27"/>
          <p:cNvSpPr/>
          <p:nvPr/>
        </p:nvSpPr>
        <p:spPr>
          <a:xfrm>
            <a:off x="6843959" y="3529220"/>
            <a:ext cx="607203" cy="1696397"/>
          </a:xfrm>
          <a:prstGeom prst="rect">
            <a:avLst/>
          </a:prstGeom>
          <a:blipFill>
            <a:blip r:embed="rId14" cstate="print"/>
            <a:stretch>
              <a:fillRect/>
            </a:stretch>
          </a:blipFill>
        </p:spPr>
        <p:txBody>
          <a:bodyPr wrap="square" lIns="0" tIns="0" rIns="0" bIns="0" rtlCol="0"/>
          <a:lstStyle/>
          <a:p>
            <a:endParaRPr sz="2400"/>
          </a:p>
        </p:txBody>
      </p:sp>
      <p:sp>
        <p:nvSpPr>
          <p:cNvPr id="28" name="object 28"/>
          <p:cNvSpPr/>
          <p:nvPr/>
        </p:nvSpPr>
        <p:spPr>
          <a:xfrm>
            <a:off x="6849967" y="3530841"/>
            <a:ext cx="601979" cy="1688253"/>
          </a:xfrm>
          <a:custGeom>
            <a:avLst/>
            <a:gdLst/>
            <a:ahLst/>
            <a:cxnLst/>
            <a:rect l="l" t="t" r="r" b="b"/>
            <a:pathLst>
              <a:path w="451485" h="1266189">
                <a:moveTo>
                  <a:pt x="0" y="1187455"/>
                </a:moveTo>
                <a:lnTo>
                  <a:pt x="0" y="78503"/>
                </a:lnTo>
                <a:lnTo>
                  <a:pt x="1350" y="63838"/>
                </a:lnTo>
                <a:lnTo>
                  <a:pt x="19595" y="26446"/>
                </a:lnTo>
                <a:lnTo>
                  <a:pt x="53858" y="3850"/>
                </a:lnTo>
                <a:lnTo>
                  <a:pt x="372793" y="0"/>
                </a:lnTo>
                <a:lnTo>
                  <a:pt x="387254" y="1332"/>
                </a:lnTo>
                <a:lnTo>
                  <a:pt x="424381" y="19454"/>
                </a:lnTo>
                <a:lnTo>
                  <a:pt x="446997" y="53876"/>
                </a:lnTo>
                <a:lnTo>
                  <a:pt x="450870" y="1187455"/>
                </a:lnTo>
                <a:lnTo>
                  <a:pt x="449527" y="1202125"/>
                </a:lnTo>
                <a:lnTo>
                  <a:pt x="431343" y="1239497"/>
                </a:lnTo>
                <a:lnTo>
                  <a:pt x="397058" y="1262047"/>
                </a:lnTo>
                <a:lnTo>
                  <a:pt x="78076" y="1265872"/>
                </a:lnTo>
                <a:lnTo>
                  <a:pt x="63677" y="1264541"/>
                </a:lnTo>
                <a:lnTo>
                  <a:pt x="26570" y="1246435"/>
                </a:lnTo>
                <a:lnTo>
                  <a:pt x="3879" y="1212020"/>
                </a:lnTo>
                <a:lnTo>
                  <a:pt x="693" y="1198005"/>
                </a:lnTo>
                <a:lnTo>
                  <a:pt x="0" y="1187455"/>
                </a:lnTo>
                <a:close/>
              </a:path>
            </a:pathLst>
          </a:custGeom>
          <a:ln w="8391">
            <a:solidFill>
              <a:srgbClr val="000000"/>
            </a:solidFill>
          </a:ln>
        </p:spPr>
        <p:txBody>
          <a:bodyPr wrap="square" lIns="0" tIns="0" rIns="0" bIns="0" rtlCol="0"/>
          <a:lstStyle/>
          <a:p>
            <a:endParaRPr sz="2400"/>
          </a:p>
        </p:txBody>
      </p:sp>
      <p:sp>
        <p:nvSpPr>
          <p:cNvPr id="29" name="object 29"/>
          <p:cNvSpPr/>
          <p:nvPr/>
        </p:nvSpPr>
        <p:spPr>
          <a:xfrm>
            <a:off x="6849967" y="5114114"/>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0" name="object 30"/>
          <p:cNvSpPr txBox="1"/>
          <p:nvPr/>
        </p:nvSpPr>
        <p:spPr>
          <a:xfrm>
            <a:off x="7000540" y="4350122"/>
            <a:ext cx="338554" cy="762000"/>
          </a:xfrm>
          <a:prstGeom prst="rect">
            <a:avLst/>
          </a:prstGeom>
        </p:spPr>
        <p:txBody>
          <a:bodyPr vert="vert270" wrap="square" lIns="0" tIns="0" rIns="0" bIns="0" rtlCol="0">
            <a:spAutoFit/>
          </a:bodyPr>
          <a:lstStyle/>
          <a:p>
            <a:pPr marL="16933"/>
            <a:r>
              <a:rPr sz="2200" spc="-7">
                <a:latin typeface="Helvetica"/>
                <a:cs typeface="Helvetica"/>
              </a:rPr>
              <a:t>Spa</a:t>
            </a:r>
            <a:r>
              <a:rPr sz="2200">
                <a:latin typeface="Helvetica"/>
                <a:cs typeface="Helvetica"/>
              </a:rPr>
              <a:t>rk</a:t>
            </a:r>
          </a:p>
        </p:txBody>
      </p:sp>
      <p:sp>
        <p:nvSpPr>
          <p:cNvPr id="31" name="object 31"/>
          <p:cNvSpPr/>
          <p:nvPr/>
        </p:nvSpPr>
        <p:spPr>
          <a:xfrm>
            <a:off x="6910741" y="3623147"/>
            <a:ext cx="365987" cy="593247"/>
          </a:xfrm>
          <a:prstGeom prst="rect">
            <a:avLst/>
          </a:prstGeom>
          <a:blipFill>
            <a:blip r:embed="rId15" cstate="print"/>
            <a:stretch>
              <a:fillRect/>
            </a:stretch>
          </a:blipFill>
        </p:spPr>
        <p:txBody>
          <a:bodyPr wrap="square" lIns="0" tIns="0" rIns="0" bIns="0" rtlCol="0"/>
          <a:lstStyle/>
          <a:p>
            <a:endParaRPr sz="2400"/>
          </a:p>
        </p:txBody>
      </p:sp>
      <p:sp>
        <p:nvSpPr>
          <p:cNvPr id="32" name="object 32"/>
          <p:cNvSpPr/>
          <p:nvPr/>
        </p:nvSpPr>
        <p:spPr>
          <a:xfrm>
            <a:off x="2722575" y="4607314"/>
            <a:ext cx="2680668" cy="609653"/>
          </a:xfrm>
          <a:prstGeom prst="rect">
            <a:avLst/>
          </a:prstGeom>
          <a:blipFill>
            <a:blip r:embed="rId16" cstate="print"/>
            <a:stretch>
              <a:fillRect/>
            </a:stretch>
          </a:blipFill>
        </p:spPr>
        <p:txBody>
          <a:bodyPr wrap="square" lIns="0" tIns="0" rIns="0" bIns="0" rtlCol="0"/>
          <a:lstStyle/>
          <a:p>
            <a:r>
              <a:rPr lang="en-US" sz="2400"/>
              <a:t>   </a:t>
            </a:r>
            <a:r>
              <a:rPr lang="en-US" sz="2400" err="1"/>
              <a:t>MapRedule</a:t>
            </a:r>
            <a:endParaRPr sz="2400"/>
          </a:p>
        </p:txBody>
      </p:sp>
      <p:sp>
        <p:nvSpPr>
          <p:cNvPr id="33" name="object 33"/>
          <p:cNvSpPr/>
          <p:nvPr/>
        </p:nvSpPr>
        <p:spPr>
          <a:xfrm>
            <a:off x="2723441" y="4610788"/>
            <a:ext cx="2678007" cy="603673"/>
          </a:xfrm>
          <a:custGeom>
            <a:avLst/>
            <a:gdLst/>
            <a:ahLst/>
            <a:cxnLst/>
            <a:rect l="l" t="t" r="r" b="b"/>
            <a:pathLst>
              <a:path w="2008505" h="452754">
                <a:moveTo>
                  <a:pt x="78085" y="0"/>
                </a:moveTo>
                <a:lnTo>
                  <a:pt x="1930500" y="0"/>
                </a:lnTo>
                <a:lnTo>
                  <a:pt x="1944905" y="1336"/>
                </a:lnTo>
                <a:lnTo>
                  <a:pt x="1981938" y="19514"/>
                </a:lnTo>
                <a:lnTo>
                  <a:pt x="2004497" y="54033"/>
                </a:lnTo>
                <a:lnTo>
                  <a:pt x="2008317" y="374282"/>
                </a:lnTo>
                <a:lnTo>
                  <a:pt x="2006970" y="388788"/>
                </a:lnTo>
                <a:lnTo>
                  <a:pt x="1988755" y="426113"/>
                </a:lnTo>
                <a:lnTo>
                  <a:pt x="1954485" y="448860"/>
                </a:lnTo>
                <a:lnTo>
                  <a:pt x="78085" y="452698"/>
                </a:lnTo>
                <a:lnTo>
                  <a:pt x="63628" y="451344"/>
                </a:lnTo>
                <a:lnTo>
                  <a:pt x="26490" y="433026"/>
                </a:lnTo>
                <a:lnTo>
                  <a:pt x="3862" y="398588"/>
                </a:lnTo>
                <a:lnTo>
                  <a:pt x="0" y="78503"/>
                </a:lnTo>
                <a:lnTo>
                  <a:pt x="1342" y="63838"/>
                </a:lnTo>
                <a:lnTo>
                  <a:pt x="19523" y="26448"/>
                </a:lnTo>
                <a:lnTo>
                  <a:pt x="53778" y="3852"/>
                </a:lnTo>
                <a:lnTo>
                  <a:pt x="67625" y="693"/>
                </a:lnTo>
                <a:lnTo>
                  <a:pt x="78085" y="0"/>
                </a:lnTo>
                <a:close/>
              </a:path>
            </a:pathLst>
          </a:custGeom>
          <a:ln w="8406">
            <a:solidFill>
              <a:srgbClr val="000000"/>
            </a:solidFill>
          </a:ln>
        </p:spPr>
        <p:txBody>
          <a:bodyPr wrap="square" lIns="0" tIns="0" rIns="0" bIns="0" rtlCol="0"/>
          <a:lstStyle/>
          <a:p>
            <a:endParaRPr sz="2400"/>
          </a:p>
        </p:txBody>
      </p:sp>
      <p:sp>
        <p:nvSpPr>
          <p:cNvPr id="34" name="object 34"/>
          <p:cNvSpPr/>
          <p:nvPr/>
        </p:nvSpPr>
        <p:spPr>
          <a:xfrm>
            <a:off x="2827555" y="4610787"/>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5" name="object 35"/>
          <p:cNvSpPr/>
          <p:nvPr/>
        </p:nvSpPr>
        <p:spPr>
          <a:xfrm>
            <a:off x="4386400" y="4711151"/>
            <a:ext cx="947379" cy="389091"/>
          </a:xfrm>
          <a:prstGeom prst="rect">
            <a:avLst/>
          </a:prstGeom>
          <a:blipFill>
            <a:blip r:embed="rId17" cstate="print"/>
            <a:stretch>
              <a:fillRect/>
            </a:stretch>
          </a:blipFill>
        </p:spPr>
        <p:txBody>
          <a:bodyPr wrap="square" lIns="0" tIns="0" rIns="0" bIns="0" rtlCol="0"/>
          <a:lstStyle/>
          <a:p>
            <a:endParaRPr sz="2400"/>
          </a:p>
        </p:txBody>
      </p:sp>
      <p:sp>
        <p:nvSpPr>
          <p:cNvPr id="36" name="object 36"/>
          <p:cNvSpPr/>
          <p:nvPr/>
        </p:nvSpPr>
        <p:spPr>
          <a:xfrm>
            <a:off x="2722575" y="5301458"/>
            <a:ext cx="5387101" cy="609653"/>
          </a:xfrm>
          <a:prstGeom prst="rect">
            <a:avLst/>
          </a:prstGeom>
          <a:blipFill>
            <a:blip r:embed="rId18" cstate="print"/>
            <a:stretch>
              <a:fillRect/>
            </a:stretch>
          </a:blipFill>
        </p:spPr>
        <p:txBody>
          <a:bodyPr wrap="square" lIns="0" tIns="0" rIns="0" bIns="0" rtlCol="0"/>
          <a:lstStyle/>
          <a:p>
            <a:r>
              <a:rPr lang="en-US" sz="2400"/>
              <a:t>  Yarn</a:t>
            </a:r>
            <a:endParaRPr sz="2400"/>
          </a:p>
        </p:txBody>
      </p:sp>
      <p:sp>
        <p:nvSpPr>
          <p:cNvPr id="37" name="object 37"/>
          <p:cNvSpPr/>
          <p:nvPr/>
        </p:nvSpPr>
        <p:spPr>
          <a:xfrm>
            <a:off x="2723440" y="5308406"/>
            <a:ext cx="5387339" cy="603673"/>
          </a:xfrm>
          <a:custGeom>
            <a:avLst/>
            <a:gdLst/>
            <a:ahLst/>
            <a:cxnLst/>
            <a:rect l="l" t="t" r="r" b="b"/>
            <a:pathLst>
              <a:path w="4040504" h="452754">
                <a:moveTo>
                  <a:pt x="78085" y="0"/>
                </a:moveTo>
                <a:lnTo>
                  <a:pt x="3962232" y="0"/>
                </a:lnTo>
                <a:lnTo>
                  <a:pt x="3976619" y="1352"/>
                </a:lnTo>
                <a:lnTo>
                  <a:pt x="4013730" y="19642"/>
                </a:lnTo>
                <a:lnTo>
                  <a:pt x="4036473" y="54056"/>
                </a:lnTo>
                <a:lnTo>
                  <a:pt x="4040395" y="374238"/>
                </a:lnTo>
                <a:lnTo>
                  <a:pt x="4039043" y="388896"/>
                </a:lnTo>
                <a:lnTo>
                  <a:pt x="4020774" y="426263"/>
                </a:lnTo>
                <a:lnTo>
                  <a:pt x="3986489" y="448849"/>
                </a:lnTo>
                <a:lnTo>
                  <a:pt x="78085" y="452707"/>
                </a:lnTo>
                <a:lnTo>
                  <a:pt x="63633" y="451375"/>
                </a:lnTo>
                <a:lnTo>
                  <a:pt x="26504" y="433259"/>
                </a:lnTo>
                <a:lnTo>
                  <a:pt x="3872" y="398842"/>
                </a:lnTo>
                <a:lnTo>
                  <a:pt x="0" y="78503"/>
                </a:lnTo>
                <a:lnTo>
                  <a:pt x="1342" y="64002"/>
                </a:lnTo>
                <a:lnTo>
                  <a:pt x="19523" y="26693"/>
                </a:lnTo>
                <a:lnTo>
                  <a:pt x="53778" y="3908"/>
                </a:lnTo>
                <a:lnTo>
                  <a:pt x="67625" y="704"/>
                </a:lnTo>
                <a:lnTo>
                  <a:pt x="78085" y="0"/>
                </a:lnTo>
                <a:close/>
              </a:path>
            </a:pathLst>
          </a:custGeom>
          <a:ln w="8407">
            <a:solidFill>
              <a:srgbClr val="000000"/>
            </a:solidFill>
          </a:ln>
        </p:spPr>
        <p:txBody>
          <a:bodyPr wrap="square" lIns="0" tIns="0" rIns="0" bIns="0" rtlCol="0"/>
          <a:lstStyle/>
          <a:p>
            <a:endParaRPr sz="2400"/>
          </a:p>
        </p:txBody>
      </p:sp>
      <p:sp>
        <p:nvSpPr>
          <p:cNvPr id="38" name="object 38"/>
          <p:cNvSpPr/>
          <p:nvPr/>
        </p:nvSpPr>
        <p:spPr>
          <a:xfrm>
            <a:off x="2827555" y="5308405"/>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9" name="object 39"/>
          <p:cNvSpPr/>
          <p:nvPr/>
        </p:nvSpPr>
        <p:spPr>
          <a:xfrm>
            <a:off x="5328407" y="5371057"/>
            <a:ext cx="2096723" cy="468509"/>
          </a:xfrm>
          <a:prstGeom prst="rect">
            <a:avLst/>
          </a:prstGeom>
          <a:blipFill>
            <a:blip r:embed="rId19" cstate="print"/>
            <a:stretch>
              <a:fillRect/>
            </a:stretch>
          </a:blipFill>
        </p:spPr>
        <p:txBody>
          <a:bodyPr wrap="square" lIns="0" tIns="0" rIns="0" bIns="0" rtlCol="0"/>
          <a:lstStyle/>
          <a:p>
            <a:endParaRPr sz="2400"/>
          </a:p>
        </p:txBody>
      </p:sp>
      <p:sp>
        <p:nvSpPr>
          <p:cNvPr id="40" name="object 40"/>
          <p:cNvSpPr/>
          <p:nvPr/>
        </p:nvSpPr>
        <p:spPr>
          <a:xfrm>
            <a:off x="9492507" y="3512778"/>
            <a:ext cx="615811" cy="3083643"/>
          </a:xfrm>
          <a:prstGeom prst="rect">
            <a:avLst/>
          </a:prstGeom>
          <a:blipFill>
            <a:blip r:embed="rId20" cstate="print"/>
            <a:stretch>
              <a:fillRect/>
            </a:stretch>
          </a:blipFill>
        </p:spPr>
        <p:txBody>
          <a:bodyPr wrap="square" lIns="0" tIns="0" rIns="0" bIns="0" rtlCol="0"/>
          <a:lstStyle/>
          <a:p>
            <a:endParaRPr sz="2400"/>
          </a:p>
        </p:txBody>
      </p:sp>
      <p:sp>
        <p:nvSpPr>
          <p:cNvPr id="41" name="object 41"/>
          <p:cNvSpPr/>
          <p:nvPr/>
        </p:nvSpPr>
        <p:spPr>
          <a:xfrm>
            <a:off x="9501056" y="3518798"/>
            <a:ext cx="602827" cy="3078480"/>
          </a:xfrm>
          <a:custGeom>
            <a:avLst/>
            <a:gdLst/>
            <a:ahLst/>
            <a:cxnLst/>
            <a:rect l="l" t="t" r="r" b="b"/>
            <a:pathLst>
              <a:path w="452120" h="2308860">
                <a:moveTo>
                  <a:pt x="0" y="2230592"/>
                </a:moveTo>
                <a:lnTo>
                  <a:pt x="0" y="78243"/>
                </a:lnTo>
                <a:lnTo>
                  <a:pt x="1347" y="63758"/>
                </a:lnTo>
                <a:lnTo>
                  <a:pt x="19585" y="26533"/>
                </a:lnTo>
                <a:lnTo>
                  <a:pt x="53942" y="3854"/>
                </a:lnTo>
                <a:lnTo>
                  <a:pt x="373486" y="0"/>
                </a:lnTo>
                <a:lnTo>
                  <a:pt x="387901" y="1351"/>
                </a:lnTo>
                <a:lnTo>
                  <a:pt x="425039" y="19638"/>
                </a:lnTo>
                <a:lnTo>
                  <a:pt x="447717" y="54063"/>
                </a:lnTo>
                <a:lnTo>
                  <a:pt x="451563" y="2230592"/>
                </a:lnTo>
                <a:lnTo>
                  <a:pt x="450208" y="2245095"/>
                </a:lnTo>
                <a:lnTo>
                  <a:pt x="431909" y="2282343"/>
                </a:lnTo>
                <a:lnTo>
                  <a:pt x="397555" y="2305009"/>
                </a:lnTo>
                <a:lnTo>
                  <a:pt x="373486" y="2308846"/>
                </a:lnTo>
                <a:lnTo>
                  <a:pt x="78163" y="2308846"/>
                </a:lnTo>
                <a:lnTo>
                  <a:pt x="63684" y="2307497"/>
                </a:lnTo>
                <a:lnTo>
                  <a:pt x="26494" y="2289240"/>
                </a:lnTo>
                <a:lnTo>
                  <a:pt x="3849" y="2254847"/>
                </a:lnTo>
                <a:lnTo>
                  <a:pt x="683" y="2240949"/>
                </a:lnTo>
                <a:lnTo>
                  <a:pt x="0" y="2230592"/>
                </a:lnTo>
                <a:close/>
              </a:path>
            </a:pathLst>
          </a:custGeom>
          <a:ln w="8390">
            <a:solidFill>
              <a:srgbClr val="000000"/>
            </a:solidFill>
          </a:ln>
        </p:spPr>
        <p:txBody>
          <a:bodyPr wrap="square" lIns="0" tIns="0" rIns="0" bIns="0" rtlCol="0"/>
          <a:lstStyle/>
          <a:p>
            <a:endParaRPr sz="2400"/>
          </a:p>
        </p:txBody>
      </p:sp>
      <p:sp>
        <p:nvSpPr>
          <p:cNvPr id="42" name="object 42"/>
          <p:cNvSpPr/>
          <p:nvPr/>
        </p:nvSpPr>
        <p:spPr>
          <a:xfrm>
            <a:off x="9501056" y="6492922"/>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3" name="object 43"/>
          <p:cNvSpPr txBox="1"/>
          <p:nvPr/>
        </p:nvSpPr>
        <p:spPr>
          <a:xfrm>
            <a:off x="9682941" y="5165595"/>
            <a:ext cx="338554" cy="1273387"/>
          </a:xfrm>
          <a:prstGeom prst="rect">
            <a:avLst/>
          </a:prstGeom>
        </p:spPr>
        <p:txBody>
          <a:bodyPr vert="vert270" wrap="square" lIns="0" tIns="0" rIns="0" bIns="0" rtlCol="0">
            <a:spAutoFit/>
          </a:bodyPr>
          <a:lstStyle/>
          <a:p>
            <a:pPr marL="16933"/>
            <a:r>
              <a:rPr sz="2200" spc="-7">
                <a:latin typeface="Helvetica"/>
                <a:cs typeface="Helvetica"/>
              </a:rPr>
              <a:t>Mon</a:t>
            </a:r>
            <a:r>
              <a:rPr sz="2200">
                <a:latin typeface="Helvetica"/>
                <a:cs typeface="Helvetica"/>
              </a:rPr>
              <a:t>g</a:t>
            </a:r>
            <a:r>
              <a:rPr sz="2200" spc="-7">
                <a:latin typeface="Helvetica"/>
                <a:cs typeface="Helvetica"/>
              </a:rPr>
              <a:t>oD</a:t>
            </a:r>
            <a:r>
              <a:rPr sz="2200">
                <a:latin typeface="Helvetica"/>
                <a:cs typeface="Helvetica"/>
              </a:rPr>
              <a:t>B</a:t>
            </a:r>
          </a:p>
        </p:txBody>
      </p:sp>
      <p:sp>
        <p:nvSpPr>
          <p:cNvPr id="44" name="object 44"/>
          <p:cNvSpPr/>
          <p:nvPr/>
        </p:nvSpPr>
        <p:spPr>
          <a:xfrm>
            <a:off x="9513189" y="3590124"/>
            <a:ext cx="601183" cy="645281"/>
          </a:xfrm>
          <a:prstGeom prst="rect">
            <a:avLst/>
          </a:prstGeom>
          <a:blipFill>
            <a:blip r:embed="rId21" cstate="print"/>
            <a:stretch>
              <a:fillRect/>
            </a:stretch>
          </a:blipFill>
        </p:spPr>
        <p:txBody>
          <a:bodyPr wrap="square" lIns="0" tIns="0" rIns="0" bIns="0" rtlCol="0"/>
          <a:lstStyle/>
          <a:p>
            <a:endParaRPr sz="2400"/>
          </a:p>
        </p:txBody>
      </p:sp>
      <p:sp>
        <p:nvSpPr>
          <p:cNvPr id="45" name="object 45"/>
          <p:cNvSpPr/>
          <p:nvPr/>
        </p:nvSpPr>
        <p:spPr>
          <a:xfrm>
            <a:off x="8826181" y="3512778"/>
            <a:ext cx="607203" cy="3083643"/>
          </a:xfrm>
          <a:prstGeom prst="rect">
            <a:avLst/>
          </a:prstGeom>
          <a:blipFill>
            <a:blip r:embed="rId22" cstate="print"/>
            <a:stretch>
              <a:fillRect/>
            </a:stretch>
          </a:blipFill>
        </p:spPr>
        <p:txBody>
          <a:bodyPr wrap="square" lIns="0" tIns="0" rIns="0" bIns="0" rtlCol="0"/>
          <a:lstStyle/>
          <a:p>
            <a:endParaRPr sz="2400"/>
          </a:p>
        </p:txBody>
      </p:sp>
      <p:sp>
        <p:nvSpPr>
          <p:cNvPr id="46" name="object 46"/>
          <p:cNvSpPr/>
          <p:nvPr/>
        </p:nvSpPr>
        <p:spPr>
          <a:xfrm>
            <a:off x="8833113" y="3518798"/>
            <a:ext cx="601979" cy="3078480"/>
          </a:xfrm>
          <a:custGeom>
            <a:avLst/>
            <a:gdLst/>
            <a:ahLst/>
            <a:cxnLst/>
            <a:rect l="l" t="t" r="r" b="b"/>
            <a:pathLst>
              <a:path w="451485" h="2308860">
                <a:moveTo>
                  <a:pt x="0" y="2230592"/>
                </a:moveTo>
                <a:lnTo>
                  <a:pt x="0" y="78243"/>
                </a:lnTo>
                <a:lnTo>
                  <a:pt x="1345" y="63750"/>
                </a:lnTo>
                <a:lnTo>
                  <a:pt x="19567" y="26510"/>
                </a:lnTo>
                <a:lnTo>
                  <a:pt x="53916" y="3837"/>
                </a:lnTo>
                <a:lnTo>
                  <a:pt x="373399" y="0"/>
                </a:lnTo>
                <a:lnTo>
                  <a:pt x="387884" y="1351"/>
                </a:lnTo>
                <a:lnTo>
                  <a:pt x="425057" y="19638"/>
                </a:lnTo>
                <a:lnTo>
                  <a:pt x="447655" y="54063"/>
                </a:lnTo>
                <a:lnTo>
                  <a:pt x="451476" y="2230592"/>
                </a:lnTo>
                <a:lnTo>
                  <a:pt x="450131" y="2245095"/>
                </a:lnTo>
                <a:lnTo>
                  <a:pt x="431911" y="2282343"/>
                </a:lnTo>
                <a:lnTo>
                  <a:pt x="397567" y="2305009"/>
                </a:lnTo>
                <a:lnTo>
                  <a:pt x="78076" y="2308846"/>
                </a:lnTo>
                <a:lnTo>
                  <a:pt x="63592" y="2307496"/>
                </a:lnTo>
                <a:lnTo>
                  <a:pt x="26422" y="2289220"/>
                </a:lnTo>
                <a:lnTo>
                  <a:pt x="3823" y="2254795"/>
                </a:lnTo>
                <a:lnTo>
                  <a:pt x="673" y="2240885"/>
                </a:lnTo>
                <a:lnTo>
                  <a:pt x="0" y="2230592"/>
                </a:lnTo>
                <a:close/>
              </a:path>
            </a:pathLst>
          </a:custGeom>
          <a:ln w="8390">
            <a:solidFill>
              <a:srgbClr val="000000"/>
            </a:solidFill>
          </a:ln>
        </p:spPr>
        <p:txBody>
          <a:bodyPr wrap="square" lIns="0" tIns="0" rIns="0" bIns="0" rtlCol="0"/>
          <a:lstStyle/>
          <a:p>
            <a:endParaRPr sz="2400"/>
          </a:p>
        </p:txBody>
      </p:sp>
      <p:sp>
        <p:nvSpPr>
          <p:cNvPr id="47" name="object 47"/>
          <p:cNvSpPr/>
          <p:nvPr/>
        </p:nvSpPr>
        <p:spPr>
          <a:xfrm>
            <a:off x="8833113" y="6492922"/>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8" name="object 48"/>
          <p:cNvSpPr txBox="1"/>
          <p:nvPr/>
        </p:nvSpPr>
        <p:spPr>
          <a:xfrm>
            <a:off x="8983688" y="5048452"/>
            <a:ext cx="338554" cy="1381759"/>
          </a:xfrm>
          <a:prstGeom prst="rect">
            <a:avLst/>
          </a:prstGeom>
        </p:spPr>
        <p:txBody>
          <a:bodyPr vert="vert270" wrap="square" lIns="0" tIns="0" rIns="0" bIns="0" rtlCol="0">
            <a:spAutoFit/>
          </a:bodyPr>
          <a:lstStyle/>
          <a:p>
            <a:pPr marL="16933"/>
            <a:r>
              <a:rPr sz="2200" spc="-7">
                <a:latin typeface="Helvetica"/>
                <a:cs typeface="Helvetica"/>
              </a:rPr>
              <a:t>Ca</a:t>
            </a:r>
            <a:r>
              <a:rPr sz="2200">
                <a:latin typeface="Helvetica"/>
                <a:cs typeface="Helvetica"/>
              </a:rPr>
              <a:t>ss</a:t>
            </a:r>
            <a:r>
              <a:rPr sz="2200" spc="-7">
                <a:latin typeface="Helvetica"/>
                <a:cs typeface="Helvetica"/>
              </a:rPr>
              <a:t>an</a:t>
            </a:r>
            <a:r>
              <a:rPr sz="2200">
                <a:latin typeface="Helvetica"/>
                <a:cs typeface="Helvetica"/>
              </a:rPr>
              <a:t>d</a:t>
            </a:r>
            <a:r>
              <a:rPr sz="2200" spc="-7">
                <a:latin typeface="Helvetica"/>
                <a:cs typeface="Helvetica"/>
              </a:rPr>
              <a:t>r</a:t>
            </a:r>
            <a:r>
              <a:rPr sz="2200">
                <a:latin typeface="Helvetica"/>
                <a:cs typeface="Helvetica"/>
              </a:rPr>
              <a:t>a</a:t>
            </a:r>
          </a:p>
        </p:txBody>
      </p:sp>
      <p:sp>
        <p:nvSpPr>
          <p:cNvPr id="49" name="object 49"/>
          <p:cNvSpPr/>
          <p:nvPr/>
        </p:nvSpPr>
        <p:spPr>
          <a:xfrm>
            <a:off x="8923468" y="3593597"/>
            <a:ext cx="404993" cy="554736"/>
          </a:xfrm>
          <a:prstGeom prst="rect">
            <a:avLst/>
          </a:prstGeom>
          <a:blipFill>
            <a:blip r:embed="rId23" cstate="print"/>
            <a:stretch>
              <a:fillRect/>
            </a:stretch>
          </a:blipFill>
        </p:spPr>
        <p:txBody>
          <a:bodyPr wrap="square" lIns="0" tIns="0" rIns="0" bIns="0" rtlCol="0"/>
          <a:lstStyle/>
          <a:p>
            <a:endParaRPr sz="2400"/>
          </a:p>
        </p:txBody>
      </p:sp>
      <p:sp>
        <p:nvSpPr>
          <p:cNvPr id="50" name="object 50"/>
          <p:cNvSpPr/>
          <p:nvPr/>
        </p:nvSpPr>
        <p:spPr>
          <a:xfrm>
            <a:off x="2722575" y="5986745"/>
            <a:ext cx="6061168" cy="609653"/>
          </a:xfrm>
          <a:prstGeom prst="rect">
            <a:avLst/>
          </a:prstGeom>
          <a:blipFill>
            <a:blip r:embed="rId24" cstate="print"/>
            <a:stretch>
              <a:fillRect/>
            </a:stretch>
          </a:blipFill>
        </p:spPr>
        <p:txBody>
          <a:bodyPr wrap="square" lIns="0" tIns="0" rIns="0" bIns="0" rtlCol="0"/>
          <a:lstStyle/>
          <a:p>
            <a:endParaRPr sz="2400"/>
          </a:p>
        </p:txBody>
      </p:sp>
      <p:sp>
        <p:nvSpPr>
          <p:cNvPr id="51" name="object 51"/>
          <p:cNvSpPr/>
          <p:nvPr/>
        </p:nvSpPr>
        <p:spPr>
          <a:xfrm>
            <a:off x="2723441" y="5993066"/>
            <a:ext cx="6061287" cy="604520"/>
          </a:xfrm>
          <a:custGeom>
            <a:avLst/>
            <a:gdLst/>
            <a:ahLst/>
            <a:cxnLst/>
            <a:rect l="l" t="t" r="r" b="b"/>
            <a:pathLst>
              <a:path w="4545965" h="453389">
                <a:moveTo>
                  <a:pt x="78085" y="0"/>
                </a:moveTo>
                <a:lnTo>
                  <a:pt x="4467782" y="0"/>
                </a:lnTo>
                <a:lnTo>
                  <a:pt x="4482195" y="1350"/>
                </a:lnTo>
                <a:lnTo>
                  <a:pt x="4519330" y="19627"/>
                </a:lnTo>
                <a:lnTo>
                  <a:pt x="4542010" y="54052"/>
                </a:lnTo>
                <a:lnTo>
                  <a:pt x="4545859" y="374891"/>
                </a:lnTo>
                <a:lnTo>
                  <a:pt x="4544504" y="389394"/>
                </a:lnTo>
                <a:lnTo>
                  <a:pt x="4526205" y="426642"/>
                </a:lnTo>
                <a:lnTo>
                  <a:pt x="4491850" y="449308"/>
                </a:lnTo>
                <a:lnTo>
                  <a:pt x="78085" y="453145"/>
                </a:lnTo>
                <a:lnTo>
                  <a:pt x="63613" y="451795"/>
                </a:lnTo>
                <a:lnTo>
                  <a:pt x="26447" y="433521"/>
                </a:lnTo>
                <a:lnTo>
                  <a:pt x="3830" y="399100"/>
                </a:lnTo>
                <a:lnTo>
                  <a:pt x="0" y="78260"/>
                </a:lnTo>
                <a:lnTo>
                  <a:pt x="1346" y="63758"/>
                </a:lnTo>
                <a:lnTo>
                  <a:pt x="19579" y="26510"/>
                </a:lnTo>
                <a:lnTo>
                  <a:pt x="53924" y="3840"/>
                </a:lnTo>
                <a:lnTo>
                  <a:pt x="67803" y="677"/>
                </a:lnTo>
                <a:lnTo>
                  <a:pt x="78085" y="0"/>
                </a:lnTo>
                <a:close/>
              </a:path>
            </a:pathLst>
          </a:custGeom>
          <a:ln w="8407">
            <a:solidFill>
              <a:srgbClr val="000000"/>
            </a:solidFill>
          </a:ln>
        </p:spPr>
        <p:txBody>
          <a:bodyPr wrap="square" lIns="0" tIns="0" rIns="0" bIns="0" rtlCol="0"/>
          <a:lstStyle/>
          <a:p>
            <a:endParaRPr sz="2400"/>
          </a:p>
        </p:txBody>
      </p:sp>
      <p:sp>
        <p:nvSpPr>
          <p:cNvPr id="52" name="object 52"/>
          <p:cNvSpPr/>
          <p:nvPr/>
        </p:nvSpPr>
        <p:spPr>
          <a:xfrm>
            <a:off x="2827555" y="5993066"/>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3" name="object 53"/>
          <p:cNvSpPr/>
          <p:nvPr/>
        </p:nvSpPr>
        <p:spPr>
          <a:xfrm>
            <a:off x="7510284" y="3529220"/>
            <a:ext cx="607203" cy="1696397"/>
          </a:xfrm>
          <a:prstGeom prst="rect">
            <a:avLst/>
          </a:prstGeom>
          <a:blipFill>
            <a:blip r:embed="rId25" cstate="print"/>
            <a:stretch>
              <a:fillRect/>
            </a:stretch>
          </a:blipFill>
        </p:spPr>
        <p:txBody>
          <a:bodyPr wrap="square" lIns="0" tIns="0" rIns="0" bIns="0" rtlCol="0"/>
          <a:lstStyle/>
          <a:p>
            <a:endParaRPr sz="2400"/>
          </a:p>
        </p:txBody>
      </p:sp>
      <p:sp>
        <p:nvSpPr>
          <p:cNvPr id="54" name="object 54"/>
          <p:cNvSpPr/>
          <p:nvPr/>
        </p:nvSpPr>
        <p:spPr>
          <a:xfrm>
            <a:off x="7516292" y="3533504"/>
            <a:ext cx="601979" cy="1689100"/>
          </a:xfrm>
          <a:custGeom>
            <a:avLst/>
            <a:gdLst/>
            <a:ahLst/>
            <a:cxnLst/>
            <a:rect l="l" t="t" r="r" b="b"/>
            <a:pathLst>
              <a:path w="451485" h="1266825">
                <a:moveTo>
                  <a:pt x="0" y="1188236"/>
                </a:moveTo>
                <a:lnTo>
                  <a:pt x="0" y="78416"/>
                </a:lnTo>
                <a:lnTo>
                  <a:pt x="1345" y="63933"/>
                </a:lnTo>
                <a:lnTo>
                  <a:pt x="19556" y="26654"/>
                </a:lnTo>
                <a:lnTo>
                  <a:pt x="53844" y="3889"/>
                </a:lnTo>
                <a:lnTo>
                  <a:pt x="372793" y="0"/>
                </a:lnTo>
                <a:lnTo>
                  <a:pt x="387426" y="1354"/>
                </a:lnTo>
                <a:lnTo>
                  <a:pt x="424648" y="19674"/>
                </a:lnTo>
                <a:lnTo>
                  <a:pt x="447071" y="54115"/>
                </a:lnTo>
                <a:lnTo>
                  <a:pt x="450870" y="1188236"/>
                </a:lnTo>
                <a:lnTo>
                  <a:pt x="449545" y="1202752"/>
                </a:lnTo>
                <a:lnTo>
                  <a:pt x="431510" y="1240004"/>
                </a:lnTo>
                <a:lnTo>
                  <a:pt x="397184" y="1262650"/>
                </a:lnTo>
                <a:lnTo>
                  <a:pt x="78076" y="1266480"/>
                </a:lnTo>
                <a:lnTo>
                  <a:pt x="63615" y="1265131"/>
                </a:lnTo>
                <a:lnTo>
                  <a:pt x="26454" y="1246871"/>
                </a:lnTo>
                <a:lnTo>
                  <a:pt x="3829" y="1212449"/>
                </a:lnTo>
                <a:lnTo>
                  <a:pt x="673" y="1198530"/>
                </a:lnTo>
                <a:lnTo>
                  <a:pt x="0" y="1188236"/>
                </a:lnTo>
                <a:close/>
              </a:path>
            </a:pathLst>
          </a:custGeom>
          <a:ln w="8391">
            <a:solidFill>
              <a:srgbClr val="000000"/>
            </a:solidFill>
          </a:ln>
        </p:spPr>
        <p:txBody>
          <a:bodyPr wrap="square" lIns="0" tIns="0" rIns="0" bIns="0" rtlCol="0"/>
          <a:lstStyle/>
          <a:p>
            <a:endParaRPr sz="2400"/>
          </a:p>
        </p:txBody>
      </p:sp>
      <p:sp>
        <p:nvSpPr>
          <p:cNvPr id="55" name="object 55"/>
          <p:cNvSpPr/>
          <p:nvPr/>
        </p:nvSpPr>
        <p:spPr>
          <a:xfrm>
            <a:off x="7516292" y="5117819"/>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6" name="object 56"/>
          <p:cNvSpPr txBox="1"/>
          <p:nvPr/>
        </p:nvSpPr>
        <p:spPr>
          <a:xfrm>
            <a:off x="7666865" y="4423068"/>
            <a:ext cx="338554" cy="622300"/>
          </a:xfrm>
          <a:prstGeom prst="rect">
            <a:avLst/>
          </a:prstGeom>
        </p:spPr>
        <p:txBody>
          <a:bodyPr vert="vert270" wrap="square" lIns="0" tIns="0" rIns="0" bIns="0" rtlCol="0">
            <a:spAutoFit/>
          </a:bodyPr>
          <a:lstStyle/>
          <a:p>
            <a:pPr marL="16933"/>
            <a:r>
              <a:rPr sz="2200" spc="-7">
                <a:latin typeface="Helvetica"/>
                <a:cs typeface="Helvetica"/>
              </a:rPr>
              <a:t>Fl</a:t>
            </a:r>
            <a:r>
              <a:rPr sz="2200">
                <a:latin typeface="Helvetica"/>
                <a:cs typeface="Helvetica"/>
              </a:rPr>
              <a:t>i</a:t>
            </a:r>
            <a:r>
              <a:rPr sz="2200" spc="-7">
                <a:latin typeface="Helvetica"/>
                <a:cs typeface="Helvetica"/>
              </a:rPr>
              <a:t>n</a:t>
            </a:r>
            <a:r>
              <a:rPr sz="2200">
                <a:latin typeface="Helvetica"/>
                <a:cs typeface="Helvetica"/>
              </a:rPr>
              <a:t>k</a:t>
            </a:r>
          </a:p>
        </p:txBody>
      </p:sp>
      <p:sp>
        <p:nvSpPr>
          <p:cNvPr id="57" name="object 57"/>
          <p:cNvSpPr/>
          <p:nvPr/>
        </p:nvSpPr>
        <p:spPr>
          <a:xfrm>
            <a:off x="7589083" y="3677161"/>
            <a:ext cx="438836" cy="451349"/>
          </a:xfrm>
          <a:prstGeom prst="rect">
            <a:avLst/>
          </a:prstGeom>
          <a:blipFill>
            <a:blip r:embed="rId26" cstate="print"/>
            <a:stretch>
              <a:fillRect/>
            </a:stretch>
          </a:blipFill>
        </p:spPr>
        <p:txBody>
          <a:bodyPr wrap="square" lIns="0" tIns="0" rIns="0" bIns="0" rtlCol="0"/>
          <a:lstStyle/>
          <a:p>
            <a:endParaRPr sz="2400"/>
          </a:p>
        </p:txBody>
      </p:sp>
      <p:sp>
        <p:nvSpPr>
          <p:cNvPr id="58" name="object 58"/>
          <p:cNvSpPr/>
          <p:nvPr/>
        </p:nvSpPr>
        <p:spPr>
          <a:xfrm>
            <a:off x="6156143" y="6048552"/>
            <a:ext cx="1695680" cy="453855"/>
          </a:xfrm>
          <a:prstGeom prst="rect">
            <a:avLst/>
          </a:prstGeom>
          <a:blipFill>
            <a:blip r:embed="rId27" cstate="print"/>
            <a:stretch>
              <a:fillRect/>
            </a:stretch>
          </a:blipFill>
        </p:spPr>
        <p:txBody>
          <a:bodyPr wrap="square" lIns="0" tIns="0" rIns="0" bIns="0" rtlCol="0"/>
          <a:lstStyle/>
          <a:p>
            <a:endParaRPr sz="2400"/>
          </a:p>
        </p:txBody>
      </p:sp>
      <p:sp>
        <p:nvSpPr>
          <p:cNvPr id="59" name="object 59"/>
          <p:cNvSpPr txBox="1"/>
          <p:nvPr/>
        </p:nvSpPr>
        <p:spPr>
          <a:xfrm>
            <a:off x="2863539" y="3668475"/>
            <a:ext cx="6802120" cy="338554"/>
          </a:xfrm>
          <a:prstGeom prst="rect">
            <a:avLst/>
          </a:prstGeom>
        </p:spPr>
        <p:txBody>
          <a:bodyPr vert="horz" wrap="square" lIns="0" tIns="0" rIns="0" bIns="0" rtlCol="0">
            <a:spAutoFit/>
          </a:bodyPr>
          <a:lstStyle/>
          <a:p>
            <a:pPr marL="16933">
              <a:tabLst>
                <a:tab pos="1538355" algn="l"/>
              </a:tabLst>
            </a:pPr>
            <a:r>
              <a:rPr sz="2200" spc="-20">
                <a:latin typeface="Helvetica"/>
                <a:cs typeface="Helvetica"/>
              </a:rPr>
              <a:t>Hi</a:t>
            </a:r>
            <a:r>
              <a:rPr sz="2200" spc="-27">
                <a:latin typeface="Helvetica"/>
                <a:cs typeface="Helvetica"/>
              </a:rPr>
              <a:t>v</a:t>
            </a:r>
            <a:r>
              <a:rPr sz="2200" spc="-13">
                <a:latin typeface="Helvetica"/>
                <a:cs typeface="Helvetica"/>
              </a:rPr>
              <a:t>e</a:t>
            </a:r>
            <a:r>
              <a:rPr sz="2200">
                <a:latin typeface="Helvetica"/>
                <a:cs typeface="Helvetica"/>
              </a:rPr>
              <a:t>	</a:t>
            </a:r>
            <a:r>
              <a:rPr sz="2200" spc="-20">
                <a:latin typeface="Helvetica"/>
                <a:cs typeface="Helvetica"/>
              </a:rPr>
              <a:t>Pi</a:t>
            </a:r>
            <a:r>
              <a:rPr sz="2200" spc="-13">
                <a:latin typeface="Helvetica"/>
                <a:cs typeface="Helvetica"/>
              </a:rPr>
              <a:t>g</a:t>
            </a:r>
            <a:endParaRPr sz="2200">
              <a:latin typeface="Helvetica"/>
              <a:cs typeface="Helvetica"/>
            </a:endParaRPr>
          </a:p>
        </p:txBody>
      </p:sp>
      <p:sp>
        <p:nvSpPr>
          <p:cNvPr id="60" name="object 60"/>
          <p:cNvSpPr txBox="1"/>
          <p:nvPr/>
        </p:nvSpPr>
        <p:spPr>
          <a:xfrm>
            <a:off x="2172148" y="5112365"/>
            <a:ext cx="338554" cy="1366520"/>
          </a:xfrm>
          <a:prstGeom prst="rect">
            <a:avLst/>
          </a:prstGeom>
        </p:spPr>
        <p:txBody>
          <a:bodyPr vert="vert270" wrap="square" lIns="0" tIns="0" rIns="0" bIns="0" rtlCol="0">
            <a:spAutoFit/>
          </a:bodyPr>
          <a:lstStyle/>
          <a:p>
            <a:pPr marL="16933"/>
            <a:r>
              <a:rPr sz="2200" spc="-7">
                <a:latin typeface="Helvetica"/>
                <a:cs typeface="Helvetica"/>
              </a:rPr>
              <a:t>Z</a:t>
            </a:r>
            <a:r>
              <a:rPr sz="2200">
                <a:latin typeface="Helvetica"/>
                <a:cs typeface="Helvetica"/>
              </a:rPr>
              <a:t>o</a:t>
            </a:r>
            <a:r>
              <a:rPr sz="2200" spc="-7">
                <a:latin typeface="Helvetica"/>
                <a:cs typeface="Helvetica"/>
              </a:rPr>
              <a:t>o</a:t>
            </a:r>
            <a:r>
              <a:rPr sz="2200">
                <a:latin typeface="Helvetica"/>
                <a:cs typeface="Helvetica"/>
              </a:rPr>
              <a:t>k</a:t>
            </a:r>
            <a:r>
              <a:rPr sz="2200" spc="-7">
                <a:latin typeface="Helvetica"/>
                <a:cs typeface="Helvetica"/>
              </a:rPr>
              <a:t>ee</a:t>
            </a:r>
            <a:r>
              <a:rPr sz="2200">
                <a:latin typeface="Helvetica"/>
                <a:cs typeface="Helvetica"/>
              </a:rPr>
              <a:t>p</a:t>
            </a:r>
            <a:r>
              <a:rPr sz="2200" spc="-7">
                <a:latin typeface="Helvetica"/>
                <a:cs typeface="Helvetica"/>
              </a:rPr>
              <a:t>e</a:t>
            </a:r>
            <a:r>
              <a:rPr sz="2200">
                <a:latin typeface="Helvetica"/>
                <a:cs typeface="Helvetica"/>
              </a:rPr>
              <a:t>r</a:t>
            </a:r>
          </a:p>
        </p:txBody>
      </p:sp>
      <p:sp>
        <p:nvSpPr>
          <p:cNvPr id="61" name="object 61"/>
          <p:cNvSpPr txBox="1"/>
          <p:nvPr/>
        </p:nvSpPr>
        <p:spPr>
          <a:xfrm>
            <a:off x="5632649" y="4254268"/>
            <a:ext cx="338554" cy="871220"/>
          </a:xfrm>
          <a:prstGeom prst="rect">
            <a:avLst/>
          </a:prstGeom>
        </p:spPr>
        <p:txBody>
          <a:bodyPr vert="vert270" wrap="square" lIns="0" tIns="0" rIns="0" bIns="0" rtlCol="0">
            <a:spAutoFit/>
          </a:bodyPr>
          <a:lstStyle/>
          <a:p>
            <a:pPr marL="16933"/>
            <a:r>
              <a:rPr sz="2200" spc="-7">
                <a:latin typeface="Helvetica"/>
                <a:cs typeface="Helvetica"/>
              </a:rPr>
              <a:t>Gi</a:t>
            </a:r>
            <a:r>
              <a:rPr sz="2200">
                <a:latin typeface="Helvetica"/>
                <a:cs typeface="Helvetica"/>
              </a:rPr>
              <a:t>r</a:t>
            </a:r>
            <a:r>
              <a:rPr sz="2200" spc="-7">
                <a:latin typeface="Helvetica"/>
                <a:cs typeface="Helvetica"/>
              </a:rPr>
              <a:t>ap</a:t>
            </a:r>
            <a:r>
              <a:rPr sz="2200">
                <a:latin typeface="Helvetica"/>
                <a:cs typeface="Helvetica"/>
              </a:rPr>
              <a:t>h</a:t>
            </a:r>
          </a:p>
        </p:txBody>
      </p:sp>
      <p:sp>
        <p:nvSpPr>
          <p:cNvPr id="62" name="object 62"/>
          <p:cNvSpPr txBox="1"/>
          <p:nvPr/>
        </p:nvSpPr>
        <p:spPr>
          <a:xfrm>
            <a:off x="6315383" y="4367621"/>
            <a:ext cx="338554" cy="777240"/>
          </a:xfrm>
          <a:prstGeom prst="rect">
            <a:avLst/>
          </a:prstGeom>
        </p:spPr>
        <p:txBody>
          <a:bodyPr vert="vert270" wrap="square" lIns="0" tIns="0" rIns="0" bIns="0" rtlCol="0">
            <a:spAutoFit/>
          </a:bodyPr>
          <a:lstStyle/>
          <a:p>
            <a:pPr marL="16933"/>
            <a:r>
              <a:rPr sz="2200" spc="-7">
                <a:latin typeface="Helvetica"/>
                <a:cs typeface="Helvetica"/>
              </a:rPr>
              <a:t>S</a:t>
            </a:r>
            <a:r>
              <a:rPr sz="2200">
                <a:latin typeface="Helvetica"/>
                <a:cs typeface="Helvetica"/>
              </a:rPr>
              <a:t>t</a:t>
            </a:r>
            <a:r>
              <a:rPr sz="2200" spc="-7">
                <a:latin typeface="Helvetica"/>
                <a:cs typeface="Helvetica"/>
              </a:rPr>
              <a:t>or</a:t>
            </a:r>
            <a:r>
              <a:rPr sz="2200">
                <a:latin typeface="Helvetica"/>
                <a:cs typeface="Helvetica"/>
              </a:rPr>
              <a:t>m</a:t>
            </a:r>
          </a:p>
        </p:txBody>
      </p:sp>
      <p:sp>
        <p:nvSpPr>
          <p:cNvPr id="63" name="object 63"/>
          <p:cNvSpPr txBox="1"/>
          <p:nvPr/>
        </p:nvSpPr>
        <p:spPr>
          <a:xfrm>
            <a:off x="4344279" y="6144575"/>
            <a:ext cx="789940" cy="338554"/>
          </a:xfrm>
          <a:prstGeom prst="rect">
            <a:avLst/>
          </a:prstGeom>
        </p:spPr>
        <p:txBody>
          <a:bodyPr vert="horz" wrap="square" lIns="0" tIns="0" rIns="0" bIns="0" rtlCol="0">
            <a:spAutoFit/>
          </a:bodyPr>
          <a:lstStyle/>
          <a:p>
            <a:pPr marL="16933"/>
            <a:r>
              <a:rPr sz="2200" spc="-20">
                <a:latin typeface="Helvetica"/>
                <a:cs typeface="Helvetica"/>
              </a:rPr>
              <a:t>HD</a:t>
            </a:r>
            <a:r>
              <a:rPr sz="2200" spc="-27">
                <a:latin typeface="Helvetica"/>
                <a:cs typeface="Helvetica"/>
              </a:rPr>
              <a:t>F</a:t>
            </a:r>
            <a:r>
              <a:rPr sz="2200" spc="-20">
                <a:latin typeface="Helvetica"/>
                <a:cs typeface="Helvetica"/>
              </a:rPr>
              <a:t>S</a:t>
            </a:r>
            <a:endParaRPr sz="2200">
              <a:latin typeface="Helvetica"/>
              <a:cs typeface="Helvetica"/>
            </a:endParaRPr>
          </a:p>
        </p:txBody>
      </p:sp>
      <p:sp>
        <p:nvSpPr>
          <p:cNvPr id="65" name="object 65"/>
          <p:cNvSpPr txBox="1"/>
          <p:nvPr/>
        </p:nvSpPr>
        <p:spPr>
          <a:xfrm>
            <a:off x="1569781" y="1522482"/>
            <a:ext cx="4165600" cy="656655"/>
          </a:xfrm>
          <a:prstGeom prst="rect">
            <a:avLst/>
          </a:prstGeom>
          <a:solidFill>
            <a:srgbClr val="252525"/>
          </a:solidFill>
        </p:spPr>
        <p:txBody>
          <a:bodyPr vert="horz" wrap="square" lIns="0" tIns="0" rIns="0" bIns="0" rtlCol="0">
            <a:spAutoFit/>
          </a:bodyPr>
          <a:lstStyle/>
          <a:p>
            <a:pPr marL="154936"/>
            <a:r>
              <a:rPr sz="4267">
                <a:solidFill>
                  <a:srgbClr val="FFFFFF"/>
                </a:solidFill>
                <a:latin typeface="Helvetica"/>
                <a:cs typeface="Helvetica"/>
              </a:rPr>
              <a:t>Synchro</a:t>
            </a:r>
            <a:r>
              <a:rPr sz="4267" spc="-13">
                <a:solidFill>
                  <a:srgbClr val="FFFFFF"/>
                </a:solidFill>
                <a:latin typeface="Helvetica"/>
                <a:cs typeface="Helvetica"/>
              </a:rPr>
              <a:t>n</a:t>
            </a:r>
            <a:r>
              <a:rPr sz="4267">
                <a:solidFill>
                  <a:srgbClr val="FFFFFF"/>
                </a:solidFill>
                <a:latin typeface="Helvetica"/>
                <a:cs typeface="Helvetica"/>
              </a:rPr>
              <a:t>izati</a:t>
            </a:r>
            <a:r>
              <a:rPr sz="4267" spc="-20">
                <a:solidFill>
                  <a:srgbClr val="FFFFFF"/>
                </a:solidFill>
                <a:latin typeface="Helvetica"/>
                <a:cs typeface="Helvetica"/>
              </a:rPr>
              <a:t>o</a:t>
            </a:r>
            <a:r>
              <a:rPr sz="4267">
                <a:solidFill>
                  <a:srgbClr val="FFFFFF"/>
                </a:solidFill>
                <a:latin typeface="Helvetica"/>
                <a:cs typeface="Helvetica"/>
              </a:rPr>
              <a:t>n</a:t>
            </a:r>
            <a:endParaRPr sz="4267">
              <a:latin typeface="Helvetica"/>
              <a:cs typeface="Helvetica"/>
            </a:endParaRPr>
          </a:p>
        </p:txBody>
      </p:sp>
      <p:sp>
        <p:nvSpPr>
          <p:cNvPr id="66" name="object 66"/>
          <p:cNvSpPr txBox="1"/>
          <p:nvPr/>
        </p:nvSpPr>
        <p:spPr>
          <a:xfrm>
            <a:off x="1564535" y="2641727"/>
            <a:ext cx="4165600" cy="656655"/>
          </a:xfrm>
          <a:prstGeom prst="rect">
            <a:avLst/>
          </a:prstGeom>
          <a:solidFill>
            <a:srgbClr val="252525"/>
          </a:solidFill>
        </p:spPr>
        <p:txBody>
          <a:bodyPr vert="horz" wrap="square" lIns="0" tIns="0" rIns="0" bIns="0" rtlCol="0">
            <a:spAutoFit/>
          </a:bodyPr>
          <a:lstStyle/>
          <a:p>
            <a:pPr marL="185415"/>
            <a:r>
              <a:rPr sz="4267">
                <a:solidFill>
                  <a:srgbClr val="FFFFFF"/>
                </a:solidFill>
                <a:latin typeface="Helvetica"/>
                <a:cs typeface="Helvetica"/>
              </a:rPr>
              <a:t>Hig</a:t>
            </a:r>
            <a:r>
              <a:rPr sz="4267" spc="-13">
                <a:solidFill>
                  <a:srgbClr val="FFFFFF"/>
                </a:solidFill>
                <a:latin typeface="Helvetica"/>
                <a:cs typeface="Helvetica"/>
              </a:rPr>
              <a:t>h</a:t>
            </a:r>
            <a:r>
              <a:rPr sz="4267">
                <a:solidFill>
                  <a:srgbClr val="FFFFFF"/>
                </a:solidFill>
                <a:latin typeface="Helvetica"/>
                <a:cs typeface="Helvetica"/>
              </a:rPr>
              <a:t>-avai</a:t>
            </a:r>
            <a:r>
              <a:rPr sz="4267" spc="-20">
                <a:solidFill>
                  <a:srgbClr val="FFFFFF"/>
                </a:solidFill>
                <a:latin typeface="Helvetica"/>
                <a:cs typeface="Helvetica"/>
              </a:rPr>
              <a:t>l</a:t>
            </a:r>
            <a:r>
              <a:rPr sz="4267">
                <a:solidFill>
                  <a:srgbClr val="FFFFFF"/>
                </a:solidFill>
                <a:latin typeface="Helvetica"/>
                <a:cs typeface="Helvetica"/>
              </a:rPr>
              <a:t>a</a:t>
            </a:r>
            <a:r>
              <a:rPr sz="4267" spc="-13">
                <a:solidFill>
                  <a:srgbClr val="FFFFFF"/>
                </a:solidFill>
                <a:latin typeface="Helvetica"/>
                <a:cs typeface="Helvetica"/>
              </a:rPr>
              <a:t>b</a:t>
            </a:r>
            <a:r>
              <a:rPr sz="4267">
                <a:solidFill>
                  <a:srgbClr val="FFFFFF"/>
                </a:solidFill>
                <a:latin typeface="Helvetica"/>
                <a:cs typeface="Helvetica"/>
              </a:rPr>
              <a:t>il</a:t>
            </a:r>
            <a:r>
              <a:rPr sz="4267" spc="-13">
                <a:solidFill>
                  <a:srgbClr val="FFFFFF"/>
                </a:solidFill>
                <a:latin typeface="Helvetica"/>
                <a:cs typeface="Helvetica"/>
              </a:rPr>
              <a:t>i</a:t>
            </a:r>
            <a:r>
              <a:rPr sz="4267">
                <a:solidFill>
                  <a:srgbClr val="FFFFFF"/>
                </a:solidFill>
                <a:latin typeface="Helvetica"/>
                <a:cs typeface="Helvetica"/>
              </a:rPr>
              <a:t>ty</a:t>
            </a:r>
            <a:endParaRPr sz="4267">
              <a:latin typeface="Helvetica"/>
              <a:cs typeface="Helvetica"/>
            </a:endParaRPr>
          </a:p>
        </p:txBody>
      </p:sp>
      <p:sp>
        <p:nvSpPr>
          <p:cNvPr id="67" name="object 67"/>
          <p:cNvSpPr txBox="1"/>
          <p:nvPr/>
        </p:nvSpPr>
        <p:spPr>
          <a:xfrm>
            <a:off x="7004313" y="1779851"/>
            <a:ext cx="3657600" cy="656655"/>
          </a:xfrm>
          <a:prstGeom prst="rect">
            <a:avLst/>
          </a:prstGeom>
          <a:solidFill>
            <a:srgbClr val="252525"/>
          </a:solidFill>
        </p:spPr>
        <p:txBody>
          <a:bodyPr vert="horz" wrap="square" lIns="0" tIns="0" rIns="0" bIns="0" rtlCol="0">
            <a:spAutoFit/>
          </a:bodyPr>
          <a:lstStyle/>
          <a:p>
            <a:pPr marL="218435"/>
            <a:r>
              <a:rPr sz="4267">
                <a:solidFill>
                  <a:srgbClr val="FFFFFF"/>
                </a:solidFill>
                <a:latin typeface="Helvetica"/>
                <a:cs typeface="Helvetica"/>
              </a:rPr>
              <a:t>Co</a:t>
            </a:r>
            <a:r>
              <a:rPr sz="4267" spc="-20">
                <a:solidFill>
                  <a:srgbClr val="FFFFFF"/>
                </a:solidFill>
                <a:latin typeface="Helvetica"/>
                <a:cs typeface="Helvetica"/>
              </a:rPr>
              <a:t>n</a:t>
            </a:r>
            <a:r>
              <a:rPr sz="4267">
                <a:solidFill>
                  <a:srgbClr val="FFFFFF"/>
                </a:solidFill>
                <a:latin typeface="Helvetica"/>
                <a:cs typeface="Helvetica"/>
              </a:rPr>
              <a:t>fi</a:t>
            </a:r>
            <a:r>
              <a:rPr sz="4267" spc="-20">
                <a:solidFill>
                  <a:srgbClr val="FFFFFF"/>
                </a:solidFill>
                <a:latin typeface="Helvetica"/>
                <a:cs typeface="Helvetica"/>
              </a:rPr>
              <a:t>g</a:t>
            </a:r>
            <a:r>
              <a:rPr sz="4267">
                <a:solidFill>
                  <a:srgbClr val="FFFFFF"/>
                </a:solidFill>
                <a:latin typeface="Helvetica"/>
                <a:cs typeface="Helvetica"/>
              </a:rPr>
              <a:t>ur</a:t>
            </a:r>
            <a:r>
              <a:rPr sz="4267" spc="-20">
                <a:solidFill>
                  <a:srgbClr val="FFFFFF"/>
                </a:solidFill>
                <a:latin typeface="Helvetica"/>
                <a:cs typeface="Helvetica"/>
              </a:rPr>
              <a:t>a</a:t>
            </a:r>
            <a:r>
              <a:rPr sz="4267">
                <a:solidFill>
                  <a:srgbClr val="FFFFFF"/>
                </a:solidFill>
                <a:latin typeface="Helvetica"/>
                <a:cs typeface="Helvetica"/>
              </a:rPr>
              <a:t>ti</a:t>
            </a:r>
            <a:r>
              <a:rPr sz="4267" spc="-20">
                <a:solidFill>
                  <a:srgbClr val="FFFFFF"/>
                </a:solidFill>
                <a:latin typeface="Helvetica"/>
                <a:cs typeface="Helvetica"/>
              </a:rPr>
              <a:t>o</a:t>
            </a:r>
            <a:r>
              <a:rPr sz="4267">
                <a:solidFill>
                  <a:srgbClr val="FFFFFF"/>
                </a:solidFill>
                <a:latin typeface="Helvetica"/>
                <a:cs typeface="Helvetica"/>
              </a:rPr>
              <a:t>n</a:t>
            </a:r>
            <a:endParaRPr sz="4267">
              <a:latin typeface="Helvetica"/>
              <a:cs typeface="Helvetica"/>
            </a:endParaRPr>
          </a:p>
        </p:txBody>
      </p:sp>
      <p:sp>
        <p:nvSpPr>
          <p:cNvPr id="70" name="Title 69">
            <a:extLst>
              <a:ext uri="{FF2B5EF4-FFF2-40B4-BE49-F238E27FC236}">
                <a16:creationId xmlns:a16="http://schemas.microsoft.com/office/drawing/2014/main" id="{F7A05B35-1A18-B144-9726-51C8995B42D3}"/>
              </a:ext>
            </a:extLst>
          </p:cNvPr>
          <p:cNvSpPr>
            <a:spLocks noGrp="1"/>
          </p:cNvSpPr>
          <p:nvPr>
            <p:ph type="title"/>
          </p:nvPr>
        </p:nvSpPr>
        <p:spPr/>
        <p:txBody>
          <a:bodyPr/>
          <a:lstStyle/>
          <a:p>
            <a:r>
              <a:rPr lang="en-US"/>
              <a:t>Zookeeper for Management</a:t>
            </a:r>
          </a:p>
        </p:txBody>
      </p:sp>
    </p:spTree>
    <p:extLst>
      <p:ext uri="{BB962C8B-B14F-4D97-AF65-F5344CB8AC3E}">
        <p14:creationId xmlns:p14="http://schemas.microsoft.com/office/powerpoint/2010/main" val="3830437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53510" y="3418529"/>
            <a:ext cx="601979" cy="2382519"/>
          </a:xfrm>
          <a:custGeom>
            <a:avLst/>
            <a:gdLst/>
            <a:ahLst/>
            <a:cxnLst/>
            <a:rect l="l" t="t" r="r" b="b"/>
            <a:pathLst>
              <a:path w="451485" h="1786889">
                <a:moveTo>
                  <a:pt x="373259" y="0"/>
                </a:moveTo>
                <a:lnTo>
                  <a:pt x="67823" y="656"/>
                </a:lnTo>
                <a:lnTo>
                  <a:pt x="29561" y="16764"/>
                </a:lnTo>
                <a:lnTo>
                  <a:pt x="5220" y="49818"/>
                </a:lnTo>
                <a:lnTo>
                  <a:pt x="0" y="78212"/>
                </a:lnTo>
                <a:lnTo>
                  <a:pt x="0" y="1707992"/>
                </a:lnTo>
                <a:lnTo>
                  <a:pt x="9364" y="1745161"/>
                </a:lnTo>
                <a:lnTo>
                  <a:pt x="37541" y="1774987"/>
                </a:lnTo>
                <a:lnTo>
                  <a:pt x="78047" y="1786430"/>
                </a:lnTo>
                <a:lnTo>
                  <a:pt x="383595" y="1785736"/>
                </a:lnTo>
                <a:lnTo>
                  <a:pt x="421713" y="1769313"/>
                </a:lnTo>
                <a:lnTo>
                  <a:pt x="446069" y="1736112"/>
                </a:lnTo>
                <a:lnTo>
                  <a:pt x="451306" y="1707992"/>
                </a:lnTo>
                <a:lnTo>
                  <a:pt x="450636" y="67842"/>
                </a:lnTo>
                <a:lnTo>
                  <a:pt x="434308" y="29368"/>
                </a:lnTo>
                <a:lnTo>
                  <a:pt x="401238" y="5157"/>
                </a:lnTo>
                <a:lnTo>
                  <a:pt x="373259" y="0"/>
                </a:lnTo>
                <a:close/>
              </a:path>
            </a:pathLst>
          </a:custGeom>
          <a:solidFill>
            <a:srgbClr val="FFFFFF"/>
          </a:solidFill>
        </p:spPr>
        <p:txBody>
          <a:bodyPr wrap="square" lIns="0" tIns="0" rIns="0" bIns="0" rtlCol="0"/>
          <a:lstStyle/>
          <a:p>
            <a:endParaRPr sz="2400"/>
          </a:p>
        </p:txBody>
      </p:sp>
      <p:sp>
        <p:nvSpPr>
          <p:cNvPr id="3" name="object 3"/>
          <p:cNvSpPr/>
          <p:nvPr/>
        </p:nvSpPr>
        <p:spPr>
          <a:xfrm>
            <a:off x="6653510" y="3418529"/>
            <a:ext cx="601979" cy="2382519"/>
          </a:xfrm>
          <a:custGeom>
            <a:avLst/>
            <a:gdLst/>
            <a:ahLst/>
            <a:cxnLst/>
            <a:rect l="l" t="t" r="r" b="b"/>
            <a:pathLst>
              <a:path w="451485" h="1786889">
                <a:moveTo>
                  <a:pt x="0" y="1707992"/>
                </a:moveTo>
                <a:lnTo>
                  <a:pt x="0" y="78212"/>
                </a:lnTo>
                <a:lnTo>
                  <a:pt x="1346" y="63532"/>
                </a:lnTo>
                <a:lnTo>
                  <a:pt x="19573" y="26205"/>
                </a:lnTo>
                <a:lnTo>
                  <a:pt x="53931" y="3760"/>
                </a:lnTo>
                <a:lnTo>
                  <a:pt x="373259" y="0"/>
                </a:lnTo>
                <a:lnTo>
                  <a:pt x="387674" y="1327"/>
                </a:lnTo>
                <a:lnTo>
                  <a:pt x="424808" y="19407"/>
                </a:lnTo>
                <a:lnTo>
                  <a:pt x="447474" y="53815"/>
                </a:lnTo>
                <a:lnTo>
                  <a:pt x="451306" y="1707992"/>
                </a:lnTo>
                <a:lnTo>
                  <a:pt x="449955" y="1722484"/>
                </a:lnTo>
                <a:lnTo>
                  <a:pt x="431696" y="1759777"/>
                </a:lnTo>
                <a:lnTo>
                  <a:pt x="397411" y="1782543"/>
                </a:lnTo>
                <a:lnTo>
                  <a:pt x="78047" y="1786430"/>
                </a:lnTo>
                <a:lnTo>
                  <a:pt x="63582" y="1785075"/>
                </a:lnTo>
                <a:lnTo>
                  <a:pt x="26453" y="1766754"/>
                </a:lnTo>
                <a:lnTo>
                  <a:pt x="3852" y="1732301"/>
                </a:lnTo>
                <a:lnTo>
                  <a:pt x="687" y="1718399"/>
                </a:lnTo>
                <a:lnTo>
                  <a:pt x="0" y="1707992"/>
                </a:lnTo>
                <a:close/>
              </a:path>
            </a:pathLst>
          </a:custGeom>
          <a:ln w="8387">
            <a:solidFill>
              <a:srgbClr val="000000"/>
            </a:solidFill>
          </a:ln>
        </p:spPr>
        <p:txBody>
          <a:bodyPr wrap="square" lIns="0" tIns="0" rIns="0" bIns="0" rtlCol="0"/>
          <a:lstStyle/>
          <a:p>
            <a:endParaRPr sz="2400"/>
          </a:p>
        </p:txBody>
      </p:sp>
      <p:sp>
        <p:nvSpPr>
          <p:cNvPr id="4" name="object 4"/>
          <p:cNvSpPr/>
          <p:nvPr/>
        </p:nvSpPr>
        <p:spPr>
          <a:xfrm>
            <a:off x="6653510" y="5695852"/>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sz="2400"/>
          </a:p>
        </p:txBody>
      </p:sp>
      <p:sp>
        <p:nvSpPr>
          <p:cNvPr id="5" name="object 5"/>
          <p:cNvSpPr/>
          <p:nvPr/>
        </p:nvSpPr>
        <p:spPr>
          <a:xfrm>
            <a:off x="6719460" y="3515960"/>
            <a:ext cx="452439" cy="545051"/>
          </a:xfrm>
          <a:prstGeom prst="rect">
            <a:avLst/>
          </a:prstGeom>
          <a:blipFill>
            <a:blip r:embed="rId3" cstate="print"/>
            <a:stretch>
              <a:fillRect/>
            </a:stretch>
          </a:blipFill>
        </p:spPr>
        <p:txBody>
          <a:bodyPr wrap="square" lIns="0" tIns="0" rIns="0" bIns="0" rtlCol="0"/>
          <a:lstStyle/>
          <a:p>
            <a:endParaRPr sz="2400"/>
          </a:p>
        </p:txBody>
      </p:sp>
      <p:sp>
        <p:nvSpPr>
          <p:cNvPr id="6" name="object 6"/>
          <p:cNvSpPr txBox="1"/>
          <p:nvPr/>
        </p:nvSpPr>
        <p:spPr>
          <a:xfrm>
            <a:off x="6804022" y="4769218"/>
            <a:ext cx="338554" cy="870373"/>
          </a:xfrm>
          <a:prstGeom prst="rect">
            <a:avLst/>
          </a:prstGeom>
        </p:spPr>
        <p:txBody>
          <a:bodyPr vert="vert270" wrap="square" lIns="0" tIns="0" rIns="0" bIns="0" rtlCol="0">
            <a:spAutoFit/>
          </a:bodyPr>
          <a:lstStyle/>
          <a:p>
            <a:pPr marL="16933"/>
            <a:r>
              <a:rPr sz="2200" spc="-7">
                <a:latin typeface="Helvetica"/>
                <a:cs typeface="Helvetica"/>
              </a:rPr>
              <a:t>H</a:t>
            </a:r>
            <a:r>
              <a:rPr sz="2200">
                <a:latin typeface="Helvetica"/>
                <a:cs typeface="Helvetica"/>
              </a:rPr>
              <a:t>Ba</a:t>
            </a:r>
            <a:r>
              <a:rPr sz="2200" spc="-7">
                <a:latin typeface="Helvetica"/>
                <a:cs typeface="Helvetica"/>
              </a:rPr>
              <a:t>s</a:t>
            </a:r>
            <a:r>
              <a:rPr sz="2200">
                <a:latin typeface="Helvetica"/>
                <a:cs typeface="Helvetica"/>
              </a:rPr>
              <a:t>e</a:t>
            </a:r>
          </a:p>
        </p:txBody>
      </p:sp>
      <p:sp>
        <p:nvSpPr>
          <p:cNvPr id="7" name="object 7"/>
          <p:cNvSpPr/>
          <p:nvPr/>
        </p:nvSpPr>
        <p:spPr>
          <a:xfrm>
            <a:off x="1175738" y="3429755"/>
            <a:ext cx="1316567" cy="995680"/>
          </a:xfrm>
          <a:custGeom>
            <a:avLst/>
            <a:gdLst/>
            <a:ahLst/>
            <a:cxnLst/>
            <a:rect l="l" t="t" r="r" b="b"/>
            <a:pathLst>
              <a:path w="987425" h="746760">
                <a:moveTo>
                  <a:pt x="909162" y="0"/>
                </a:moveTo>
                <a:lnTo>
                  <a:pt x="78056" y="0"/>
                </a:lnTo>
                <a:lnTo>
                  <a:pt x="67708" y="689"/>
                </a:lnTo>
                <a:lnTo>
                  <a:pt x="29525" y="17098"/>
                </a:lnTo>
                <a:lnTo>
                  <a:pt x="5216" y="50283"/>
                </a:lnTo>
                <a:lnTo>
                  <a:pt x="0" y="78386"/>
                </a:lnTo>
                <a:lnTo>
                  <a:pt x="676" y="678292"/>
                </a:lnTo>
                <a:lnTo>
                  <a:pt x="16963" y="716629"/>
                </a:lnTo>
                <a:lnTo>
                  <a:pt x="50006" y="741036"/>
                </a:lnTo>
                <a:lnTo>
                  <a:pt x="78056" y="746273"/>
                </a:lnTo>
                <a:lnTo>
                  <a:pt x="919396" y="745596"/>
                </a:lnTo>
                <a:lnTo>
                  <a:pt x="957568" y="729262"/>
                </a:lnTo>
                <a:lnTo>
                  <a:pt x="981963" y="696116"/>
                </a:lnTo>
                <a:lnTo>
                  <a:pt x="987209" y="667974"/>
                </a:lnTo>
                <a:lnTo>
                  <a:pt x="986522" y="68027"/>
                </a:lnTo>
                <a:lnTo>
                  <a:pt x="970163" y="29706"/>
                </a:lnTo>
                <a:lnTo>
                  <a:pt x="937112" y="5254"/>
                </a:lnTo>
                <a:lnTo>
                  <a:pt x="909162" y="0"/>
                </a:lnTo>
                <a:close/>
              </a:path>
            </a:pathLst>
          </a:custGeom>
          <a:solidFill>
            <a:srgbClr val="FFFFFF"/>
          </a:solidFill>
        </p:spPr>
        <p:txBody>
          <a:bodyPr wrap="square" lIns="0" tIns="0" rIns="0" bIns="0" rtlCol="0"/>
          <a:lstStyle/>
          <a:p>
            <a:r>
              <a:rPr lang="en-US" sz="2400"/>
              <a:t> Hive</a:t>
            </a:r>
            <a:endParaRPr sz="2400"/>
          </a:p>
        </p:txBody>
      </p:sp>
      <p:sp>
        <p:nvSpPr>
          <p:cNvPr id="8" name="object 8"/>
          <p:cNvSpPr/>
          <p:nvPr/>
        </p:nvSpPr>
        <p:spPr>
          <a:xfrm>
            <a:off x="1175738" y="3429755"/>
            <a:ext cx="1316567" cy="995680"/>
          </a:xfrm>
          <a:custGeom>
            <a:avLst/>
            <a:gdLst/>
            <a:ahLst/>
            <a:cxnLst/>
            <a:rect l="l" t="t" r="r" b="b"/>
            <a:pathLst>
              <a:path w="987425" h="746760">
                <a:moveTo>
                  <a:pt x="78056" y="0"/>
                </a:moveTo>
                <a:lnTo>
                  <a:pt x="909162" y="0"/>
                </a:lnTo>
                <a:lnTo>
                  <a:pt x="923561" y="1355"/>
                </a:lnTo>
                <a:lnTo>
                  <a:pt x="960665" y="19680"/>
                </a:lnTo>
                <a:lnTo>
                  <a:pt x="983343" y="54130"/>
                </a:lnTo>
                <a:lnTo>
                  <a:pt x="987209" y="667974"/>
                </a:lnTo>
                <a:lnTo>
                  <a:pt x="985856" y="682485"/>
                </a:lnTo>
                <a:lnTo>
                  <a:pt x="967567" y="719752"/>
                </a:lnTo>
                <a:lnTo>
                  <a:pt x="933231" y="742431"/>
                </a:lnTo>
                <a:lnTo>
                  <a:pt x="78056" y="746273"/>
                </a:lnTo>
                <a:lnTo>
                  <a:pt x="63593" y="744923"/>
                </a:lnTo>
                <a:lnTo>
                  <a:pt x="26444" y="726642"/>
                </a:lnTo>
                <a:lnTo>
                  <a:pt x="3832" y="692207"/>
                </a:lnTo>
                <a:lnTo>
                  <a:pt x="0" y="78386"/>
                </a:lnTo>
                <a:lnTo>
                  <a:pt x="1345" y="63904"/>
                </a:lnTo>
                <a:lnTo>
                  <a:pt x="19552" y="26630"/>
                </a:lnTo>
                <a:lnTo>
                  <a:pt x="53849" y="3877"/>
                </a:lnTo>
                <a:lnTo>
                  <a:pt x="67708" y="689"/>
                </a:lnTo>
                <a:lnTo>
                  <a:pt x="78056" y="0"/>
                </a:lnTo>
                <a:close/>
              </a:path>
            </a:pathLst>
          </a:custGeom>
          <a:ln w="8397">
            <a:solidFill>
              <a:srgbClr val="000000"/>
            </a:solidFill>
          </a:ln>
        </p:spPr>
        <p:txBody>
          <a:bodyPr wrap="square" lIns="0" tIns="0" rIns="0" bIns="0" rtlCol="0"/>
          <a:lstStyle/>
          <a:p>
            <a:endParaRPr sz="2400"/>
          </a:p>
        </p:txBody>
      </p:sp>
      <p:sp>
        <p:nvSpPr>
          <p:cNvPr id="9" name="object 9"/>
          <p:cNvSpPr/>
          <p:nvPr/>
        </p:nvSpPr>
        <p:spPr>
          <a:xfrm>
            <a:off x="1279812" y="3429755"/>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sz="2400"/>
          </a:p>
        </p:txBody>
      </p:sp>
      <p:sp>
        <p:nvSpPr>
          <p:cNvPr id="11" name="object 11"/>
          <p:cNvSpPr/>
          <p:nvPr/>
        </p:nvSpPr>
        <p:spPr>
          <a:xfrm>
            <a:off x="1795566" y="3696135"/>
            <a:ext cx="612136" cy="515397"/>
          </a:xfrm>
          <a:prstGeom prst="rect">
            <a:avLst/>
          </a:prstGeom>
          <a:blipFill>
            <a:blip r:embed="rId4" cstate="print"/>
            <a:stretch>
              <a:fillRect/>
            </a:stretch>
          </a:blipFill>
        </p:spPr>
        <p:txBody>
          <a:bodyPr wrap="square" lIns="0" tIns="0" rIns="0" bIns="0" rtlCol="0"/>
          <a:lstStyle/>
          <a:p>
            <a:endParaRPr sz="2400"/>
          </a:p>
        </p:txBody>
      </p:sp>
      <p:sp>
        <p:nvSpPr>
          <p:cNvPr id="12" name="object 12"/>
          <p:cNvSpPr/>
          <p:nvPr/>
        </p:nvSpPr>
        <p:spPr>
          <a:xfrm>
            <a:off x="2577832" y="3429755"/>
            <a:ext cx="1315720" cy="995680"/>
          </a:xfrm>
          <a:custGeom>
            <a:avLst/>
            <a:gdLst/>
            <a:ahLst/>
            <a:cxnLst/>
            <a:rect l="l" t="t" r="r" b="b"/>
            <a:pathLst>
              <a:path w="986789" h="746760">
                <a:moveTo>
                  <a:pt x="908504" y="0"/>
                </a:moveTo>
                <a:lnTo>
                  <a:pt x="78047" y="0"/>
                </a:lnTo>
                <a:lnTo>
                  <a:pt x="67570" y="689"/>
                </a:lnTo>
                <a:lnTo>
                  <a:pt x="29246" y="17096"/>
                </a:lnTo>
                <a:lnTo>
                  <a:pt x="5135" y="50282"/>
                </a:lnTo>
                <a:lnTo>
                  <a:pt x="0" y="78386"/>
                </a:lnTo>
                <a:lnTo>
                  <a:pt x="663" y="678285"/>
                </a:lnTo>
                <a:lnTo>
                  <a:pt x="16752" y="716626"/>
                </a:lnTo>
                <a:lnTo>
                  <a:pt x="49728" y="741036"/>
                </a:lnTo>
                <a:lnTo>
                  <a:pt x="78047" y="746273"/>
                </a:lnTo>
                <a:lnTo>
                  <a:pt x="918916" y="745596"/>
                </a:lnTo>
                <a:lnTo>
                  <a:pt x="957275" y="729262"/>
                </a:lnTo>
                <a:lnTo>
                  <a:pt x="981410" y="696116"/>
                </a:lnTo>
                <a:lnTo>
                  <a:pt x="986551" y="667974"/>
                </a:lnTo>
                <a:lnTo>
                  <a:pt x="985879" y="68027"/>
                </a:lnTo>
                <a:lnTo>
                  <a:pt x="969775" y="29706"/>
                </a:lnTo>
                <a:lnTo>
                  <a:pt x="936808" y="5254"/>
                </a:lnTo>
                <a:lnTo>
                  <a:pt x="908504" y="0"/>
                </a:lnTo>
                <a:close/>
              </a:path>
            </a:pathLst>
          </a:custGeom>
          <a:solidFill>
            <a:srgbClr val="FFFFFF"/>
          </a:solidFill>
        </p:spPr>
        <p:txBody>
          <a:bodyPr wrap="square" lIns="0" tIns="0" rIns="0" bIns="0" rtlCol="0"/>
          <a:lstStyle/>
          <a:p>
            <a:endParaRPr sz="2400"/>
          </a:p>
        </p:txBody>
      </p:sp>
      <p:sp>
        <p:nvSpPr>
          <p:cNvPr id="13" name="object 13"/>
          <p:cNvSpPr/>
          <p:nvPr/>
        </p:nvSpPr>
        <p:spPr>
          <a:xfrm>
            <a:off x="2577832" y="3429755"/>
            <a:ext cx="1315720" cy="995680"/>
          </a:xfrm>
          <a:custGeom>
            <a:avLst/>
            <a:gdLst/>
            <a:ahLst/>
            <a:cxnLst/>
            <a:rect l="l" t="t" r="r" b="b"/>
            <a:pathLst>
              <a:path w="986789" h="746760">
                <a:moveTo>
                  <a:pt x="78047" y="0"/>
                </a:moveTo>
                <a:lnTo>
                  <a:pt x="908504" y="0"/>
                </a:lnTo>
                <a:lnTo>
                  <a:pt x="923136" y="1355"/>
                </a:lnTo>
                <a:lnTo>
                  <a:pt x="960356" y="19680"/>
                </a:lnTo>
                <a:lnTo>
                  <a:pt x="982765" y="54130"/>
                </a:lnTo>
                <a:lnTo>
                  <a:pt x="986551" y="667974"/>
                </a:lnTo>
                <a:lnTo>
                  <a:pt x="985228" y="682485"/>
                </a:lnTo>
                <a:lnTo>
                  <a:pt x="967205" y="719752"/>
                </a:lnTo>
                <a:lnTo>
                  <a:pt x="932902" y="742431"/>
                </a:lnTo>
                <a:lnTo>
                  <a:pt x="78047" y="746273"/>
                </a:lnTo>
                <a:lnTo>
                  <a:pt x="63406" y="744923"/>
                </a:lnTo>
                <a:lnTo>
                  <a:pt x="26172" y="726640"/>
                </a:lnTo>
                <a:lnTo>
                  <a:pt x="3769" y="692202"/>
                </a:lnTo>
                <a:lnTo>
                  <a:pt x="0" y="78386"/>
                </a:lnTo>
                <a:lnTo>
                  <a:pt x="1321" y="63903"/>
                </a:lnTo>
                <a:lnTo>
                  <a:pt x="19325" y="26628"/>
                </a:lnTo>
                <a:lnTo>
                  <a:pt x="53596" y="3875"/>
                </a:lnTo>
                <a:lnTo>
                  <a:pt x="67570" y="689"/>
                </a:lnTo>
                <a:lnTo>
                  <a:pt x="78047" y="0"/>
                </a:lnTo>
                <a:close/>
              </a:path>
            </a:pathLst>
          </a:custGeom>
          <a:ln w="8397">
            <a:solidFill>
              <a:srgbClr val="000000"/>
            </a:solidFill>
          </a:ln>
        </p:spPr>
        <p:txBody>
          <a:bodyPr wrap="square" lIns="0" tIns="0" rIns="0" bIns="0" rtlCol="0"/>
          <a:lstStyle/>
          <a:p>
            <a:endParaRPr sz="2400"/>
          </a:p>
        </p:txBody>
      </p:sp>
      <p:sp>
        <p:nvSpPr>
          <p:cNvPr id="14" name="object 14"/>
          <p:cNvSpPr/>
          <p:nvPr/>
        </p:nvSpPr>
        <p:spPr>
          <a:xfrm>
            <a:off x="2681896" y="3429755"/>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sz="2400"/>
          </a:p>
        </p:txBody>
      </p:sp>
      <p:sp>
        <p:nvSpPr>
          <p:cNvPr id="15" name="object 15"/>
          <p:cNvSpPr txBox="1"/>
          <p:nvPr/>
        </p:nvSpPr>
        <p:spPr>
          <a:xfrm>
            <a:off x="2767293" y="3777382"/>
            <a:ext cx="435187" cy="338554"/>
          </a:xfrm>
          <a:prstGeom prst="rect">
            <a:avLst/>
          </a:prstGeom>
        </p:spPr>
        <p:txBody>
          <a:bodyPr vert="horz" wrap="square" lIns="0" tIns="0" rIns="0" bIns="0" rtlCol="0">
            <a:spAutoFit/>
          </a:bodyPr>
          <a:lstStyle/>
          <a:p>
            <a:pPr marL="16933"/>
            <a:r>
              <a:rPr sz="2200" spc="-20">
                <a:latin typeface="Helvetica"/>
                <a:cs typeface="Helvetica"/>
              </a:rPr>
              <a:t>Pi</a:t>
            </a:r>
            <a:r>
              <a:rPr sz="2200" spc="-13">
                <a:latin typeface="Helvetica"/>
                <a:cs typeface="Helvetica"/>
              </a:rPr>
              <a:t>g</a:t>
            </a:r>
            <a:endParaRPr sz="2200">
              <a:latin typeface="Helvetica"/>
              <a:cs typeface="Helvetica"/>
            </a:endParaRPr>
          </a:p>
        </p:txBody>
      </p:sp>
      <p:sp>
        <p:nvSpPr>
          <p:cNvPr id="16" name="object 16"/>
          <p:cNvSpPr/>
          <p:nvPr/>
        </p:nvSpPr>
        <p:spPr>
          <a:xfrm>
            <a:off x="3374535" y="3705892"/>
            <a:ext cx="361831" cy="496115"/>
          </a:xfrm>
          <a:prstGeom prst="rect">
            <a:avLst/>
          </a:prstGeom>
          <a:blipFill>
            <a:blip r:embed="rId5" cstate="print"/>
            <a:stretch>
              <a:fillRect/>
            </a:stretch>
          </a:blipFill>
        </p:spPr>
        <p:txBody>
          <a:bodyPr wrap="square" lIns="0" tIns="0" rIns="0" bIns="0" rtlCol="0"/>
          <a:lstStyle/>
          <a:p>
            <a:endParaRPr sz="2400"/>
          </a:p>
        </p:txBody>
      </p:sp>
      <p:sp>
        <p:nvSpPr>
          <p:cNvPr id="17" name="object 17"/>
          <p:cNvSpPr/>
          <p:nvPr/>
        </p:nvSpPr>
        <p:spPr>
          <a:xfrm>
            <a:off x="511417" y="3415057"/>
            <a:ext cx="601133" cy="3077633"/>
          </a:xfrm>
          <a:custGeom>
            <a:avLst/>
            <a:gdLst/>
            <a:ahLst/>
            <a:cxnLst/>
            <a:rect l="l" t="t" r="r" b="b"/>
            <a:pathLst>
              <a:path w="450850" h="2308225">
                <a:moveTo>
                  <a:pt x="372662" y="0"/>
                </a:moveTo>
                <a:lnTo>
                  <a:pt x="67835" y="669"/>
                </a:lnTo>
                <a:lnTo>
                  <a:pt x="29583" y="16983"/>
                </a:lnTo>
                <a:lnTo>
                  <a:pt x="5227" y="50104"/>
                </a:lnTo>
                <a:lnTo>
                  <a:pt x="0" y="78212"/>
                </a:lnTo>
                <a:lnTo>
                  <a:pt x="0" y="2229717"/>
                </a:lnTo>
                <a:lnTo>
                  <a:pt x="9323" y="2266739"/>
                </a:lnTo>
                <a:lnTo>
                  <a:pt x="37522" y="2296528"/>
                </a:lnTo>
                <a:lnTo>
                  <a:pt x="78057" y="2307941"/>
                </a:lnTo>
                <a:lnTo>
                  <a:pt x="372662" y="2307941"/>
                </a:lnTo>
                <a:lnTo>
                  <a:pt x="409793" y="2298597"/>
                </a:lnTo>
                <a:lnTo>
                  <a:pt x="439429" y="2270339"/>
                </a:lnTo>
                <a:lnTo>
                  <a:pt x="450718" y="2229717"/>
                </a:lnTo>
                <a:lnTo>
                  <a:pt x="450058" y="67978"/>
                </a:lnTo>
                <a:lnTo>
                  <a:pt x="433914" y="29657"/>
                </a:lnTo>
                <a:lnTo>
                  <a:pt x="400903" y="5241"/>
                </a:lnTo>
                <a:lnTo>
                  <a:pt x="372662" y="0"/>
                </a:lnTo>
                <a:close/>
              </a:path>
            </a:pathLst>
          </a:custGeom>
          <a:solidFill>
            <a:srgbClr val="FFFFFF"/>
          </a:solidFill>
        </p:spPr>
        <p:txBody>
          <a:bodyPr wrap="square" lIns="0" tIns="0" rIns="0" bIns="0" rtlCol="0"/>
          <a:lstStyle/>
          <a:p>
            <a:endParaRPr sz="2400"/>
          </a:p>
        </p:txBody>
      </p:sp>
      <p:sp>
        <p:nvSpPr>
          <p:cNvPr id="18" name="object 18"/>
          <p:cNvSpPr/>
          <p:nvPr/>
        </p:nvSpPr>
        <p:spPr>
          <a:xfrm>
            <a:off x="511417" y="3415057"/>
            <a:ext cx="601133" cy="3077633"/>
          </a:xfrm>
          <a:custGeom>
            <a:avLst/>
            <a:gdLst/>
            <a:ahLst/>
            <a:cxnLst/>
            <a:rect l="l" t="t" r="r" b="b"/>
            <a:pathLst>
              <a:path w="450850" h="2308225">
                <a:moveTo>
                  <a:pt x="0" y="2229717"/>
                </a:moveTo>
                <a:lnTo>
                  <a:pt x="0" y="78212"/>
                </a:lnTo>
                <a:lnTo>
                  <a:pt x="1347" y="63721"/>
                </a:lnTo>
                <a:lnTo>
                  <a:pt x="19591" y="26487"/>
                </a:lnTo>
                <a:lnTo>
                  <a:pt x="53952" y="3826"/>
                </a:lnTo>
                <a:lnTo>
                  <a:pt x="372662" y="0"/>
                </a:lnTo>
                <a:lnTo>
                  <a:pt x="387249" y="1351"/>
                </a:lnTo>
                <a:lnTo>
                  <a:pt x="424471" y="19643"/>
                </a:lnTo>
                <a:lnTo>
                  <a:pt x="446942" y="54073"/>
                </a:lnTo>
                <a:lnTo>
                  <a:pt x="450718" y="2229717"/>
                </a:lnTo>
                <a:lnTo>
                  <a:pt x="449385" y="2244219"/>
                </a:lnTo>
                <a:lnTo>
                  <a:pt x="431276" y="2281462"/>
                </a:lnTo>
                <a:lnTo>
                  <a:pt x="396935" y="2304115"/>
                </a:lnTo>
                <a:lnTo>
                  <a:pt x="372662" y="2307941"/>
                </a:lnTo>
                <a:lnTo>
                  <a:pt x="78057" y="2307941"/>
                </a:lnTo>
                <a:lnTo>
                  <a:pt x="63586" y="2306590"/>
                </a:lnTo>
                <a:lnTo>
                  <a:pt x="26423" y="2288310"/>
                </a:lnTo>
                <a:lnTo>
                  <a:pt x="3817" y="2253880"/>
                </a:lnTo>
                <a:lnTo>
                  <a:pt x="668" y="2239969"/>
                </a:lnTo>
                <a:lnTo>
                  <a:pt x="0" y="2229717"/>
                </a:lnTo>
                <a:close/>
              </a:path>
            </a:pathLst>
          </a:custGeom>
          <a:ln w="8387">
            <a:solidFill>
              <a:srgbClr val="000000"/>
            </a:solidFill>
          </a:ln>
        </p:spPr>
        <p:txBody>
          <a:bodyPr wrap="square" lIns="0" tIns="0" rIns="0" bIns="0" rtlCol="0"/>
          <a:lstStyle/>
          <a:p>
            <a:endParaRPr sz="2400"/>
          </a:p>
        </p:txBody>
      </p:sp>
      <p:sp>
        <p:nvSpPr>
          <p:cNvPr id="19" name="object 19"/>
          <p:cNvSpPr/>
          <p:nvPr/>
        </p:nvSpPr>
        <p:spPr>
          <a:xfrm>
            <a:off x="511417" y="6388014"/>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sz="2400"/>
          </a:p>
        </p:txBody>
      </p:sp>
      <p:sp>
        <p:nvSpPr>
          <p:cNvPr id="20" name="object 20"/>
          <p:cNvSpPr txBox="1"/>
          <p:nvPr/>
        </p:nvSpPr>
        <p:spPr>
          <a:xfrm>
            <a:off x="645297" y="5007992"/>
            <a:ext cx="338554" cy="1365673"/>
          </a:xfrm>
          <a:prstGeom prst="rect">
            <a:avLst/>
          </a:prstGeom>
        </p:spPr>
        <p:txBody>
          <a:bodyPr vert="vert270" wrap="square" lIns="0" tIns="0" rIns="0" bIns="0" rtlCol="0">
            <a:spAutoFit/>
          </a:bodyPr>
          <a:lstStyle/>
          <a:p>
            <a:pPr marL="16933"/>
            <a:r>
              <a:rPr sz="2200" spc="-7">
                <a:latin typeface="Helvetica"/>
                <a:cs typeface="Helvetica"/>
              </a:rPr>
              <a:t>Z</a:t>
            </a:r>
            <a:r>
              <a:rPr sz="2200">
                <a:latin typeface="Helvetica"/>
                <a:cs typeface="Helvetica"/>
              </a:rPr>
              <a:t>o</a:t>
            </a:r>
            <a:r>
              <a:rPr sz="2200" spc="-7">
                <a:latin typeface="Helvetica"/>
                <a:cs typeface="Helvetica"/>
              </a:rPr>
              <a:t>o</a:t>
            </a:r>
            <a:r>
              <a:rPr sz="2200">
                <a:latin typeface="Helvetica"/>
                <a:cs typeface="Helvetica"/>
              </a:rPr>
              <a:t>k</a:t>
            </a:r>
            <a:r>
              <a:rPr sz="2200" spc="-7">
                <a:latin typeface="Helvetica"/>
                <a:cs typeface="Helvetica"/>
              </a:rPr>
              <a:t>ee</a:t>
            </a:r>
            <a:r>
              <a:rPr sz="2200">
                <a:latin typeface="Helvetica"/>
                <a:cs typeface="Helvetica"/>
              </a:rPr>
              <a:t>p</a:t>
            </a:r>
            <a:r>
              <a:rPr sz="2200" spc="-7">
                <a:latin typeface="Helvetica"/>
                <a:cs typeface="Helvetica"/>
              </a:rPr>
              <a:t>e</a:t>
            </a:r>
            <a:r>
              <a:rPr sz="2200">
                <a:latin typeface="Helvetica"/>
                <a:cs typeface="Helvetica"/>
              </a:rPr>
              <a:t>r</a:t>
            </a:r>
          </a:p>
        </p:txBody>
      </p:sp>
      <p:sp>
        <p:nvSpPr>
          <p:cNvPr id="21" name="object 21"/>
          <p:cNvSpPr/>
          <p:nvPr/>
        </p:nvSpPr>
        <p:spPr>
          <a:xfrm>
            <a:off x="526039" y="3550753"/>
            <a:ext cx="561109" cy="383244"/>
          </a:xfrm>
          <a:prstGeom prst="rect">
            <a:avLst/>
          </a:prstGeom>
          <a:blipFill>
            <a:blip r:embed="rId6" cstate="print"/>
            <a:stretch>
              <a:fillRect/>
            </a:stretch>
          </a:blipFill>
        </p:spPr>
        <p:txBody>
          <a:bodyPr wrap="square" lIns="0" tIns="0" rIns="0" bIns="0" rtlCol="0"/>
          <a:lstStyle/>
          <a:p>
            <a:endParaRPr sz="2400"/>
          </a:p>
        </p:txBody>
      </p:sp>
      <p:sp>
        <p:nvSpPr>
          <p:cNvPr id="22" name="object 22"/>
          <p:cNvSpPr/>
          <p:nvPr/>
        </p:nvSpPr>
        <p:spPr>
          <a:xfrm>
            <a:off x="3953985" y="3426283"/>
            <a:ext cx="601979" cy="1688253"/>
          </a:xfrm>
          <a:custGeom>
            <a:avLst/>
            <a:gdLst/>
            <a:ahLst/>
            <a:cxnLst/>
            <a:rect l="l" t="t" r="r" b="b"/>
            <a:pathLst>
              <a:path w="451485" h="1266190">
                <a:moveTo>
                  <a:pt x="373345" y="0"/>
                </a:moveTo>
                <a:lnTo>
                  <a:pt x="67650" y="697"/>
                </a:lnTo>
                <a:lnTo>
                  <a:pt x="29508" y="17126"/>
                </a:lnTo>
                <a:lnTo>
                  <a:pt x="5214" y="50336"/>
                </a:lnTo>
                <a:lnTo>
                  <a:pt x="0" y="78472"/>
                </a:lnTo>
                <a:lnTo>
                  <a:pt x="0" y="1187597"/>
                </a:lnTo>
                <a:lnTo>
                  <a:pt x="9368" y="1225017"/>
                </a:lnTo>
                <a:lnTo>
                  <a:pt x="37568" y="1254699"/>
                </a:lnTo>
                <a:lnTo>
                  <a:pt x="78047" y="1265983"/>
                </a:lnTo>
                <a:lnTo>
                  <a:pt x="383643" y="1265307"/>
                </a:lnTo>
                <a:lnTo>
                  <a:pt x="421782" y="1249104"/>
                </a:lnTo>
                <a:lnTo>
                  <a:pt x="446152" y="1215984"/>
                </a:lnTo>
                <a:lnTo>
                  <a:pt x="451393" y="1187597"/>
                </a:lnTo>
                <a:lnTo>
                  <a:pt x="450697" y="68030"/>
                </a:lnTo>
                <a:lnTo>
                  <a:pt x="434322" y="29692"/>
                </a:lnTo>
                <a:lnTo>
                  <a:pt x="401281" y="5249"/>
                </a:lnTo>
                <a:lnTo>
                  <a:pt x="373345" y="0"/>
                </a:lnTo>
                <a:close/>
              </a:path>
            </a:pathLst>
          </a:custGeom>
          <a:solidFill>
            <a:srgbClr val="FFFFFF"/>
          </a:solidFill>
        </p:spPr>
        <p:txBody>
          <a:bodyPr wrap="square" lIns="0" tIns="0" rIns="0" bIns="0" rtlCol="0"/>
          <a:lstStyle/>
          <a:p>
            <a:endParaRPr sz="2400"/>
          </a:p>
        </p:txBody>
      </p:sp>
      <p:sp>
        <p:nvSpPr>
          <p:cNvPr id="23" name="object 23"/>
          <p:cNvSpPr/>
          <p:nvPr/>
        </p:nvSpPr>
        <p:spPr>
          <a:xfrm>
            <a:off x="3953985" y="3426283"/>
            <a:ext cx="601979" cy="1688253"/>
          </a:xfrm>
          <a:custGeom>
            <a:avLst/>
            <a:gdLst/>
            <a:ahLst/>
            <a:cxnLst/>
            <a:rect l="l" t="t" r="r" b="b"/>
            <a:pathLst>
              <a:path w="451485" h="1266190">
                <a:moveTo>
                  <a:pt x="0" y="1187597"/>
                </a:moveTo>
                <a:lnTo>
                  <a:pt x="0" y="78472"/>
                </a:lnTo>
                <a:lnTo>
                  <a:pt x="1344" y="63971"/>
                </a:lnTo>
                <a:lnTo>
                  <a:pt x="19542" y="26664"/>
                </a:lnTo>
                <a:lnTo>
                  <a:pt x="53808" y="3893"/>
                </a:lnTo>
                <a:lnTo>
                  <a:pt x="373345" y="0"/>
                </a:lnTo>
                <a:lnTo>
                  <a:pt x="387737" y="1354"/>
                </a:lnTo>
                <a:lnTo>
                  <a:pt x="424825" y="19668"/>
                </a:lnTo>
                <a:lnTo>
                  <a:pt x="447509" y="54123"/>
                </a:lnTo>
                <a:lnTo>
                  <a:pt x="451393" y="1187597"/>
                </a:lnTo>
                <a:lnTo>
                  <a:pt x="450041" y="1202267"/>
                </a:lnTo>
                <a:lnTo>
                  <a:pt x="431771" y="1239635"/>
                </a:lnTo>
                <a:lnTo>
                  <a:pt x="397467" y="1262171"/>
                </a:lnTo>
                <a:lnTo>
                  <a:pt x="78047" y="1265983"/>
                </a:lnTo>
                <a:lnTo>
                  <a:pt x="63601" y="1264652"/>
                </a:lnTo>
                <a:lnTo>
                  <a:pt x="26474" y="1246540"/>
                </a:lnTo>
                <a:lnTo>
                  <a:pt x="3850" y="1212117"/>
                </a:lnTo>
                <a:lnTo>
                  <a:pt x="684" y="1198099"/>
                </a:lnTo>
                <a:lnTo>
                  <a:pt x="0" y="1187597"/>
                </a:lnTo>
                <a:close/>
              </a:path>
            </a:pathLst>
          </a:custGeom>
          <a:ln w="8388">
            <a:solidFill>
              <a:srgbClr val="000000"/>
            </a:solidFill>
          </a:ln>
        </p:spPr>
        <p:txBody>
          <a:bodyPr wrap="square" lIns="0" tIns="0" rIns="0" bIns="0" rtlCol="0"/>
          <a:lstStyle/>
          <a:p>
            <a:endParaRPr sz="2400"/>
          </a:p>
        </p:txBody>
      </p:sp>
      <p:sp>
        <p:nvSpPr>
          <p:cNvPr id="24" name="object 24"/>
          <p:cNvSpPr/>
          <p:nvPr/>
        </p:nvSpPr>
        <p:spPr>
          <a:xfrm>
            <a:off x="3953985" y="5009746"/>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sz="2400"/>
          </a:p>
        </p:txBody>
      </p:sp>
      <p:sp>
        <p:nvSpPr>
          <p:cNvPr id="25" name="object 25"/>
          <p:cNvSpPr txBox="1"/>
          <p:nvPr/>
        </p:nvSpPr>
        <p:spPr>
          <a:xfrm>
            <a:off x="4104497" y="4150232"/>
            <a:ext cx="338554" cy="871220"/>
          </a:xfrm>
          <a:prstGeom prst="rect">
            <a:avLst/>
          </a:prstGeom>
        </p:spPr>
        <p:txBody>
          <a:bodyPr vert="vert270" wrap="square" lIns="0" tIns="0" rIns="0" bIns="0" rtlCol="0">
            <a:spAutoFit/>
          </a:bodyPr>
          <a:lstStyle/>
          <a:p>
            <a:pPr marL="16933"/>
            <a:r>
              <a:rPr sz="2200" spc="-7">
                <a:latin typeface="Helvetica"/>
                <a:cs typeface="Helvetica"/>
              </a:rPr>
              <a:t>Gi</a:t>
            </a:r>
            <a:r>
              <a:rPr sz="2200">
                <a:latin typeface="Helvetica"/>
                <a:cs typeface="Helvetica"/>
              </a:rPr>
              <a:t>r</a:t>
            </a:r>
            <a:r>
              <a:rPr sz="2200" spc="-7">
                <a:latin typeface="Helvetica"/>
                <a:cs typeface="Helvetica"/>
              </a:rPr>
              <a:t>ap</a:t>
            </a:r>
            <a:r>
              <a:rPr sz="2200">
                <a:latin typeface="Helvetica"/>
                <a:cs typeface="Helvetica"/>
              </a:rPr>
              <a:t>h</a:t>
            </a:r>
          </a:p>
        </p:txBody>
      </p:sp>
      <p:sp>
        <p:nvSpPr>
          <p:cNvPr id="26" name="object 26"/>
          <p:cNvSpPr/>
          <p:nvPr/>
        </p:nvSpPr>
        <p:spPr>
          <a:xfrm>
            <a:off x="3999030" y="3477720"/>
            <a:ext cx="494295" cy="604241"/>
          </a:xfrm>
          <a:prstGeom prst="rect">
            <a:avLst/>
          </a:prstGeom>
          <a:blipFill>
            <a:blip r:embed="rId7" cstate="print"/>
            <a:stretch>
              <a:fillRect/>
            </a:stretch>
          </a:blipFill>
        </p:spPr>
        <p:txBody>
          <a:bodyPr wrap="square" lIns="0" tIns="0" rIns="0" bIns="0" rtlCol="0"/>
          <a:lstStyle/>
          <a:p>
            <a:endParaRPr sz="2400"/>
          </a:p>
        </p:txBody>
      </p:sp>
      <p:sp>
        <p:nvSpPr>
          <p:cNvPr id="27" name="object 27"/>
          <p:cNvSpPr/>
          <p:nvPr/>
        </p:nvSpPr>
        <p:spPr>
          <a:xfrm>
            <a:off x="4636461" y="3423737"/>
            <a:ext cx="601133" cy="1688253"/>
          </a:xfrm>
          <a:custGeom>
            <a:avLst/>
            <a:gdLst/>
            <a:ahLst/>
            <a:cxnLst/>
            <a:rect l="l" t="t" r="r" b="b"/>
            <a:pathLst>
              <a:path w="450850" h="1266190">
                <a:moveTo>
                  <a:pt x="372652" y="0"/>
                </a:moveTo>
                <a:lnTo>
                  <a:pt x="67696" y="689"/>
                </a:lnTo>
                <a:lnTo>
                  <a:pt x="29501" y="17096"/>
                </a:lnTo>
                <a:lnTo>
                  <a:pt x="5209" y="50282"/>
                </a:lnTo>
                <a:lnTo>
                  <a:pt x="0" y="78386"/>
                </a:lnTo>
                <a:lnTo>
                  <a:pt x="0" y="1187510"/>
                </a:lnTo>
                <a:lnTo>
                  <a:pt x="9373" y="1224722"/>
                </a:lnTo>
                <a:lnTo>
                  <a:pt x="37549" y="1254545"/>
                </a:lnTo>
                <a:lnTo>
                  <a:pt x="78047" y="1265983"/>
                </a:lnTo>
                <a:lnTo>
                  <a:pt x="383050" y="1265285"/>
                </a:lnTo>
                <a:lnTo>
                  <a:pt x="421192" y="1248856"/>
                </a:lnTo>
                <a:lnTo>
                  <a:pt x="445486" y="1215646"/>
                </a:lnTo>
                <a:lnTo>
                  <a:pt x="450700" y="1187510"/>
                </a:lnTo>
                <a:lnTo>
                  <a:pt x="450016" y="68027"/>
                </a:lnTo>
                <a:lnTo>
                  <a:pt x="433707" y="29706"/>
                </a:lnTo>
                <a:lnTo>
                  <a:pt x="400674" y="5254"/>
                </a:lnTo>
                <a:lnTo>
                  <a:pt x="372652" y="0"/>
                </a:lnTo>
                <a:close/>
              </a:path>
            </a:pathLst>
          </a:custGeom>
          <a:solidFill>
            <a:srgbClr val="FFFFFF"/>
          </a:solidFill>
        </p:spPr>
        <p:txBody>
          <a:bodyPr wrap="square" lIns="0" tIns="0" rIns="0" bIns="0" rtlCol="0"/>
          <a:lstStyle/>
          <a:p>
            <a:endParaRPr sz="2400"/>
          </a:p>
        </p:txBody>
      </p:sp>
      <p:sp>
        <p:nvSpPr>
          <p:cNvPr id="28" name="object 28"/>
          <p:cNvSpPr/>
          <p:nvPr/>
        </p:nvSpPr>
        <p:spPr>
          <a:xfrm>
            <a:off x="4636461" y="3423737"/>
            <a:ext cx="601133" cy="1688253"/>
          </a:xfrm>
          <a:custGeom>
            <a:avLst/>
            <a:gdLst/>
            <a:ahLst/>
            <a:cxnLst/>
            <a:rect l="l" t="t" r="r" b="b"/>
            <a:pathLst>
              <a:path w="450850" h="1266190">
                <a:moveTo>
                  <a:pt x="0" y="1187510"/>
                </a:moveTo>
                <a:lnTo>
                  <a:pt x="0" y="78386"/>
                </a:lnTo>
                <a:lnTo>
                  <a:pt x="1343" y="63903"/>
                </a:lnTo>
                <a:lnTo>
                  <a:pt x="19533" y="26628"/>
                </a:lnTo>
                <a:lnTo>
                  <a:pt x="53827" y="3875"/>
                </a:lnTo>
                <a:lnTo>
                  <a:pt x="372652" y="0"/>
                </a:lnTo>
                <a:lnTo>
                  <a:pt x="387098" y="1355"/>
                </a:lnTo>
                <a:lnTo>
                  <a:pt x="424225" y="19680"/>
                </a:lnTo>
                <a:lnTo>
                  <a:pt x="446850" y="54130"/>
                </a:lnTo>
                <a:lnTo>
                  <a:pt x="450700" y="1187510"/>
                </a:lnTo>
                <a:lnTo>
                  <a:pt x="449355" y="1202011"/>
                </a:lnTo>
                <a:lnTo>
                  <a:pt x="431157" y="1239318"/>
                </a:lnTo>
                <a:lnTo>
                  <a:pt x="396891" y="1262089"/>
                </a:lnTo>
                <a:lnTo>
                  <a:pt x="78047" y="1265983"/>
                </a:lnTo>
                <a:lnTo>
                  <a:pt x="63586" y="1264629"/>
                </a:lnTo>
                <a:lnTo>
                  <a:pt x="26462" y="1246314"/>
                </a:lnTo>
                <a:lnTo>
                  <a:pt x="3859" y="1211860"/>
                </a:lnTo>
                <a:lnTo>
                  <a:pt x="691" y="1197952"/>
                </a:lnTo>
                <a:lnTo>
                  <a:pt x="0" y="1187510"/>
                </a:lnTo>
                <a:close/>
              </a:path>
            </a:pathLst>
          </a:custGeom>
          <a:ln w="8388">
            <a:solidFill>
              <a:srgbClr val="000000"/>
            </a:solidFill>
          </a:ln>
        </p:spPr>
        <p:txBody>
          <a:bodyPr wrap="square" lIns="0" tIns="0" rIns="0" bIns="0" rtlCol="0"/>
          <a:lstStyle/>
          <a:p>
            <a:endParaRPr sz="2400"/>
          </a:p>
        </p:txBody>
      </p:sp>
      <p:sp>
        <p:nvSpPr>
          <p:cNvPr id="29" name="object 29"/>
          <p:cNvSpPr/>
          <p:nvPr/>
        </p:nvSpPr>
        <p:spPr>
          <a:xfrm>
            <a:off x="4636461" y="5007084"/>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sz="2400"/>
          </a:p>
        </p:txBody>
      </p:sp>
      <p:sp>
        <p:nvSpPr>
          <p:cNvPr id="30" name="object 30"/>
          <p:cNvSpPr txBox="1"/>
          <p:nvPr/>
        </p:nvSpPr>
        <p:spPr>
          <a:xfrm>
            <a:off x="4786972" y="4263541"/>
            <a:ext cx="338554" cy="776393"/>
          </a:xfrm>
          <a:prstGeom prst="rect">
            <a:avLst/>
          </a:prstGeom>
        </p:spPr>
        <p:txBody>
          <a:bodyPr vert="vert270" wrap="square" lIns="0" tIns="0" rIns="0" bIns="0" rtlCol="0">
            <a:spAutoFit/>
          </a:bodyPr>
          <a:lstStyle/>
          <a:p>
            <a:pPr marL="16933"/>
            <a:r>
              <a:rPr sz="2200" spc="-7">
                <a:latin typeface="Helvetica"/>
                <a:cs typeface="Helvetica"/>
              </a:rPr>
              <a:t>S</a:t>
            </a:r>
            <a:r>
              <a:rPr sz="2200">
                <a:latin typeface="Helvetica"/>
                <a:cs typeface="Helvetica"/>
              </a:rPr>
              <a:t>t</a:t>
            </a:r>
            <a:r>
              <a:rPr sz="2200" spc="-7">
                <a:latin typeface="Helvetica"/>
                <a:cs typeface="Helvetica"/>
              </a:rPr>
              <a:t>or</a:t>
            </a:r>
            <a:r>
              <a:rPr sz="2200">
                <a:latin typeface="Helvetica"/>
                <a:cs typeface="Helvetica"/>
              </a:rPr>
              <a:t>m</a:t>
            </a:r>
          </a:p>
        </p:txBody>
      </p:sp>
      <p:sp>
        <p:nvSpPr>
          <p:cNvPr id="31" name="object 31"/>
          <p:cNvSpPr/>
          <p:nvPr/>
        </p:nvSpPr>
        <p:spPr>
          <a:xfrm>
            <a:off x="4704027" y="3535150"/>
            <a:ext cx="448141" cy="492759"/>
          </a:xfrm>
          <a:prstGeom prst="rect">
            <a:avLst/>
          </a:prstGeom>
          <a:blipFill>
            <a:blip r:embed="rId8" cstate="print"/>
            <a:stretch>
              <a:fillRect/>
            </a:stretch>
          </a:blipFill>
        </p:spPr>
        <p:txBody>
          <a:bodyPr wrap="square" lIns="0" tIns="0" rIns="0" bIns="0" rtlCol="0"/>
          <a:lstStyle/>
          <a:p>
            <a:endParaRPr sz="2400"/>
          </a:p>
        </p:txBody>
      </p:sp>
      <p:sp>
        <p:nvSpPr>
          <p:cNvPr id="32" name="object 32"/>
          <p:cNvSpPr/>
          <p:nvPr/>
        </p:nvSpPr>
        <p:spPr>
          <a:xfrm>
            <a:off x="5321361" y="3427094"/>
            <a:ext cx="601133" cy="1687407"/>
          </a:xfrm>
          <a:custGeom>
            <a:avLst/>
            <a:gdLst/>
            <a:ahLst/>
            <a:cxnLst/>
            <a:rect l="l" t="t" r="r" b="b"/>
            <a:pathLst>
              <a:path w="450850" h="1265555">
                <a:moveTo>
                  <a:pt x="372652" y="0"/>
                </a:moveTo>
                <a:lnTo>
                  <a:pt x="67686" y="686"/>
                </a:lnTo>
                <a:lnTo>
                  <a:pt x="29581" y="16936"/>
                </a:lnTo>
                <a:lnTo>
                  <a:pt x="5235" y="50088"/>
                </a:lnTo>
                <a:lnTo>
                  <a:pt x="0" y="78472"/>
                </a:lnTo>
                <a:lnTo>
                  <a:pt x="0" y="1186989"/>
                </a:lnTo>
                <a:lnTo>
                  <a:pt x="9403" y="1224409"/>
                </a:lnTo>
                <a:lnTo>
                  <a:pt x="37645" y="1254091"/>
                </a:lnTo>
                <a:lnTo>
                  <a:pt x="78047" y="1265375"/>
                </a:lnTo>
                <a:lnTo>
                  <a:pt x="383004" y="1264699"/>
                </a:lnTo>
                <a:lnTo>
                  <a:pt x="421198" y="1248496"/>
                </a:lnTo>
                <a:lnTo>
                  <a:pt x="445490" y="1215377"/>
                </a:lnTo>
                <a:lnTo>
                  <a:pt x="450700" y="1186989"/>
                </a:lnTo>
                <a:lnTo>
                  <a:pt x="450009" y="67904"/>
                </a:lnTo>
                <a:lnTo>
                  <a:pt x="433711" y="29437"/>
                </a:lnTo>
                <a:lnTo>
                  <a:pt x="400695" y="5175"/>
                </a:lnTo>
                <a:lnTo>
                  <a:pt x="372652" y="0"/>
                </a:lnTo>
                <a:close/>
              </a:path>
            </a:pathLst>
          </a:custGeom>
          <a:solidFill>
            <a:srgbClr val="FFFFFF"/>
          </a:solidFill>
        </p:spPr>
        <p:txBody>
          <a:bodyPr wrap="square" lIns="0" tIns="0" rIns="0" bIns="0" rtlCol="0"/>
          <a:lstStyle/>
          <a:p>
            <a:endParaRPr sz="2400"/>
          </a:p>
        </p:txBody>
      </p:sp>
      <p:sp>
        <p:nvSpPr>
          <p:cNvPr id="33" name="object 33"/>
          <p:cNvSpPr/>
          <p:nvPr/>
        </p:nvSpPr>
        <p:spPr>
          <a:xfrm>
            <a:off x="5321361" y="3427094"/>
            <a:ext cx="601133" cy="1687407"/>
          </a:xfrm>
          <a:custGeom>
            <a:avLst/>
            <a:gdLst/>
            <a:ahLst/>
            <a:cxnLst/>
            <a:rect l="l" t="t" r="r" b="b"/>
            <a:pathLst>
              <a:path w="450850" h="1265555">
                <a:moveTo>
                  <a:pt x="0" y="1186989"/>
                </a:moveTo>
                <a:lnTo>
                  <a:pt x="0" y="78472"/>
                </a:lnTo>
                <a:lnTo>
                  <a:pt x="1350" y="63807"/>
                </a:lnTo>
                <a:lnTo>
                  <a:pt x="19601" y="26419"/>
                </a:lnTo>
                <a:lnTo>
                  <a:pt x="53874" y="3837"/>
                </a:lnTo>
                <a:lnTo>
                  <a:pt x="372652" y="0"/>
                </a:lnTo>
                <a:lnTo>
                  <a:pt x="387114" y="1332"/>
                </a:lnTo>
                <a:lnTo>
                  <a:pt x="424237" y="19460"/>
                </a:lnTo>
                <a:lnTo>
                  <a:pt x="446841" y="53891"/>
                </a:lnTo>
                <a:lnTo>
                  <a:pt x="450700" y="1186989"/>
                </a:lnTo>
                <a:lnTo>
                  <a:pt x="449357" y="1201659"/>
                </a:lnTo>
                <a:lnTo>
                  <a:pt x="431167" y="1239027"/>
                </a:lnTo>
                <a:lnTo>
                  <a:pt x="396872" y="1261564"/>
                </a:lnTo>
                <a:lnTo>
                  <a:pt x="78047" y="1265375"/>
                </a:lnTo>
                <a:lnTo>
                  <a:pt x="63648" y="1264044"/>
                </a:lnTo>
                <a:lnTo>
                  <a:pt x="26544" y="1245932"/>
                </a:lnTo>
                <a:lnTo>
                  <a:pt x="3866" y="1211509"/>
                </a:lnTo>
                <a:lnTo>
                  <a:pt x="687" y="1197491"/>
                </a:lnTo>
                <a:lnTo>
                  <a:pt x="0" y="1186989"/>
                </a:lnTo>
                <a:close/>
              </a:path>
            </a:pathLst>
          </a:custGeom>
          <a:ln w="8388">
            <a:solidFill>
              <a:srgbClr val="000000"/>
            </a:solidFill>
          </a:ln>
        </p:spPr>
        <p:txBody>
          <a:bodyPr wrap="square" lIns="0" tIns="0" rIns="0" bIns="0" rtlCol="0"/>
          <a:lstStyle/>
          <a:p>
            <a:endParaRPr sz="2400"/>
          </a:p>
        </p:txBody>
      </p:sp>
      <p:sp>
        <p:nvSpPr>
          <p:cNvPr id="34" name="object 34"/>
          <p:cNvSpPr/>
          <p:nvPr/>
        </p:nvSpPr>
        <p:spPr>
          <a:xfrm>
            <a:off x="5321361" y="5009746"/>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sz="2400"/>
          </a:p>
        </p:txBody>
      </p:sp>
      <p:sp>
        <p:nvSpPr>
          <p:cNvPr id="35" name="object 35"/>
          <p:cNvSpPr txBox="1"/>
          <p:nvPr/>
        </p:nvSpPr>
        <p:spPr>
          <a:xfrm>
            <a:off x="5471873" y="4246047"/>
            <a:ext cx="338554" cy="762000"/>
          </a:xfrm>
          <a:prstGeom prst="rect">
            <a:avLst/>
          </a:prstGeom>
        </p:spPr>
        <p:txBody>
          <a:bodyPr vert="vert270" wrap="square" lIns="0" tIns="0" rIns="0" bIns="0" rtlCol="0">
            <a:spAutoFit/>
          </a:bodyPr>
          <a:lstStyle/>
          <a:p>
            <a:pPr marL="16933"/>
            <a:r>
              <a:rPr sz="2200" spc="-7">
                <a:latin typeface="Helvetica"/>
                <a:cs typeface="Helvetica"/>
              </a:rPr>
              <a:t>Spa</a:t>
            </a:r>
            <a:r>
              <a:rPr sz="2200">
                <a:latin typeface="Helvetica"/>
                <a:cs typeface="Helvetica"/>
              </a:rPr>
              <a:t>rk</a:t>
            </a:r>
          </a:p>
        </p:txBody>
      </p:sp>
      <p:sp>
        <p:nvSpPr>
          <p:cNvPr id="36" name="object 36"/>
          <p:cNvSpPr/>
          <p:nvPr/>
        </p:nvSpPr>
        <p:spPr>
          <a:xfrm>
            <a:off x="5382114" y="3519363"/>
            <a:ext cx="365849" cy="593013"/>
          </a:xfrm>
          <a:prstGeom prst="rect">
            <a:avLst/>
          </a:prstGeom>
          <a:blipFill>
            <a:blip r:embed="rId9" cstate="print"/>
            <a:stretch>
              <a:fillRect/>
            </a:stretch>
          </a:blipFill>
        </p:spPr>
        <p:txBody>
          <a:bodyPr wrap="square" lIns="0" tIns="0" rIns="0" bIns="0" rtlCol="0"/>
          <a:lstStyle/>
          <a:p>
            <a:endParaRPr sz="2400"/>
          </a:p>
        </p:txBody>
      </p:sp>
      <p:sp>
        <p:nvSpPr>
          <p:cNvPr id="37" name="object 37"/>
          <p:cNvSpPr/>
          <p:nvPr/>
        </p:nvSpPr>
        <p:spPr>
          <a:xfrm>
            <a:off x="1196388" y="4506617"/>
            <a:ext cx="2677160" cy="603673"/>
          </a:xfrm>
          <a:custGeom>
            <a:avLst/>
            <a:gdLst/>
            <a:ahLst/>
            <a:cxnLst/>
            <a:rect l="l" t="t" r="r" b="b"/>
            <a:pathLst>
              <a:path w="2007870" h="452755">
                <a:moveTo>
                  <a:pt x="1929774" y="0"/>
                </a:moveTo>
                <a:lnTo>
                  <a:pt x="78056" y="0"/>
                </a:lnTo>
                <a:lnTo>
                  <a:pt x="67643" y="687"/>
                </a:lnTo>
                <a:lnTo>
                  <a:pt x="29492" y="16939"/>
                </a:lnTo>
                <a:lnTo>
                  <a:pt x="5209" y="50089"/>
                </a:lnTo>
                <a:lnTo>
                  <a:pt x="0" y="78472"/>
                </a:lnTo>
                <a:lnTo>
                  <a:pt x="684" y="384500"/>
                </a:lnTo>
                <a:lnTo>
                  <a:pt x="16984" y="422817"/>
                </a:lnTo>
                <a:lnTo>
                  <a:pt x="50017" y="447267"/>
                </a:lnTo>
                <a:lnTo>
                  <a:pt x="78056" y="452521"/>
                </a:lnTo>
                <a:lnTo>
                  <a:pt x="1939878" y="451857"/>
                </a:lnTo>
                <a:lnTo>
                  <a:pt x="1978020" y="435496"/>
                </a:lnTo>
                <a:lnTo>
                  <a:pt x="2002338" y="402282"/>
                </a:lnTo>
                <a:lnTo>
                  <a:pt x="2007561" y="374135"/>
                </a:lnTo>
                <a:lnTo>
                  <a:pt x="2006895" y="68097"/>
                </a:lnTo>
                <a:lnTo>
                  <a:pt x="1990663" y="29526"/>
                </a:lnTo>
                <a:lnTo>
                  <a:pt x="1957718" y="5192"/>
                </a:lnTo>
                <a:lnTo>
                  <a:pt x="1929774" y="0"/>
                </a:lnTo>
                <a:close/>
              </a:path>
            </a:pathLst>
          </a:custGeom>
          <a:solidFill>
            <a:srgbClr val="FFFFFF"/>
          </a:solidFill>
        </p:spPr>
        <p:txBody>
          <a:bodyPr wrap="square" lIns="0" tIns="0" rIns="0" bIns="0" rtlCol="0"/>
          <a:lstStyle/>
          <a:p>
            <a:endParaRPr sz="2400"/>
          </a:p>
        </p:txBody>
      </p:sp>
      <p:sp>
        <p:nvSpPr>
          <p:cNvPr id="38" name="object 38"/>
          <p:cNvSpPr/>
          <p:nvPr/>
        </p:nvSpPr>
        <p:spPr>
          <a:xfrm>
            <a:off x="1196388" y="4506617"/>
            <a:ext cx="2677160" cy="603673"/>
          </a:xfrm>
          <a:custGeom>
            <a:avLst/>
            <a:gdLst/>
            <a:ahLst/>
            <a:cxnLst/>
            <a:rect l="l" t="t" r="r" b="b"/>
            <a:pathLst>
              <a:path w="2007870" h="452755">
                <a:moveTo>
                  <a:pt x="78056" y="0"/>
                </a:moveTo>
                <a:lnTo>
                  <a:pt x="1929774" y="0"/>
                </a:lnTo>
                <a:lnTo>
                  <a:pt x="1944179" y="1337"/>
                </a:lnTo>
                <a:lnTo>
                  <a:pt x="1981208" y="19521"/>
                </a:lnTo>
                <a:lnTo>
                  <a:pt x="2003755" y="54048"/>
                </a:lnTo>
                <a:lnTo>
                  <a:pt x="2007561" y="374135"/>
                </a:lnTo>
                <a:lnTo>
                  <a:pt x="2006214" y="388641"/>
                </a:lnTo>
                <a:lnTo>
                  <a:pt x="1987993" y="425962"/>
                </a:lnTo>
                <a:lnTo>
                  <a:pt x="1953714" y="448696"/>
                </a:lnTo>
                <a:lnTo>
                  <a:pt x="78056" y="452521"/>
                </a:lnTo>
                <a:lnTo>
                  <a:pt x="63599" y="451166"/>
                </a:lnTo>
                <a:lnTo>
                  <a:pt x="26464" y="432842"/>
                </a:lnTo>
                <a:lnTo>
                  <a:pt x="3848" y="398395"/>
                </a:lnTo>
                <a:lnTo>
                  <a:pt x="0" y="78472"/>
                </a:lnTo>
                <a:lnTo>
                  <a:pt x="1343" y="63808"/>
                </a:lnTo>
                <a:lnTo>
                  <a:pt x="19529" y="26422"/>
                </a:lnTo>
                <a:lnTo>
                  <a:pt x="53794" y="3838"/>
                </a:lnTo>
                <a:lnTo>
                  <a:pt x="67643" y="687"/>
                </a:lnTo>
                <a:lnTo>
                  <a:pt x="78056" y="0"/>
                </a:lnTo>
                <a:close/>
              </a:path>
            </a:pathLst>
          </a:custGeom>
          <a:ln w="8403">
            <a:solidFill>
              <a:srgbClr val="000000"/>
            </a:solidFill>
          </a:ln>
        </p:spPr>
        <p:txBody>
          <a:bodyPr wrap="square" lIns="0" tIns="0" rIns="0" bIns="0" rtlCol="0"/>
          <a:lstStyle/>
          <a:p>
            <a:endParaRPr sz="2400"/>
          </a:p>
        </p:txBody>
      </p:sp>
      <p:sp>
        <p:nvSpPr>
          <p:cNvPr id="39" name="object 39"/>
          <p:cNvSpPr/>
          <p:nvPr/>
        </p:nvSpPr>
        <p:spPr>
          <a:xfrm>
            <a:off x="1300462" y="4506616"/>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sz="2400"/>
          </a:p>
        </p:txBody>
      </p:sp>
      <p:sp>
        <p:nvSpPr>
          <p:cNvPr id="40" name="object 40"/>
          <p:cNvSpPr/>
          <p:nvPr/>
        </p:nvSpPr>
        <p:spPr>
          <a:xfrm>
            <a:off x="2858723" y="4606943"/>
            <a:ext cx="947021" cy="388937"/>
          </a:xfrm>
          <a:prstGeom prst="rect">
            <a:avLst/>
          </a:prstGeom>
          <a:blipFill>
            <a:blip r:embed="rId10" cstate="print"/>
            <a:stretch>
              <a:fillRect/>
            </a:stretch>
          </a:blipFill>
        </p:spPr>
        <p:txBody>
          <a:bodyPr wrap="square" lIns="0" tIns="0" rIns="0" bIns="0" rtlCol="0"/>
          <a:lstStyle/>
          <a:p>
            <a:endParaRPr sz="2400"/>
          </a:p>
        </p:txBody>
      </p:sp>
      <p:sp>
        <p:nvSpPr>
          <p:cNvPr id="41" name="object 41"/>
          <p:cNvSpPr/>
          <p:nvPr/>
        </p:nvSpPr>
        <p:spPr>
          <a:xfrm>
            <a:off x="1196388" y="5203963"/>
            <a:ext cx="5385647" cy="603673"/>
          </a:xfrm>
          <a:custGeom>
            <a:avLst/>
            <a:gdLst/>
            <a:ahLst/>
            <a:cxnLst/>
            <a:rect l="l" t="t" r="r" b="b"/>
            <a:pathLst>
              <a:path w="4039235" h="452755">
                <a:moveTo>
                  <a:pt x="3960741" y="0"/>
                </a:moveTo>
                <a:lnTo>
                  <a:pt x="78056" y="0"/>
                </a:lnTo>
                <a:lnTo>
                  <a:pt x="67643" y="698"/>
                </a:lnTo>
                <a:lnTo>
                  <a:pt x="29492" y="17129"/>
                </a:lnTo>
                <a:lnTo>
                  <a:pt x="5209" y="50338"/>
                </a:lnTo>
                <a:lnTo>
                  <a:pt x="0" y="78472"/>
                </a:lnTo>
                <a:lnTo>
                  <a:pt x="689" y="384638"/>
                </a:lnTo>
                <a:lnTo>
                  <a:pt x="16999" y="423101"/>
                </a:lnTo>
                <a:lnTo>
                  <a:pt x="50026" y="447356"/>
                </a:lnTo>
                <a:lnTo>
                  <a:pt x="78056" y="452530"/>
                </a:lnTo>
                <a:lnTo>
                  <a:pt x="3971142" y="451839"/>
                </a:lnTo>
                <a:lnTo>
                  <a:pt x="4009259" y="435589"/>
                </a:lnTo>
                <a:lnTo>
                  <a:pt x="4033631" y="402459"/>
                </a:lnTo>
                <a:lnTo>
                  <a:pt x="4038875" y="374091"/>
                </a:lnTo>
                <a:lnTo>
                  <a:pt x="4038169" y="67967"/>
                </a:lnTo>
                <a:lnTo>
                  <a:pt x="4021747" y="29662"/>
                </a:lnTo>
                <a:lnTo>
                  <a:pt x="3988674" y="5244"/>
                </a:lnTo>
                <a:lnTo>
                  <a:pt x="3960741" y="0"/>
                </a:lnTo>
                <a:close/>
              </a:path>
            </a:pathLst>
          </a:custGeom>
          <a:solidFill>
            <a:srgbClr val="FFFFFF"/>
          </a:solidFill>
        </p:spPr>
        <p:txBody>
          <a:bodyPr wrap="square" lIns="0" tIns="0" rIns="0" bIns="0" rtlCol="0"/>
          <a:lstStyle/>
          <a:p>
            <a:endParaRPr sz="2400"/>
          </a:p>
        </p:txBody>
      </p:sp>
      <p:sp>
        <p:nvSpPr>
          <p:cNvPr id="42" name="object 42"/>
          <p:cNvSpPr/>
          <p:nvPr/>
        </p:nvSpPr>
        <p:spPr>
          <a:xfrm>
            <a:off x="1196388" y="5203963"/>
            <a:ext cx="5385647" cy="603673"/>
          </a:xfrm>
          <a:custGeom>
            <a:avLst/>
            <a:gdLst/>
            <a:ahLst/>
            <a:cxnLst/>
            <a:rect l="l" t="t" r="r" b="b"/>
            <a:pathLst>
              <a:path w="4039235" h="452755">
                <a:moveTo>
                  <a:pt x="78056" y="0"/>
                </a:moveTo>
                <a:lnTo>
                  <a:pt x="3960741" y="0"/>
                </a:lnTo>
                <a:lnTo>
                  <a:pt x="3975128" y="1352"/>
                </a:lnTo>
                <a:lnTo>
                  <a:pt x="4012236" y="19648"/>
                </a:lnTo>
                <a:lnTo>
                  <a:pt x="4034966" y="54071"/>
                </a:lnTo>
                <a:lnTo>
                  <a:pt x="4038875" y="374091"/>
                </a:lnTo>
                <a:lnTo>
                  <a:pt x="4037522" y="388748"/>
                </a:lnTo>
                <a:lnTo>
                  <a:pt x="4019247" y="426112"/>
                </a:lnTo>
                <a:lnTo>
                  <a:pt x="3984954" y="448685"/>
                </a:lnTo>
                <a:lnTo>
                  <a:pt x="78056" y="452530"/>
                </a:lnTo>
                <a:lnTo>
                  <a:pt x="63603" y="451197"/>
                </a:lnTo>
                <a:lnTo>
                  <a:pt x="26478" y="433075"/>
                </a:lnTo>
                <a:lnTo>
                  <a:pt x="3859" y="398650"/>
                </a:lnTo>
                <a:lnTo>
                  <a:pt x="0" y="78472"/>
                </a:lnTo>
                <a:lnTo>
                  <a:pt x="1343" y="63972"/>
                </a:lnTo>
                <a:lnTo>
                  <a:pt x="19529" y="26667"/>
                </a:lnTo>
                <a:lnTo>
                  <a:pt x="53794" y="3895"/>
                </a:lnTo>
                <a:lnTo>
                  <a:pt x="67643" y="698"/>
                </a:lnTo>
                <a:lnTo>
                  <a:pt x="78056" y="0"/>
                </a:lnTo>
                <a:close/>
              </a:path>
            </a:pathLst>
          </a:custGeom>
          <a:ln w="8403">
            <a:solidFill>
              <a:srgbClr val="000000"/>
            </a:solidFill>
          </a:ln>
        </p:spPr>
        <p:txBody>
          <a:bodyPr wrap="square" lIns="0" tIns="0" rIns="0" bIns="0" rtlCol="0"/>
          <a:lstStyle/>
          <a:p>
            <a:endParaRPr sz="2400"/>
          </a:p>
        </p:txBody>
      </p:sp>
      <p:sp>
        <p:nvSpPr>
          <p:cNvPr id="43" name="object 43"/>
          <p:cNvSpPr/>
          <p:nvPr/>
        </p:nvSpPr>
        <p:spPr>
          <a:xfrm>
            <a:off x="1300462" y="5203962"/>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sz="2400"/>
          </a:p>
        </p:txBody>
      </p:sp>
      <p:sp>
        <p:nvSpPr>
          <p:cNvPr id="44" name="object 44"/>
          <p:cNvSpPr/>
          <p:nvPr/>
        </p:nvSpPr>
        <p:spPr>
          <a:xfrm>
            <a:off x="3800375" y="5266589"/>
            <a:ext cx="2095935" cy="468325"/>
          </a:xfrm>
          <a:prstGeom prst="rect">
            <a:avLst/>
          </a:prstGeom>
          <a:blipFill>
            <a:blip r:embed="rId11" cstate="print"/>
            <a:stretch>
              <a:fillRect/>
            </a:stretch>
          </a:blipFill>
        </p:spPr>
        <p:txBody>
          <a:bodyPr wrap="square" lIns="0" tIns="0" rIns="0" bIns="0" rtlCol="0"/>
          <a:lstStyle/>
          <a:p>
            <a:endParaRPr sz="2400"/>
          </a:p>
        </p:txBody>
      </p:sp>
      <p:sp>
        <p:nvSpPr>
          <p:cNvPr id="45" name="object 45"/>
          <p:cNvSpPr/>
          <p:nvPr/>
        </p:nvSpPr>
        <p:spPr>
          <a:xfrm>
            <a:off x="7971454" y="3415057"/>
            <a:ext cx="601979" cy="3077633"/>
          </a:xfrm>
          <a:custGeom>
            <a:avLst/>
            <a:gdLst/>
            <a:ahLst/>
            <a:cxnLst/>
            <a:rect l="l" t="t" r="r" b="b"/>
            <a:pathLst>
              <a:path w="451485" h="2308225">
                <a:moveTo>
                  <a:pt x="373345" y="0"/>
                </a:moveTo>
                <a:lnTo>
                  <a:pt x="67845" y="677"/>
                </a:lnTo>
                <a:lnTo>
                  <a:pt x="29584" y="17004"/>
                </a:lnTo>
                <a:lnTo>
                  <a:pt x="5226" y="50117"/>
                </a:lnTo>
                <a:lnTo>
                  <a:pt x="0" y="78212"/>
                </a:lnTo>
                <a:lnTo>
                  <a:pt x="0" y="2229717"/>
                </a:lnTo>
                <a:lnTo>
                  <a:pt x="9352" y="2266776"/>
                </a:lnTo>
                <a:lnTo>
                  <a:pt x="37575" y="2296538"/>
                </a:lnTo>
                <a:lnTo>
                  <a:pt x="78134" y="2307941"/>
                </a:lnTo>
                <a:lnTo>
                  <a:pt x="373345" y="2307941"/>
                </a:lnTo>
                <a:lnTo>
                  <a:pt x="421726" y="2290966"/>
                </a:lnTo>
                <a:lnTo>
                  <a:pt x="446141" y="2257844"/>
                </a:lnTo>
                <a:lnTo>
                  <a:pt x="451393" y="2229717"/>
                </a:lnTo>
                <a:lnTo>
                  <a:pt x="450722" y="67984"/>
                </a:lnTo>
                <a:lnTo>
                  <a:pt x="434394" y="29660"/>
                </a:lnTo>
                <a:lnTo>
                  <a:pt x="401325" y="5242"/>
                </a:lnTo>
                <a:lnTo>
                  <a:pt x="373345" y="0"/>
                </a:lnTo>
                <a:close/>
              </a:path>
            </a:pathLst>
          </a:custGeom>
          <a:solidFill>
            <a:srgbClr val="FFFFFF"/>
          </a:solidFill>
        </p:spPr>
        <p:txBody>
          <a:bodyPr wrap="square" lIns="0" tIns="0" rIns="0" bIns="0" rtlCol="0"/>
          <a:lstStyle/>
          <a:p>
            <a:endParaRPr sz="2400"/>
          </a:p>
        </p:txBody>
      </p:sp>
      <p:sp>
        <p:nvSpPr>
          <p:cNvPr id="46" name="object 46"/>
          <p:cNvSpPr/>
          <p:nvPr/>
        </p:nvSpPr>
        <p:spPr>
          <a:xfrm>
            <a:off x="7971454" y="3415057"/>
            <a:ext cx="601979" cy="3077633"/>
          </a:xfrm>
          <a:custGeom>
            <a:avLst/>
            <a:gdLst/>
            <a:ahLst/>
            <a:cxnLst/>
            <a:rect l="l" t="t" r="r" b="b"/>
            <a:pathLst>
              <a:path w="451485" h="2308225">
                <a:moveTo>
                  <a:pt x="0" y="2229717"/>
                </a:moveTo>
                <a:lnTo>
                  <a:pt x="0" y="78212"/>
                </a:lnTo>
                <a:lnTo>
                  <a:pt x="1347" y="63728"/>
                </a:lnTo>
                <a:lnTo>
                  <a:pt x="19591" y="26507"/>
                </a:lnTo>
                <a:lnTo>
                  <a:pt x="53957" y="3841"/>
                </a:lnTo>
                <a:lnTo>
                  <a:pt x="373345" y="0"/>
                </a:lnTo>
                <a:lnTo>
                  <a:pt x="387760" y="1351"/>
                </a:lnTo>
                <a:lnTo>
                  <a:pt x="424894" y="19645"/>
                </a:lnTo>
                <a:lnTo>
                  <a:pt x="447561" y="54078"/>
                </a:lnTo>
                <a:lnTo>
                  <a:pt x="451393" y="2229717"/>
                </a:lnTo>
                <a:lnTo>
                  <a:pt x="450038" y="2244220"/>
                </a:lnTo>
                <a:lnTo>
                  <a:pt x="431733" y="2281464"/>
                </a:lnTo>
                <a:lnTo>
                  <a:pt x="397369" y="2304117"/>
                </a:lnTo>
                <a:lnTo>
                  <a:pt x="373345" y="2307941"/>
                </a:lnTo>
                <a:lnTo>
                  <a:pt x="78134" y="2307941"/>
                </a:lnTo>
                <a:lnTo>
                  <a:pt x="63654" y="2306592"/>
                </a:lnTo>
                <a:lnTo>
                  <a:pt x="26468" y="2288328"/>
                </a:lnTo>
                <a:lnTo>
                  <a:pt x="3836" y="2253927"/>
                </a:lnTo>
                <a:lnTo>
                  <a:pt x="677" y="2240026"/>
                </a:lnTo>
                <a:lnTo>
                  <a:pt x="0" y="2229717"/>
                </a:lnTo>
                <a:close/>
              </a:path>
            </a:pathLst>
          </a:custGeom>
          <a:ln w="8387">
            <a:solidFill>
              <a:srgbClr val="000000"/>
            </a:solidFill>
          </a:ln>
        </p:spPr>
        <p:txBody>
          <a:bodyPr wrap="square" lIns="0" tIns="0" rIns="0" bIns="0" rtlCol="0"/>
          <a:lstStyle/>
          <a:p>
            <a:endParaRPr sz="2400"/>
          </a:p>
        </p:txBody>
      </p:sp>
      <p:sp>
        <p:nvSpPr>
          <p:cNvPr id="47" name="object 47"/>
          <p:cNvSpPr/>
          <p:nvPr/>
        </p:nvSpPr>
        <p:spPr>
          <a:xfrm>
            <a:off x="7971454" y="6388014"/>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sz="2400"/>
          </a:p>
        </p:txBody>
      </p:sp>
      <p:sp>
        <p:nvSpPr>
          <p:cNvPr id="48" name="object 48"/>
          <p:cNvSpPr txBox="1"/>
          <p:nvPr/>
        </p:nvSpPr>
        <p:spPr>
          <a:xfrm>
            <a:off x="8153265" y="4971500"/>
            <a:ext cx="338554" cy="1273387"/>
          </a:xfrm>
          <a:prstGeom prst="rect">
            <a:avLst/>
          </a:prstGeom>
        </p:spPr>
        <p:txBody>
          <a:bodyPr vert="vert270" wrap="square" lIns="0" tIns="0" rIns="0" bIns="0" rtlCol="0">
            <a:spAutoFit/>
          </a:bodyPr>
          <a:lstStyle/>
          <a:p>
            <a:pPr marL="16933"/>
            <a:r>
              <a:rPr sz="2200">
                <a:latin typeface="Helvetica"/>
                <a:cs typeface="Helvetica"/>
              </a:rPr>
              <a:t>M</a:t>
            </a:r>
            <a:r>
              <a:rPr sz="2200" spc="-7">
                <a:latin typeface="Helvetica"/>
                <a:cs typeface="Helvetica"/>
              </a:rPr>
              <a:t>on</a:t>
            </a:r>
            <a:r>
              <a:rPr sz="2200">
                <a:latin typeface="Helvetica"/>
                <a:cs typeface="Helvetica"/>
              </a:rPr>
              <a:t>g</a:t>
            </a:r>
            <a:r>
              <a:rPr sz="2200" spc="-7">
                <a:latin typeface="Helvetica"/>
                <a:cs typeface="Helvetica"/>
              </a:rPr>
              <a:t>oD</a:t>
            </a:r>
            <a:r>
              <a:rPr sz="2200">
                <a:latin typeface="Helvetica"/>
                <a:cs typeface="Helvetica"/>
              </a:rPr>
              <a:t>B</a:t>
            </a:r>
          </a:p>
        </p:txBody>
      </p:sp>
      <p:sp>
        <p:nvSpPr>
          <p:cNvPr id="49" name="object 49"/>
          <p:cNvSpPr/>
          <p:nvPr/>
        </p:nvSpPr>
        <p:spPr>
          <a:xfrm>
            <a:off x="7983582" y="3486354"/>
            <a:ext cx="600956" cy="645028"/>
          </a:xfrm>
          <a:prstGeom prst="rect">
            <a:avLst/>
          </a:prstGeom>
          <a:blipFill>
            <a:blip r:embed="rId12" cstate="print"/>
            <a:stretch>
              <a:fillRect/>
            </a:stretch>
          </a:blipFill>
        </p:spPr>
        <p:txBody>
          <a:bodyPr wrap="square" lIns="0" tIns="0" rIns="0" bIns="0" rtlCol="0"/>
          <a:lstStyle/>
          <a:p>
            <a:endParaRPr sz="2400"/>
          </a:p>
        </p:txBody>
      </p:sp>
      <p:sp>
        <p:nvSpPr>
          <p:cNvPr id="50" name="object 50"/>
          <p:cNvSpPr/>
          <p:nvPr/>
        </p:nvSpPr>
        <p:spPr>
          <a:xfrm>
            <a:off x="7303762" y="3415057"/>
            <a:ext cx="601979" cy="3077633"/>
          </a:xfrm>
          <a:custGeom>
            <a:avLst/>
            <a:gdLst/>
            <a:ahLst/>
            <a:cxnLst/>
            <a:rect l="l" t="t" r="r" b="b"/>
            <a:pathLst>
              <a:path w="451485" h="2308225">
                <a:moveTo>
                  <a:pt x="373259" y="0"/>
                </a:moveTo>
                <a:lnTo>
                  <a:pt x="67823" y="668"/>
                </a:lnTo>
                <a:lnTo>
                  <a:pt x="29561" y="16980"/>
                </a:lnTo>
                <a:lnTo>
                  <a:pt x="5220" y="50102"/>
                </a:lnTo>
                <a:lnTo>
                  <a:pt x="0" y="78212"/>
                </a:lnTo>
                <a:lnTo>
                  <a:pt x="0" y="2229717"/>
                </a:lnTo>
                <a:lnTo>
                  <a:pt x="9310" y="2266735"/>
                </a:lnTo>
                <a:lnTo>
                  <a:pt x="37492" y="2296526"/>
                </a:lnTo>
                <a:lnTo>
                  <a:pt x="78047" y="2307941"/>
                </a:lnTo>
                <a:lnTo>
                  <a:pt x="383491" y="2307271"/>
                </a:lnTo>
                <a:lnTo>
                  <a:pt x="421749" y="2290966"/>
                </a:lnTo>
                <a:lnTo>
                  <a:pt x="446086" y="2257844"/>
                </a:lnTo>
                <a:lnTo>
                  <a:pt x="451306" y="2229717"/>
                </a:lnTo>
                <a:lnTo>
                  <a:pt x="450640" y="67984"/>
                </a:lnTo>
                <a:lnTo>
                  <a:pt x="434389" y="29660"/>
                </a:lnTo>
                <a:lnTo>
                  <a:pt x="401345" y="5242"/>
                </a:lnTo>
                <a:lnTo>
                  <a:pt x="373259" y="0"/>
                </a:lnTo>
                <a:close/>
              </a:path>
            </a:pathLst>
          </a:custGeom>
          <a:solidFill>
            <a:srgbClr val="FFFFFF"/>
          </a:solidFill>
        </p:spPr>
        <p:txBody>
          <a:bodyPr wrap="square" lIns="0" tIns="0" rIns="0" bIns="0" rtlCol="0"/>
          <a:lstStyle/>
          <a:p>
            <a:endParaRPr sz="2400"/>
          </a:p>
        </p:txBody>
      </p:sp>
      <p:sp>
        <p:nvSpPr>
          <p:cNvPr id="51" name="object 51"/>
          <p:cNvSpPr/>
          <p:nvPr/>
        </p:nvSpPr>
        <p:spPr>
          <a:xfrm>
            <a:off x="7303762" y="3415057"/>
            <a:ext cx="601979" cy="3077633"/>
          </a:xfrm>
          <a:custGeom>
            <a:avLst/>
            <a:gdLst/>
            <a:ahLst/>
            <a:cxnLst/>
            <a:rect l="l" t="t" r="r" b="b"/>
            <a:pathLst>
              <a:path w="451485" h="2308225">
                <a:moveTo>
                  <a:pt x="0" y="2229717"/>
                </a:moveTo>
                <a:lnTo>
                  <a:pt x="0" y="78212"/>
                </a:lnTo>
                <a:lnTo>
                  <a:pt x="1346" y="63720"/>
                </a:lnTo>
                <a:lnTo>
                  <a:pt x="19573" y="26484"/>
                </a:lnTo>
                <a:lnTo>
                  <a:pt x="53931" y="3824"/>
                </a:lnTo>
                <a:lnTo>
                  <a:pt x="373259" y="0"/>
                </a:lnTo>
                <a:lnTo>
                  <a:pt x="387744" y="1351"/>
                </a:lnTo>
                <a:lnTo>
                  <a:pt x="424912" y="19645"/>
                </a:lnTo>
                <a:lnTo>
                  <a:pt x="447498" y="54078"/>
                </a:lnTo>
                <a:lnTo>
                  <a:pt x="451306" y="2229717"/>
                </a:lnTo>
                <a:lnTo>
                  <a:pt x="449960" y="2244220"/>
                </a:lnTo>
                <a:lnTo>
                  <a:pt x="431735" y="2281464"/>
                </a:lnTo>
                <a:lnTo>
                  <a:pt x="397381" y="2304117"/>
                </a:lnTo>
                <a:lnTo>
                  <a:pt x="78047" y="2307941"/>
                </a:lnTo>
                <a:lnTo>
                  <a:pt x="63563" y="2306590"/>
                </a:lnTo>
                <a:lnTo>
                  <a:pt x="26396" y="2288308"/>
                </a:lnTo>
                <a:lnTo>
                  <a:pt x="3810" y="2253875"/>
                </a:lnTo>
                <a:lnTo>
                  <a:pt x="667" y="2239962"/>
                </a:lnTo>
                <a:lnTo>
                  <a:pt x="0" y="2229717"/>
                </a:lnTo>
                <a:close/>
              </a:path>
            </a:pathLst>
          </a:custGeom>
          <a:ln w="8387">
            <a:solidFill>
              <a:srgbClr val="000000"/>
            </a:solidFill>
          </a:ln>
        </p:spPr>
        <p:txBody>
          <a:bodyPr wrap="square" lIns="0" tIns="0" rIns="0" bIns="0" rtlCol="0"/>
          <a:lstStyle/>
          <a:p>
            <a:endParaRPr sz="2400"/>
          </a:p>
        </p:txBody>
      </p:sp>
      <p:sp>
        <p:nvSpPr>
          <p:cNvPr id="52" name="object 52"/>
          <p:cNvSpPr/>
          <p:nvPr/>
        </p:nvSpPr>
        <p:spPr>
          <a:xfrm>
            <a:off x="7303762" y="6388014"/>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sz="2400"/>
          </a:p>
        </p:txBody>
      </p:sp>
      <p:sp>
        <p:nvSpPr>
          <p:cNvPr id="53" name="object 53"/>
          <p:cNvSpPr/>
          <p:nvPr/>
        </p:nvSpPr>
        <p:spPr>
          <a:xfrm>
            <a:off x="7394082" y="3489826"/>
            <a:ext cx="404841" cy="554519"/>
          </a:xfrm>
          <a:prstGeom prst="rect">
            <a:avLst/>
          </a:prstGeom>
          <a:blipFill>
            <a:blip r:embed="rId13" cstate="print"/>
            <a:stretch>
              <a:fillRect/>
            </a:stretch>
          </a:blipFill>
        </p:spPr>
        <p:txBody>
          <a:bodyPr wrap="square" lIns="0" tIns="0" rIns="0" bIns="0" rtlCol="0"/>
          <a:lstStyle/>
          <a:p>
            <a:endParaRPr sz="2400"/>
          </a:p>
        </p:txBody>
      </p:sp>
      <p:sp>
        <p:nvSpPr>
          <p:cNvPr id="54" name="object 54"/>
          <p:cNvSpPr/>
          <p:nvPr/>
        </p:nvSpPr>
        <p:spPr>
          <a:xfrm>
            <a:off x="1196389" y="5888354"/>
            <a:ext cx="6059593" cy="604520"/>
          </a:xfrm>
          <a:custGeom>
            <a:avLst/>
            <a:gdLst/>
            <a:ahLst/>
            <a:cxnLst/>
            <a:rect l="l" t="t" r="r" b="b"/>
            <a:pathLst>
              <a:path w="4544695" h="453389">
                <a:moveTo>
                  <a:pt x="4466101" y="0"/>
                </a:moveTo>
                <a:lnTo>
                  <a:pt x="78056" y="0"/>
                </a:lnTo>
                <a:lnTo>
                  <a:pt x="67821" y="671"/>
                </a:lnTo>
                <a:lnTo>
                  <a:pt x="29576" y="16980"/>
                </a:lnTo>
                <a:lnTo>
                  <a:pt x="5225" y="50104"/>
                </a:lnTo>
                <a:lnTo>
                  <a:pt x="0" y="78229"/>
                </a:lnTo>
                <a:lnTo>
                  <a:pt x="668" y="384995"/>
                </a:lnTo>
                <a:lnTo>
                  <a:pt x="16940" y="423325"/>
                </a:lnTo>
                <a:lnTo>
                  <a:pt x="49990" y="447730"/>
                </a:lnTo>
                <a:lnTo>
                  <a:pt x="78056" y="452968"/>
                </a:lnTo>
                <a:lnTo>
                  <a:pt x="4476280" y="452298"/>
                </a:lnTo>
                <a:lnTo>
                  <a:pt x="4514481" y="435993"/>
                </a:lnTo>
                <a:lnTo>
                  <a:pt x="4538897" y="402871"/>
                </a:lnTo>
                <a:lnTo>
                  <a:pt x="4544148" y="374744"/>
                </a:lnTo>
                <a:lnTo>
                  <a:pt x="4543476" y="67980"/>
                </a:lnTo>
                <a:lnTo>
                  <a:pt x="4527145" y="29647"/>
                </a:lnTo>
                <a:lnTo>
                  <a:pt x="4494077" y="5238"/>
                </a:lnTo>
                <a:lnTo>
                  <a:pt x="4466101" y="0"/>
                </a:lnTo>
                <a:close/>
              </a:path>
            </a:pathLst>
          </a:custGeom>
          <a:solidFill>
            <a:srgbClr val="FFFFFF"/>
          </a:solidFill>
        </p:spPr>
        <p:txBody>
          <a:bodyPr wrap="square" lIns="0" tIns="0" rIns="0" bIns="0" rtlCol="0"/>
          <a:lstStyle/>
          <a:p>
            <a:endParaRPr sz="2400"/>
          </a:p>
        </p:txBody>
      </p:sp>
      <p:sp>
        <p:nvSpPr>
          <p:cNvPr id="55" name="object 55"/>
          <p:cNvSpPr/>
          <p:nvPr/>
        </p:nvSpPr>
        <p:spPr>
          <a:xfrm>
            <a:off x="1196389" y="5888354"/>
            <a:ext cx="6059593" cy="604520"/>
          </a:xfrm>
          <a:custGeom>
            <a:avLst/>
            <a:gdLst/>
            <a:ahLst/>
            <a:cxnLst/>
            <a:rect l="l" t="t" r="r" b="b"/>
            <a:pathLst>
              <a:path w="4544695" h="453389">
                <a:moveTo>
                  <a:pt x="78056" y="0"/>
                </a:moveTo>
                <a:lnTo>
                  <a:pt x="4466101" y="0"/>
                </a:lnTo>
                <a:lnTo>
                  <a:pt x="4480514" y="1350"/>
                </a:lnTo>
                <a:lnTo>
                  <a:pt x="4517645" y="19633"/>
                </a:lnTo>
                <a:lnTo>
                  <a:pt x="4540313" y="54067"/>
                </a:lnTo>
                <a:lnTo>
                  <a:pt x="4544148" y="374744"/>
                </a:lnTo>
                <a:lnTo>
                  <a:pt x="4542793" y="389247"/>
                </a:lnTo>
                <a:lnTo>
                  <a:pt x="4524488" y="426491"/>
                </a:lnTo>
                <a:lnTo>
                  <a:pt x="4490125" y="449144"/>
                </a:lnTo>
                <a:lnTo>
                  <a:pt x="78056" y="452968"/>
                </a:lnTo>
                <a:lnTo>
                  <a:pt x="63584" y="451617"/>
                </a:lnTo>
                <a:lnTo>
                  <a:pt x="26421" y="433337"/>
                </a:lnTo>
                <a:lnTo>
                  <a:pt x="3817" y="398907"/>
                </a:lnTo>
                <a:lnTo>
                  <a:pt x="0" y="78229"/>
                </a:lnTo>
                <a:lnTo>
                  <a:pt x="1347" y="63727"/>
                </a:lnTo>
                <a:lnTo>
                  <a:pt x="19586" y="26483"/>
                </a:lnTo>
                <a:lnTo>
                  <a:pt x="53940" y="3827"/>
                </a:lnTo>
                <a:lnTo>
                  <a:pt x="67821" y="671"/>
                </a:lnTo>
                <a:lnTo>
                  <a:pt x="78056" y="0"/>
                </a:lnTo>
                <a:close/>
              </a:path>
            </a:pathLst>
          </a:custGeom>
          <a:ln w="8403">
            <a:solidFill>
              <a:srgbClr val="000000"/>
            </a:solidFill>
          </a:ln>
        </p:spPr>
        <p:txBody>
          <a:bodyPr wrap="square" lIns="0" tIns="0" rIns="0" bIns="0" rtlCol="0"/>
          <a:lstStyle/>
          <a:p>
            <a:endParaRPr sz="2400"/>
          </a:p>
        </p:txBody>
      </p:sp>
      <p:sp>
        <p:nvSpPr>
          <p:cNvPr id="56" name="object 56"/>
          <p:cNvSpPr/>
          <p:nvPr/>
        </p:nvSpPr>
        <p:spPr>
          <a:xfrm>
            <a:off x="1300462" y="5888354"/>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sz="2400"/>
          </a:p>
        </p:txBody>
      </p:sp>
      <p:sp>
        <p:nvSpPr>
          <p:cNvPr id="57" name="object 57"/>
          <p:cNvSpPr txBox="1"/>
          <p:nvPr/>
        </p:nvSpPr>
        <p:spPr>
          <a:xfrm>
            <a:off x="1305324" y="4657482"/>
            <a:ext cx="2301240" cy="1764650"/>
          </a:xfrm>
          <a:prstGeom prst="rect">
            <a:avLst/>
          </a:prstGeom>
        </p:spPr>
        <p:txBody>
          <a:bodyPr vert="horz" wrap="square" lIns="0" tIns="0" rIns="0" bIns="0" rtlCol="0">
            <a:spAutoFit/>
          </a:bodyPr>
          <a:lstStyle/>
          <a:p>
            <a:pPr marL="16933"/>
            <a:r>
              <a:rPr sz="2200" spc="-33">
                <a:latin typeface="Helvetica"/>
                <a:cs typeface="Helvetica"/>
              </a:rPr>
              <a:t>M</a:t>
            </a:r>
            <a:r>
              <a:rPr sz="2200" spc="-13">
                <a:latin typeface="Helvetica"/>
                <a:cs typeface="Helvetica"/>
              </a:rPr>
              <a:t>a</a:t>
            </a:r>
            <a:r>
              <a:rPr sz="2200" spc="-20">
                <a:latin typeface="Helvetica"/>
                <a:cs typeface="Helvetica"/>
              </a:rPr>
              <a:t>pRedu</a:t>
            </a:r>
            <a:r>
              <a:rPr sz="2200" spc="-27">
                <a:latin typeface="Helvetica"/>
                <a:cs typeface="Helvetica"/>
              </a:rPr>
              <a:t>ce</a:t>
            </a:r>
            <a:endParaRPr sz="2200">
              <a:latin typeface="Helvetica"/>
              <a:cs typeface="Helvetica"/>
            </a:endParaRPr>
          </a:p>
          <a:p>
            <a:pPr>
              <a:spcBef>
                <a:spcPts val="7"/>
              </a:spcBef>
            </a:pPr>
            <a:endParaRPr sz="2467">
              <a:latin typeface="Times New Roman"/>
              <a:cs typeface="Times New Roman"/>
            </a:endParaRPr>
          </a:p>
          <a:p>
            <a:pPr marL="964329"/>
            <a:r>
              <a:rPr sz="2200" spc="-187">
                <a:latin typeface="Helvetica"/>
                <a:cs typeface="Helvetica"/>
              </a:rPr>
              <a:t>Y</a:t>
            </a:r>
            <a:r>
              <a:rPr sz="2200" spc="-27">
                <a:latin typeface="Helvetica"/>
                <a:cs typeface="Helvetica"/>
              </a:rPr>
              <a:t>A</a:t>
            </a:r>
            <a:r>
              <a:rPr sz="2200" spc="-20">
                <a:latin typeface="Helvetica"/>
                <a:cs typeface="Helvetica"/>
              </a:rPr>
              <a:t>RN</a:t>
            </a:r>
            <a:endParaRPr sz="2200">
              <a:latin typeface="Helvetica"/>
              <a:cs typeface="Helvetica"/>
            </a:endParaRPr>
          </a:p>
          <a:p>
            <a:endParaRPr sz="2400">
              <a:latin typeface="Times New Roman"/>
              <a:cs typeface="Times New Roman"/>
            </a:endParaRPr>
          </a:p>
          <a:p>
            <a:pPr marL="1527348"/>
            <a:r>
              <a:rPr sz="2200" spc="-20">
                <a:latin typeface="Helvetica"/>
                <a:cs typeface="Helvetica"/>
              </a:rPr>
              <a:t>HD</a:t>
            </a:r>
            <a:r>
              <a:rPr sz="2200" spc="-27">
                <a:latin typeface="Helvetica"/>
                <a:cs typeface="Helvetica"/>
              </a:rPr>
              <a:t>F</a:t>
            </a:r>
            <a:r>
              <a:rPr sz="2200" spc="-20">
                <a:latin typeface="Helvetica"/>
                <a:cs typeface="Helvetica"/>
              </a:rPr>
              <a:t>S</a:t>
            </a:r>
            <a:endParaRPr sz="2200">
              <a:latin typeface="Helvetica"/>
              <a:cs typeface="Helvetica"/>
            </a:endParaRPr>
          </a:p>
        </p:txBody>
      </p:sp>
      <p:sp>
        <p:nvSpPr>
          <p:cNvPr id="58" name="object 58"/>
          <p:cNvSpPr txBox="1"/>
          <p:nvPr/>
        </p:nvSpPr>
        <p:spPr>
          <a:xfrm>
            <a:off x="7454273" y="4944104"/>
            <a:ext cx="338554" cy="1380913"/>
          </a:xfrm>
          <a:prstGeom prst="rect">
            <a:avLst/>
          </a:prstGeom>
        </p:spPr>
        <p:txBody>
          <a:bodyPr vert="vert270" wrap="square" lIns="0" tIns="0" rIns="0" bIns="0" rtlCol="0">
            <a:spAutoFit/>
          </a:bodyPr>
          <a:lstStyle/>
          <a:p>
            <a:pPr marL="16933"/>
            <a:r>
              <a:rPr sz="2200" spc="-7">
                <a:latin typeface="Helvetica"/>
                <a:cs typeface="Helvetica"/>
              </a:rPr>
              <a:t>Ca</a:t>
            </a:r>
            <a:r>
              <a:rPr sz="2200">
                <a:latin typeface="Helvetica"/>
                <a:cs typeface="Helvetica"/>
              </a:rPr>
              <a:t>ss</a:t>
            </a:r>
            <a:r>
              <a:rPr sz="2200" spc="-7">
                <a:latin typeface="Helvetica"/>
                <a:cs typeface="Helvetica"/>
              </a:rPr>
              <a:t>an</a:t>
            </a:r>
            <a:r>
              <a:rPr sz="2200">
                <a:latin typeface="Helvetica"/>
                <a:cs typeface="Helvetica"/>
              </a:rPr>
              <a:t>d</a:t>
            </a:r>
            <a:r>
              <a:rPr sz="2200" spc="-7">
                <a:latin typeface="Helvetica"/>
                <a:cs typeface="Helvetica"/>
              </a:rPr>
              <a:t>r</a:t>
            </a:r>
            <a:r>
              <a:rPr sz="2200">
                <a:latin typeface="Helvetica"/>
                <a:cs typeface="Helvetica"/>
              </a:rPr>
              <a:t>a</a:t>
            </a:r>
          </a:p>
        </p:txBody>
      </p:sp>
      <p:sp>
        <p:nvSpPr>
          <p:cNvPr id="59" name="object 59"/>
          <p:cNvSpPr/>
          <p:nvPr/>
        </p:nvSpPr>
        <p:spPr>
          <a:xfrm>
            <a:off x="4651014" y="5971687"/>
            <a:ext cx="1600796" cy="423221"/>
          </a:xfrm>
          <a:prstGeom prst="rect">
            <a:avLst/>
          </a:prstGeom>
          <a:blipFill>
            <a:blip r:embed="rId14" cstate="print"/>
            <a:stretch>
              <a:fillRect/>
            </a:stretch>
          </a:blipFill>
        </p:spPr>
        <p:txBody>
          <a:bodyPr wrap="square" lIns="0" tIns="0" rIns="0" bIns="0" rtlCol="0"/>
          <a:lstStyle/>
          <a:p>
            <a:endParaRPr sz="2400"/>
          </a:p>
        </p:txBody>
      </p:sp>
      <p:sp>
        <p:nvSpPr>
          <p:cNvPr id="60" name="object 60"/>
          <p:cNvSpPr/>
          <p:nvPr/>
        </p:nvSpPr>
        <p:spPr>
          <a:xfrm>
            <a:off x="5987436" y="3429755"/>
            <a:ext cx="601133" cy="1688253"/>
          </a:xfrm>
          <a:custGeom>
            <a:avLst/>
            <a:gdLst/>
            <a:ahLst/>
            <a:cxnLst/>
            <a:rect l="l" t="t" r="r" b="b"/>
            <a:pathLst>
              <a:path w="450850" h="1266190">
                <a:moveTo>
                  <a:pt x="372652" y="0"/>
                </a:moveTo>
                <a:lnTo>
                  <a:pt x="67713" y="689"/>
                </a:lnTo>
                <a:lnTo>
                  <a:pt x="29538" y="17096"/>
                </a:lnTo>
                <a:lnTo>
                  <a:pt x="5220" y="50282"/>
                </a:lnTo>
                <a:lnTo>
                  <a:pt x="0" y="78386"/>
                </a:lnTo>
                <a:lnTo>
                  <a:pt x="0" y="1187770"/>
                </a:lnTo>
                <a:lnTo>
                  <a:pt x="9324" y="1224800"/>
                </a:lnTo>
                <a:lnTo>
                  <a:pt x="37528" y="1254580"/>
                </a:lnTo>
                <a:lnTo>
                  <a:pt x="78047" y="1265983"/>
                </a:lnTo>
                <a:lnTo>
                  <a:pt x="383000" y="1265316"/>
                </a:lnTo>
                <a:lnTo>
                  <a:pt x="421394" y="1249029"/>
                </a:lnTo>
                <a:lnTo>
                  <a:pt x="445553" y="1215916"/>
                </a:lnTo>
                <a:lnTo>
                  <a:pt x="450700" y="1187770"/>
                </a:lnTo>
                <a:lnTo>
                  <a:pt x="450028" y="68027"/>
                </a:lnTo>
                <a:lnTo>
                  <a:pt x="433924" y="29706"/>
                </a:lnTo>
                <a:lnTo>
                  <a:pt x="400957" y="5254"/>
                </a:lnTo>
                <a:lnTo>
                  <a:pt x="372652" y="0"/>
                </a:lnTo>
                <a:close/>
              </a:path>
            </a:pathLst>
          </a:custGeom>
          <a:solidFill>
            <a:srgbClr val="FFFFFF"/>
          </a:solidFill>
        </p:spPr>
        <p:txBody>
          <a:bodyPr wrap="square" lIns="0" tIns="0" rIns="0" bIns="0" rtlCol="0"/>
          <a:lstStyle/>
          <a:p>
            <a:endParaRPr sz="2400"/>
          </a:p>
        </p:txBody>
      </p:sp>
      <p:sp>
        <p:nvSpPr>
          <p:cNvPr id="61" name="object 61"/>
          <p:cNvSpPr/>
          <p:nvPr/>
        </p:nvSpPr>
        <p:spPr>
          <a:xfrm>
            <a:off x="5987436" y="3429755"/>
            <a:ext cx="601133" cy="1688253"/>
          </a:xfrm>
          <a:custGeom>
            <a:avLst/>
            <a:gdLst/>
            <a:ahLst/>
            <a:cxnLst/>
            <a:rect l="l" t="t" r="r" b="b"/>
            <a:pathLst>
              <a:path w="450850" h="1266190">
                <a:moveTo>
                  <a:pt x="0" y="1187770"/>
                </a:moveTo>
                <a:lnTo>
                  <a:pt x="0" y="78386"/>
                </a:lnTo>
                <a:lnTo>
                  <a:pt x="1346" y="63903"/>
                </a:lnTo>
                <a:lnTo>
                  <a:pt x="19563" y="26628"/>
                </a:lnTo>
                <a:lnTo>
                  <a:pt x="53860" y="3875"/>
                </a:lnTo>
                <a:lnTo>
                  <a:pt x="372652" y="0"/>
                </a:lnTo>
                <a:lnTo>
                  <a:pt x="387285" y="1355"/>
                </a:lnTo>
                <a:lnTo>
                  <a:pt x="424504" y="19680"/>
                </a:lnTo>
                <a:lnTo>
                  <a:pt x="446914" y="54130"/>
                </a:lnTo>
                <a:lnTo>
                  <a:pt x="450700" y="1187770"/>
                </a:lnTo>
                <a:lnTo>
                  <a:pt x="449375" y="1202286"/>
                </a:lnTo>
                <a:lnTo>
                  <a:pt x="431334" y="1239533"/>
                </a:lnTo>
                <a:lnTo>
                  <a:pt x="396998" y="1262167"/>
                </a:lnTo>
                <a:lnTo>
                  <a:pt x="78047" y="1265983"/>
                </a:lnTo>
                <a:lnTo>
                  <a:pt x="63586" y="1264634"/>
                </a:lnTo>
                <a:lnTo>
                  <a:pt x="26428" y="1246368"/>
                </a:lnTo>
                <a:lnTo>
                  <a:pt x="3816" y="1211937"/>
                </a:lnTo>
                <a:lnTo>
                  <a:pt x="667" y="1198016"/>
                </a:lnTo>
                <a:lnTo>
                  <a:pt x="0" y="1187770"/>
                </a:lnTo>
                <a:close/>
              </a:path>
            </a:pathLst>
          </a:custGeom>
          <a:ln w="8388">
            <a:solidFill>
              <a:srgbClr val="000000"/>
            </a:solidFill>
          </a:ln>
        </p:spPr>
        <p:txBody>
          <a:bodyPr wrap="square" lIns="0" tIns="0" rIns="0" bIns="0" rtlCol="0"/>
          <a:lstStyle/>
          <a:p>
            <a:endParaRPr sz="2400"/>
          </a:p>
        </p:txBody>
      </p:sp>
      <p:sp>
        <p:nvSpPr>
          <p:cNvPr id="62" name="object 62"/>
          <p:cNvSpPr/>
          <p:nvPr/>
        </p:nvSpPr>
        <p:spPr>
          <a:xfrm>
            <a:off x="5987436" y="5013450"/>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sz="2400"/>
          </a:p>
        </p:txBody>
      </p:sp>
      <p:sp>
        <p:nvSpPr>
          <p:cNvPr id="63" name="object 63"/>
          <p:cNvSpPr txBox="1"/>
          <p:nvPr/>
        </p:nvSpPr>
        <p:spPr>
          <a:xfrm>
            <a:off x="6137948" y="4318965"/>
            <a:ext cx="338554" cy="622300"/>
          </a:xfrm>
          <a:prstGeom prst="rect">
            <a:avLst/>
          </a:prstGeom>
        </p:spPr>
        <p:txBody>
          <a:bodyPr vert="vert270" wrap="square" lIns="0" tIns="0" rIns="0" bIns="0" rtlCol="0">
            <a:spAutoFit/>
          </a:bodyPr>
          <a:lstStyle/>
          <a:p>
            <a:pPr marL="16933"/>
            <a:r>
              <a:rPr sz="2200" spc="-7">
                <a:latin typeface="Helvetica"/>
                <a:cs typeface="Helvetica"/>
              </a:rPr>
              <a:t>Fl</a:t>
            </a:r>
            <a:r>
              <a:rPr sz="2200">
                <a:latin typeface="Helvetica"/>
                <a:cs typeface="Helvetica"/>
              </a:rPr>
              <a:t>i</a:t>
            </a:r>
            <a:r>
              <a:rPr sz="2200" spc="-7">
                <a:latin typeface="Helvetica"/>
                <a:cs typeface="Helvetica"/>
              </a:rPr>
              <a:t>n</a:t>
            </a:r>
            <a:r>
              <a:rPr sz="2200">
                <a:latin typeface="Helvetica"/>
                <a:cs typeface="Helvetica"/>
              </a:rPr>
              <a:t>k</a:t>
            </a:r>
          </a:p>
        </p:txBody>
      </p:sp>
      <p:sp>
        <p:nvSpPr>
          <p:cNvPr id="64" name="object 64"/>
          <p:cNvSpPr/>
          <p:nvPr/>
        </p:nvSpPr>
        <p:spPr>
          <a:xfrm>
            <a:off x="6060200" y="3573357"/>
            <a:ext cx="438671" cy="451172"/>
          </a:xfrm>
          <a:prstGeom prst="rect">
            <a:avLst/>
          </a:prstGeom>
          <a:blipFill>
            <a:blip r:embed="rId15" cstate="print"/>
            <a:stretch>
              <a:fillRect/>
            </a:stretch>
          </a:blipFill>
        </p:spPr>
        <p:txBody>
          <a:bodyPr wrap="square" lIns="0" tIns="0" rIns="0" bIns="0" rtlCol="0"/>
          <a:lstStyle/>
          <a:p>
            <a:endParaRPr sz="2400"/>
          </a:p>
        </p:txBody>
      </p:sp>
      <p:sp>
        <p:nvSpPr>
          <p:cNvPr id="67" name="Title 66">
            <a:extLst>
              <a:ext uri="{FF2B5EF4-FFF2-40B4-BE49-F238E27FC236}">
                <a16:creationId xmlns:a16="http://schemas.microsoft.com/office/drawing/2014/main" id="{E61ACF8F-A285-BC42-8027-BF9E42E14B0C}"/>
              </a:ext>
            </a:extLst>
          </p:cNvPr>
          <p:cNvSpPr>
            <a:spLocks noGrp="1"/>
          </p:cNvSpPr>
          <p:nvPr>
            <p:ph type="title"/>
          </p:nvPr>
        </p:nvSpPr>
        <p:spPr/>
        <p:txBody>
          <a:bodyPr>
            <a:normAutofit fontScale="90000"/>
          </a:bodyPr>
          <a:lstStyle/>
          <a:p>
            <a:r>
              <a:rPr lang="en-US"/>
              <a:t>Growing Number of Open Source Tools</a:t>
            </a:r>
          </a:p>
        </p:txBody>
      </p:sp>
      <p:sp>
        <p:nvSpPr>
          <p:cNvPr id="69" name="Content Placeholder 68">
            <a:extLst>
              <a:ext uri="{FF2B5EF4-FFF2-40B4-BE49-F238E27FC236}">
                <a16:creationId xmlns:a16="http://schemas.microsoft.com/office/drawing/2014/main" id="{832363CF-5A18-D74F-9C48-473A4D38EC31}"/>
              </a:ext>
            </a:extLst>
          </p:cNvPr>
          <p:cNvSpPr>
            <a:spLocks noGrp="1"/>
          </p:cNvSpPr>
          <p:nvPr>
            <p:ph idx="1"/>
          </p:nvPr>
        </p:nvSpPr>
        <p:spPr>
          <a:xfrm>
            <a:off x="8755243" y="1825625"/>
            <a:ext cx="3183931" cy="4351338"/>
          </a:xfrm>
        </p:spPr>
        <p:txBody>
          <a:bodyPr/>
          <a:lstStyle/>
          <a:p>
            <a:r>
              <a:rPr lang="en-US"/>
              <a:t>Large community for support</a:t>
            </a:r>
          </a:p>
          <a:p>
            <a:r>
              <a:rPr lang="en-US"/>
              <a:t>Pre-built images</a:t>
            </a:r>
          </a:p>
          <a:p>
            <a:pPr lvl="1"/>
            <a:r>
              <a:rPr lang="en-US"/>
              <a:t>Cloudera</a:t>
            </a:r>
          </a:p>
          <a:p>
            <a:pPr lvl="1"/>
            <a:r>
              <a:rPr lang="en-US"/>
              <a:t>Hortonworks</a:t>
            </a:r>
          </a:p>
        </p:txBody>
      </p:sp>
      <p:sp>
        <p:nvSpPr>
          <p:cNvPr id="68" name="object 6">
            <a:extLst>
              <a:ext uri="{FF2B5EF4-FFF2-40B4-BE49-F238E27FC236}">
                <a16:creationId xmlns:a16="http://schemas.microsoft.com/office/drawing/2014/main" id="{67C2F8C8-04B5-DB42-88BC-6CD75A4D861B}"/>
              </a:ext>
            </a:extLst>
          </p:cNvPr>
          <p:cNvSpPr/>
          <p:nvPr/>
        </p:nvSpPr>
        <p:spPr>
          <a:xfrm>
            <a:off x="3135915" y="1234362"/>
            <a:ext cx="3640667" cy="1820333"/>
          </a:xfrm>
          <a:prstGeom prst="rect">
            <a:avLst/>
          </a:prstGeom>
          <a:blipFill>
            <a:blip r:embed="rId16" cstate="print"/>
            <a:stretch>
              <a:fillRect/>
            </a:stretch>
          </a:blipFill>
        </p:spPr>
        <p:txBody>
          <a:bodyPr wrap="square" lIns="0" tIns="0" rIns="0" bIns="0" rtlCol="0"/>
          <a:lstStyle/>
          <a:p>
            <a:endParaRPr sz="2400"/>
          </a:p>
        </p:txBody>
      </p:sp>
    </p:spTree>
    <p:extLst>
      <p:ext uri="{BB962C8B-B14F-4D97-AF65-F5344CB8AC3E}">
        <p14:creationId xmlns:p14="http://schemas.microsoft.com/office/powerpoint/2010/main" val="4241799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00FE5EE1-C439-B04B-B4FC-67A73AC2FB82}"/>
              </a:ext>
            </a:extLst>
          </p:cNvPr>
          <p:cNvSpPr>
            <a:spLocks noGrp="1" noChangeArrowheads="1"/>
          </p:cNvSpPr>
          <p:nvPr>
            <p:ph type="title"/>
          </p:nvPr>
        </p:nvSpPr>
        <p:spPr/>
        <p:txBody>
          <a:bodyPr/>
          <a:lstStyle/>
          <a:p>
            <a:pPr eaLnBrk="1" hangingPunct="1"/>
            <a:r>
              <a:rPr lang="en-US" altLang="en-US" dirty="0"/>
              <a:t>Agenda</a:t>
            </a:r>
          </a:p>
        </p:txBody>
      </p:sp>
      <p:sp>
        <p:nvSpPr>
          <p:cNvPr id="17410" name="Rectangle 3">
            <a:extLst>
              <a:ext uri="{FF2B5EF4-FFF2-40B4-BE49-F238E27FC236}">
                <a16:creationId xmlns:a16="http://schemas.microsoft.com/office/drawing/2014/main" id="{6ACDD6D1-66CC-3F42-B8B8-CA6C16A38796}"/>
              </a:ext>
            </a:extLst>
          </p:cNvPr>
          <p:cNvSpPr>
            <a:spLocks noGrp="1" noChangeArrowheads="1"/>
          </p:cNvSpPr>
          <p:nvPr>
            <p:ph type="body" idx="1"/>
          </p:nvPr>
        </p:nvSpPr>
        <p:spPr>
          <a:xfrm>
            <a:off x="838199" y="1676400"/>
            <a:ext cx="10811005" cy="4411663"/>
          </a:xfrm>
        </p:spPr>
        <p:txBody>
          <a:bodyPr/>
          <a:lstStyle/>
          <a:p>
            <a:pPr eaLnBrk="1" hangingPunct="1"/>
            <a:r>
              <a:rPr lang="en-US" altLang="en-US" dirty="0"/>
              <a:t>Big data processing pipelines</a:t>
            </a:r>
          </a:p>
          <a:p>
            <a:pPr eaLnBrk="1" hangingPunct="1"/>
            <a:r>
              <a:rPr lang="en-US" altLang="en-US" dirty="0"/>
              <a:t>Shortcomings of Hadoop MapReduce</a:t>
            </a:r>
          </a:p>
          <a:p>
            <a:pPr eaLnBrk="1" hangingPunct="1"/>
            <a:r>
              <a:rPr lang="en-US" altLang="en-US" dirty="0"/>
              <a:t>Apache Spark</a:t>
            </a:r>
          </a:p>
        </p:txBody>
      </p:sp>
    </p:spTree>
    <p:extLst>
      <p:ext uri="{BB962C8B-B14F-4D97-AF65-F5344CB8AC3E}">
        <p14:creationId xmlns:p14="http://schemas.microsoft.com/office/powerpoint/2010/main" val="345353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BCF5-4600-42DC-9C00-879CAD6403E4}"/>
              </a:ext>
            </a:extLst>
          </p:cNvPr>
          <p:cNvSpPr>
            <a:spLocks noGrp="1"/>
          </p:cNvSpPr>
          <p:nvPr>
            <p:ph type="title"/>
          </p:nvPr>
        </p:nvSpPr>
        <p:spPr/>
        <p:txBody>
          <a:bodyPr/>
          <a:lstStyle/>
          <a:p>
            <a:r>
              <a:rPr lang="en-US" dirty="0"/>
              <a:t>Prepare to Run Spark </a:t>
            </a:r>
          </a:p>
        </p:txBody>
      </p:sp>
      <p:sp>
        <p:nvSpPr>
          <p:cNvPr id="3" name="Content Placeholder 2">
            <a:extLst>
              <a:ext uri="{FF2B5EF4-FFF2-40B4-BE49-F238E27FC236}">
                <a16:creationId xmlns:a16="http://schemas.microsoft.com/office/drawing/2014/main" id="{70709308-DADB-4C04-BFD1-A14B4BEC3BA4}"/>
              </a:ext>
            </a:extLst>
          </p:cNvPr>
          <p:cNvSpPr>
            <a:spLocks noGrp="1"/>
          </p:cNvSpPr>
          <p:nvPr>
            <p:ph idx="1"/>
          </p:nvPr>
        </p:nvSpPr>
        <p:spPr/>
        <p:txBody>
          <a:bodyPr>
            <a:normAutofit fontScale="70000" lnSpcReduction="20000"/>
          </a:bodyPr>
          <a:lstStyle/>
          <a:p>
            <a:r>
              <a:rPr lang="en-US" dirty="0"/>
              <a:t>Create a google </a:t>
            </a:r>
            <a:r>
              <a:rPr lang="en-US" dirty="0" err="1"/>
              <a:t>dataproc</a:t>
            </a:r>
            <a:r>
              <a:rPr lang="en-US" dirty="0"/>
              <a:t> cluster and link it to a storage bucket</a:t>
            </a:r>
          </a:p>
          <a:p>
            <a:r>
              <a:rPr lang="en-US" dirty="0"/>
              <a:t>Upload data files to the notebooks/</a:t>
            </a:r>
            <a:r>
              <a:rPr lang="en-US" dirty="0" err="1"/>
              <a:t>jupypter</a:t>
            </a:r>
            <a:r>
              <a:rPr lang="en-US" dirty="0"/>
              <a:t> folder under the google storage bucket: (They are in Week 4 on the </a:t>
            </a:r>
            <a:r>
              <a:rPr lang="en-US"/>
              <a:t>Course shell)</a:t>
            </a:r>
            <a:endParaRPr lang="en-US" dirty="0"/>
          </a:p>
          <a:p>
            <a:pPr lvl="1"/>
            <a:r>
              <a:rPr lang="en-US" dirty="0"/>
              <a:t>words.txt</a:t>
            </a:r>
          </a:p>
          <a:p>
            <a:pPr lvl="1"/>
            <a:r>
              <a:rPr lang="en-US" dirty="0"/>
              <a:t>2015-summary.csv, 2015-summary.json</a:t>
            </a:r>
          </a:p>
          <a:p>
            <a:pPr lvl="1"/>
            <a:r>
              <a:rPr lang="en-US" dirty="0"/>
              <a:t>mnm-dataset.csv</a:t>
            </a:r>
          </a:p>
          <a:p>
            <a:r>
              <a:rPr lang="en-US" dirty="0"/>
              <a:t>Upload notebook files to the notebooks/</a:t>
            </a:r>
            <a:r>
              <a:rPr lang="en-US" dirty="0" err="1"/>
              <a:t>jupyter</a:t>
            </a:r>
            <a:r>
              <a:rPr lang="en-US" dirty="0"/>
              <a:t> folder under the google storage bucket:</a:t>
            </a:r>
          </a:p>
          <a:p>
            <a:pPr lvl="1"/>
            <a:r>
              <a:rPr lang="en-US" dirty="0"/>
              <a:t>INFO323-Lecture-week4-Spark-1-Intro-Spark-Programming.ipynb</a:t>
            </a:r>
          </a:p>
          <a:p>
            <a:pPr lvl="1"/>
            <a:r>
              <a:rPr lang="en-US" dirty="0"/>
              <a:t>INFO323-Lecture-week4-Spark-2-testSpark.ipynb</a:t>
            </a:r>
          </a:p>
          <a:p>
            <a:pPr lvl="1"/>
            <a:r>
              <a:rPr lang="en-US" dirty="0"/>
              <a:t>INFO323-Lecture-week4-Spark-3-counting-MnM.ipynb</a:t>
            </a:r>
          </a:p>
          <a:p>
            <a:r>
              <a:rPr lang="en-US" dirty="0"/>
              <a:t>Open the notebooks under the  Web Interfaces</a:t>
            </a:r>
          </a:p>
          <a:p>
            <a:endParaRPr lang="en-US" dirty="0"/>
          </a:p>
        </p:txBody>
      </p:sp>
    </p:spTree>
    <p:extLst>
      <p:ext uri="{BB962C8B-B14F-4D97-AF65-F5344CB8AC3E}">
        <p14:creationId xmlns:p14="http://schemas.microsoft.com/office/powerpoint/2010/main" val="48188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EEF3E9A3-EA75-CC48-9516-545198388FFD}"/>
              </a:ext>
            </a:extLst>
          </p:cNvPr>
          <p:cNvSpPr/>
          <p:nvPr/>
        </p:nvSpPr>
        <p:spPr>
          <a:xfrm>
            <a:off x="551145" y="1388377"/>
            <a:ext cx="11148165" cy="546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EC9AA-C060-BD42-9842-15FFEE4F3E54}"/>
              </a:ext>
            </a:extLst>
          </p:cNvPr>
          <p:cNvSpPr>
            <a:spLocks noGrp="1"/>
          </p:cNvSpPr>
          <p:nvPr>
            <p:ph type="title"/>
          </p:nvPr>
        </p:nvSpPr>
        <p:spPr>
          <a:xfrm>
            <a:off x="838200" y="365126"/>
            <a:ext cx="9633559" cy="1023250"/>
          </a:xfrm>
        </p:spPr>
        <p:txBody>
          <a:bodyPr/>
          <a:lstStyle/>
          <a:p>
            <a:r>
              <a:rPr lang="en-US" dirty="0"/>
              <a:t>Big Data Processing Pipeline</a:t>
            </a:r>
          </a:p>
        </p:txBody>
      </p:sp>
      <p:sp>
        <p:nvSpPr>
          <p:cNvPr id="4" name="object 2">
            <a:extLst>
              <a:ext uri="{FF2B5EF4-FFF2-40B4-BE49-F238E27FC236}">
                <a16:creationId xmlns:a16="http://schemas.microsoft.com/office/drawing/2014/main" id="{376624A0-FF51-1441-95BE-127ABF716B86}"/>
              </a:ext>
            </a:extLst>
          </p:cNvPr>
          <p:cNvSpPr/>
          <p:nvPr/>
        </p:nvSpPr>
        <p:spPr>
          <a:xfrm>
            <a:off x="1748185" y="2415030"/>
            <a:ext cx="1795366" cy="4229467"/>
          </a:xfrm>
          <a:prstGeom prst="rect">
            <a:avLst/>
          </a:prstGeom>
          <a:blipFill>
            <a:blip r:embed="rId2" cstate="print"/>
            <a:stretch>
              <a:fillRect/>
            </a:stretch>
          </a:blipFill>
        </p:spPr>
        <p:txBody>
          <a:bodyPr wrap="square" lIns="0" tIns="0" rIns="0" bIns="0" rtlCol="0"/>
          <a:lstStyle/>
          <a:p>
            <a:endParaRPr/>
          </a:p>
        </p:txBody>
      </p:sp>
      <p:sp>
        <p:nvSpPr>
          <p:cNvPr id="5" name="object 3">
            <a:extLst>
              <a:ext uri="{FF2B5EF4-FFF2-40B4-BE49-F238E27FC236}">
                <a16:creationId xmlns:a16="http://schemas.microsoft.com/office/drawing/2014/main" id="{26147D18-3187-D344-9296-049F9D192D96}"/>
              </a:ext>
            </a:extLst>
          </p:cNvPr>
          <p:cNvSpPr/>
          <p:nvPr/>
        </p:nvSpPr>
        <p:spPr>
          <a:xfrm>
            <a:off x="4328643" y="2430445"/>
            <a:ext cx="875030" cy="987425"/>
          </a:xfrm>
          <a:custGeom>
            <a:avLst/>
            <a:gdLst/>
            <a:ahLst/>
            <a:cxnLst/>
            <a:rect l="l" t="t" r="r" b="b"/>
            <a:pathLst>
              <a:path w="875029" h="987425">
                <a:moveTo>
                  <a:pt x="810740" y="0"/>
                </a:moveTo>
                <a:lnTo>
                  <a:pt x="64009" y="0"/>
                </a:lnTo>
                <a:lnTo>
                  <a:pt x="62178" y="25"/>
                </a:lnTo>
                <a:lnTo>
                  <a:pt x="23277" y="14700"/>
                </a:lnTo>
                <a:lnTo>
                  <a:pt x="1640" y="49560"/>
                </a:lnTo>
                <a:lnTo>
                  <a:pt x="0" y="63939"/>
                </a:lnTo>
                <a:lnTo>
                  <a:pt x="24" y="924884"/>
                </a:lnTo>
                <a:lnTo>
                  <a:pt x="14707" y="963733"/>
                </a:lnTo>
                <a:lnTo>
                  <a:pt x="49616" y="985344"/>
                </a:lnTo>
                <a:lnTo>
                  <a:pt x="64009" y="986983"/>
                </a:lnTo>
                <a:lnTo>
                  <a:pt x="812495" y="986959"/>
                </a:lnTo>
                <a:lnTo>
                  <a:pt x="851426" y="972313"/>
                </a:lnTo>
                <a:lnTo>
                  <a:pt x="873084" y="937478"/>
                </a:lnTo>
                <a:lnTo>
                  <a:pt x="874727" y="923114"/>
                </a:lnTo>
                <a:lnTo>
                  <a:pt x="874701" y="62127"/>
                </a:lnTo>
                <a:lnTo>
                  <a:pt x="860011" y="23246"/>
                </a:lnTo>
                <a:lnTo>
                  <a:pt x="825123" y="1637"/>
                </a:lnTo>
                <a:lnTo>
                  <a:pt x="810740" y="0"/>
                </a:lnTo>
                <a:close/>
              </a:path>
            </a:pathLst>
          </a:custGeom>
          <a:solidFill>
            <a:srgbClr val="FFFFFF"/>
          </a:solidFill>
        </p:spPr>
        <p:txBody>
          <a:bodyPr wrap="square" lIns="0" tIns="0" rIns="0" bIns="0" rtlCol="0"/>
          <a:lstStyle/>
          <a:p>
            <a:endParaRPr/>
          </a:p>
        </p:txBody>
      </p:sp>
      <p:sp>
        <p:nvSpPr>
          <p:cNvPr id="6" name="object 4">
            <a:extLst>
              <a:ext uri="{FF2B5EF4-FFF2-40B4-BE49-F238E27FC236}">
                <a16:creationId xmlns:a16="http://schemas.microsoft.com/office/drawing/2014/main" id="{0C2427CE-7649-4D4D-AF4D-3462DFFF0ADA}"/>
              </a:ext>
            </a:extLst>
          </p:cNvPr>
          <p:cNvSpPr/>
          <p:nvPr/>
        </p:nvSpPr>
        <p:spPr>
          <a:xfrm>
            <a:off x="4328643" y="2430445"/>
            <a:ext cx="875030" cy="987425"/>
          </a:xfrm>
          <a:custGeom>
            <a:avLst/>
            <a:gdLst/>
            <a:ahLst/>
            <a:cxnLst/>
            <a:rect l="l" t="t" r="r" b="b"/>
            <a:pathLst>
              <a:path w="875029" h="987425">
                <a:moveTo>
                  <a:pt x="64009" y="0"/>
                </a:moveTo>
                <a:lnTo>
                  <a:pt x="810740" y="0"/>
                </a:lnTo>
                <a:lnTo>
                  <a:pt x="825123" y="1637"/>
                </a:lnTo>
                <a:lnTo>
                  <a:pt x="860011" y="23246"/>
                </a:lnTo>
                <a:lnTo>
                  <a:pt x="874701" y="62127"/>
                </a:lnTo>
                <a:lnTo>
                  <a:pt x="874727" y="923114"/>
                </a:lnTo>
                <a:lnTo>
                  <a:pt x="873084" y="937478"/>
                </a:lnTo>
                <a:lnTo>
                  <a:pt x="851426" y="972313"/>
                </a:lnTo>
                <a:lnTo>
                  <a:pt x="812495" y="986959"/>
                </a:lnTo>
                <a:lnTo>
                  <a:pt x="64009" y="986983"/>
                </a:lnTo>
                <a:lnTo>
                  <a:pt x="49616" y="985344"/>
                </a:lnTo>
                <a:lnTo>
                  <a:pt x="14707" y="963733"/>
                </a:lnTo>
                <a:lnTo>
                  <a:pt x="24" y="924884"/>
                </a:lnTo>
                <a:lnTo>
                  <a:pt x="0" y="63939"/>
                </a:lnTo>
                <a:lnTo>
                  <a:pt x="1640" y="49560"/>
                </a:lnTo>
                <a:lnTo>
                  <a:pt x="23277" y="14700"/>
                </a:lnTo>
                <a:lnTo>
                  <a:pt x="62178" y="25"/>
                </a:lnTo>
                <a:lnTo>
                  <a:pt x="64009" y="0"/>
                </a:lnTo>
                <a:close/>
              </a:path>
            </a:pathLst>
          </a:custGeom>
          <a:ln w="6928">
            <a:solidFill>
              <a:srgbClr val="000000"/>
            </a:solidFill>
          </a:ln>
        </p:spPr>
        <p:txBody>
          <a:bodyPr wrap="square" lIns="0" tIns="0" rIns="0" bIns="0" rtlCol="0"/>
          <a:lstStyle/>
          <a:p>
            <a:endParaRPr/>
          </a:p>
        </p:txBody>
      </p:sp>
      <p:sp>
        <p:nvSpPr>
          <p:cNvPr id="7" name="object 5">
            <a:extLst>
              <a:ext uri="{FF2B5EF4-FFF2-40B4-BE49-F238E27FC236}">
                <a16:creationId xmlns:a16="http://schemas.microsoft.com/office/drawing/2014/main" id="{8A9DBDAF-9BE3-8547-8A1F-C87B630AA171}"/>
              </a:ext>
            </a:extLst>
          </p:cNvPr>
          <p:cNvSpPr/>
          <p:nvPr/>
        </p:nvSpPr>
        <p:spPr>
          <a:xfrm>
            <a:off x="4392652" y="2430445"/>
            <a:ext cx="0" cy="0"/>
          </a:xfrm>
          <a:custGeom>
            <a:avLst/>
            <a:gdLst/>
            <a:ahLst/>
            <a:cxnLst/>
            <a:rect l="l" t="t" r="r" b="b"/>
            <a:pathLst>
              <a:path>
                <a:moveTo>
                  <a:pt x="0" y="0"/>
                </a:moveTo>
                <a:lnTo>
                  <a:pt x="0" y="0"/>
                </a:lnTo>
              </a:path>
            </a:pathLst>
          </a:custGeom>
          <a:ln w="6921">
            <a:solidFill>
              <a:srgbClr val="000000"/>
            </a:solidFill>
          </a:ln>
        </p:spPr>
        <p:txBody>
          <a:bodyPr wrap="square" lIns="0" tIns="0" rIns="0" bIns="0" rtlCol="0"/>
          <a:lstStyle/>
          <a:p>
            <a:endParaRPr/>
          </a:p>
        </p:txBody>
      </p:sp>
      <p:sp>
        <p:nvSpPr>
          <p:cNvPr id="8" name="object 6">
            <a:extLst>
              <a:ext uri="{FF2B5EF4-FFF2-40B4-BE49-F238E27FC236}">
                <a16:creationId xmlns:a16="http://schemas.microsoft.com/office/drawing/2014/main" id="{9CC6A280-72B9-C145-8FDC-3212B602B6D2}"/>
              </a:ext>
            </a:extLst>
          </p:cNvPr>
          <p:cNvSpPr/>
          <p:nvPr/>
        </p:nvSpPr>
        <p:spPr>
          <a:xfrm>
            <a:off x="4475856" y="2467701"/>
            <a:ext cx="146050" cy="183515"/>
          </a:xfrm>
          <a:custGeom>
            <a:avLst/>
            <a:gdLst/>
            <a:ahLst/>
            <a:cxnLst/>
            <a:rect l="l" t="t" r="r" b="b"/>
            <a:pathLst>
              <a:path w="146050" h="183515">
                <a:moveTo>
                  <a:pt x="29341" y="0"/>
                </a:moveTo>
                <a:lnTo>
                  <a:pt x="0" y="0"/>
                </a:lnTo>
                <a:lnTo>
                  <a:pt x="0" y="183161"/>
                </a:lnTo>
                <a:lnTo>
                  <a:pt x="23468" y="183161"/>
                </a:lnTo>
                <a:lnTo>
                  <a:pt x="23468" y="34630"/>
                </a:lnTo>
                <a:lnTo>
                  <a:pt x="50928" y="34630"/>
                </a:lnTo>
                <a:lnTo>
                  <a:pt x="29341" y="0"/>
                </a:lnTo>
                <a:close/>
              </a:path>
              <a:path w="146050" h="183515">
                <a:moveTo>
                  <a:pt x="50928" y="34630"/>
                </a:moveTo>
                <a:lnTo>
                  <a:pt x="23468" y="34630"/>
                </a:lnTo>
                <a:lnTo>
                  <a:pt x="117344" y="183161"/>
                </a:lnTo>
                <a:lnTo>
                  <a:pt x="145619" y="183161"/>
                </a:lnTo>
                <a:lnTo>
                  <a:pt x="145619" y="148033"/>
                </a:lnTo>
                <a:lnTo>
                  <a:pt x="121617" y="148033"/>
                </a:lnTo>
                <a:lnTo>
                  <a:pt x="50928" y="34630"/>
                </a:lnTo>
                <a:close/>
              </a:path>
              <a:path w="146050" h="183515">
                <a:moveTo>
                  <a:pt x="145619" y="0"/>
                </a:moveTo>
                <a:lnTo>
                  <a:pt x="121617" y="0"/>
                </a:lnTo>
                <a:lnTo>
                  <a:pt x="121617" y="148033"/>
                </a:lnTo>
                <a:lnTo>
                  <a:pt x="145619" y="148033"/>
                </a:lnTo>
                <a:lnTo>
                  <a:pt x="145619" y="0"/>
                </a:lnTo>
                <a:close/>
              </a:path>
            </a:pathLst>
          </a:custGeom>
          <a:solidFill>
            <a:srgbClr val="000000"/>
          </a:solidFill>
        </p:spPr>
        <p:txBody>
          <a:bodyPr wrap="square" lIns="0" tIns="0" rIns="0" bIns="0" rtlCol="0"/>
          <a:lstStyle/>
          <a:p>
            <a:endParaRPr/>
          </a:p>
        </p:txBody>
      </p:sp>
      <p:sp>
        <p:nvSpPr>
          <p:cNvPr id="9" name="object 7">
            <a:extLst>
              <a:ext uri="{FF2B5EF4-FFF2-40B4-BE49-F238E27FC236}">
                <a16:creationId xmlns:a16="http://schemas.microsoft.com/office/drawing/2014/main" id="{2A3DD3F8-EC0B-9E4B-9CBF-F1DF730B6101}"/>
              </a:ext>
            </a:extLst>
          </p:cNvPr>
          <p:cNvSpPr/>
          <p:nvPr/>
        </p:nvSpPr>
        <p:spPr>
          <a:xfrm>
            <a:off x="4648735" y="2513545"/>
            <a:ext cx="123825" cy="142240"/>
          </a:xfrm>
          <a:custGeom>
            <a:avLst/>
            <a:gdLst/>
            <a:ahLst/>
            <a:cxnLst/>
            <a:rect l="l" t="t" r="r" b="b"/>
            <a:pathLst>
              <a:path w="123825" h="142240">
                <a:moveTo>
                  <a:pt x="62883" y="0"/>
                </a:moveTo>
                <a:lnTo>
                  <a:pt x="22890" y="14843"/>
                </a:lnTo>
                <a:lnTo>
                  <a:pt x="3068" y="48088"/>
                </a:lnTo>
                <a:lnTo>
                  <a:pt x="0" y="77144"/>
                </a:lnTo>
                <a:lnTo>
                  <a:pt x="1365" y="90744"/>
                </a:lnTo>
                <a:lnTo>
                  <a:pt x="26056" y="132228"/>
                </a:lnTo>
                <a:lnTo>
                  <a:pt x="65082" y="141920"/>
                </a:lnTo>
                <a:lnTo>
                  <a:pt x="78834" y="139879"/>
                </a:lnTo>
                <a:lnTo>
                  <a:pt x="90793" y="135415"/>
                </a:lnTo>
                <a:lnTo>
                  <a:pt x="101127" y="128477"/>
                </a:lnTo>
                <a:lnTo>
                  <a:pt x="106816" y="122414"/>
                </a:lnTo>
                <a:lnTo>
                  <a:pt x="61816" y="122414"/>
                </a:lnTo>
                <a:lnTo>
                  <a:pt x="50128" y="120972"/>
                </a:lnTo>
                <a:lnTo>
                  <a:pt x="23781" y="81319"/>
                </a:lnTo>
                <a:lnTo>
                  <a:pt x="23266" y="64550"/>
                </a:lnTo>
                <a:lnTo>
                  <a:pt x="25428" y="53187"/>
                </a:lnTo>
                <a:lnTo>
                  <a:pt x="30030" y="41365"/>
                </a:lnTo>
                <a:lnTo>
                  <a:pt x="37682" y="28130"/>
                </a:lnTo>
                <a:lnTo>
                  <a:pt x="48362" y="21403"/>
                </a:lnTo>
                <a:lnTo>
                  <a:pt x="62366" y="19160"/>
                </a:lnTo>
                <a:lnTo>
                  <a:pt x="106991" y="19160"/>
                </a:lnTo>
                <a:lnTo>
                  <a:pt x="99658" y="11274"/>
                </a:lnTo>
                <a:lnTo>
                  <a:pt x="88546" y="5044"/>
                </a:lnTo>
                <a:lnTo>
                  <a:pt x="76245" y="1269"/>
                </a:lnTo>
                <a:lnTo>
                  <a:pt x="62883" y="0"/>
                </a:lnTo>
                <a:close/>
              </a:path>
              <a:path w="123825" h="142240">
                <a:moveTo>
                  <a:pt x="106991" y="19160"/>
                </a:moveTo>
                <a:lnTo>
                  <a:pt x="62366" y="19160"/>
                </a:lnTo>
                <a:lnTo>
                  <a:pt x="76257" y="21296"/>
                </a:lnTo>
                <a:lnTo>
                  <a:pt x="87148" y="27711"/>
                </a:lnTo>
                <a:lnTo>
                  <a:pt x="95234" y="38429"/>
                </a:lnTo>
                <a:lnTo>
                  <a:pt x="98426" y="47353"/>
                </a:lnTo>
                <a:lnTo>
                  <a:pt x="100093" y="59449"/>
                </a:lnTo>
                <a:lnTo>
                  <a:pt x="100374" y="76446"/>
                </a:lnTo>
                <a:lnTo>
                  <a:pt x="98398" y="87614"/>
                </a:lnTo>
                <a:lnTo>
                  <a:pt x="94129" y="99796"/>
                </a:lnTo>
                <a:lnTo>
                  <a:pt x="86910" y="113826"/>
                </a:lnTo>
                <a:lnTo>
                  <a:pt x="76174" y="120294"/>
                </a:lnTo>
                <a:lnTo>
                  <a:pt x="61816" y="122414"/>
                </a:lnTo>
                <a:lnTo>
                  <a:pt x="106816" y="122414"/>
                </a:lnTo>
                <a:lnTo>
                  <a:pt x="123338" y="73576"/>
                </a:lnTo>
                <a:lnTo>
                  <a:pt x="123657" y="56465"/>
                </a:lnTo>
                <a:lnTo>
                  <a:pt x="121302" y="44272"/>
                </a:lnTo>
                <a:lnTo>
                  <a:pt x="116763" y="32921"/>
                </a:lnTo>
                <a:lnTo>
                  <a:pt x="109672" y="22043"/>
                </a:lnTo>
                <a:lnTo>
                  <a:pt x="106991" y="19160"/>
                </a:lnTo>
                <a:close/>
              </a:path>
            </a:pathLst>
          </a:custGeom>
          <a:solidFill>
            <a:srgbClr val="000000"/>
          </a:solidFill>
        </p:spPr>
        <p:txBody>
          <a:bodyPr wrap="square" lIns="0" tIns="0" rIns="0" bIns="0" rtlCol="0"/>
          <a:lstStyle/>
          <a:p>
            <a:endParaRPr/>
          </a:p>
        </p:txBody>
      </p:sp>
      <p:sp>
        <p:nvSpPr>
          <p:cNvPr id="10" name="object 8">
            <a:extLst>
              <a:ext uri="{FF2B5EF4-FFF2-40B4-BE49-F238E27FC236}">
                <a16:creationId xmlns:a16="http://schemas.microsoft.com/office/drawing/2014/main" id="{5629FD95-6B14-3D45-8B4D-C8C589A8C1C8}"/>
              </a:ext>
            </a:extLst>
          </p:cNvPr>
          <p:cNvSpPr/>
          <p:nvPr/>
        </p:nvSpPr>
        <p:spPr>
          <a:xfrm>
            <a:off x="4790751" y="2467205"/>
            <a:ext cx="118745" cy="187960"/>
          </a:xfrm>
          <a:custGeom>
            <a:avLst/>
            <a:gdLst/>
            <a:ahLst/>
            <a:cxnLst/>
            <a:rect l="l" t="t" r="r" b="b"/>
            <a:pathLst>
              <a:path w="118744" h="187959">
                <a:moveTo>
                  <a:pt x="57414" y="47901"/>
                </a:moveTo>
                <a:lnTo>
                  <a:pt x="20722" y="63039"/>
                </a:lnTo>
                <a:lnTo>
                  <a:pt x="2536" y="97148"/>
                </a:lnTo>
                <a:lnTo>
                  <a:pt x="0" y="126406"/>
                </a:lnTo>
                <a:lnTo>
                  <a:pt x="1712" y="139157"/>
                </a:lnTo>
                <a:lnTo>
                  <a:pt x="19864" y="173142"/>
                </a:lnTo>
                <a:lnTo>
                  <a:pt x="54748" y="187915"/>
                </a:lnTo>
                <a:lnTo>
                  <a:pt x="64346" y="187915"/>
                </a:lnTo>
                <a:lnTo>
                  <a:pt x="72345" y="186283"/>
                </a:lnTo>
                <a:lnTo>
                  <a:pt x="79508" y="182479"/>
                </a:lnTo>
                <a:lnTo>
                  <a:pt x="89508" y="175302"/>
                </a:lnTo>
                <a:lnTo>
                  <a:pt x="94972" y="168633"/>
                </a:lnTo>
                <a:lnTo>
                  <a:pt x="58205" y="168633"/>
                </a:lnTo>
                <a:lnTo>
                  <a:pt x="47394" y="165910"/>
                </a:lnTo>
                <a:lnTo>
                  <a:pt x="37558" y="158320"/>
                </a:lnTo>
                <a:lnTo>
                  <a:pt x="27852" y="144164"/>
                </a:lnTo>
                <a:lnTo>
                  <a:pt x="24776" y="131971"/>
                </a:lnTo>
                <a:lnTo>
                  <a:pt x="23807" y="118156"/>
                </a:lnTo>
                <a:lnTo>
                  <a:pt x="24352" y="107859"/>
                </a:lnTo>
                <a:lnTo>
                  <a:pt x="42102" y="73022"/>
                </a:lnTo>
                <a:lnTo>
                  <a:pt x="69009" y="67924"/>
                </a:lnTo>
                <a:lnTo>
                  <a:pt x="118216" y="67924"/>
                </a:lnTo>
                <a:lnTo>
                  <a:pt x="118216" y="67062"/>
                </a:lnTo>
                <a:lnTo>
                  <a:pt x="96880" y="67062"/>
                </a:lnTo>
                <a:lnTo>
                  <a:pt x="91548" y="61242"/>
                </a:lnTo>
                <a:lnTo>
                  <a:pt x="87282" y="56417"/>
                </a:lnTo>
                <a:lnTo>
                  <a:pt x="82232" y="53819"/>
                </a:lnTo>
                <a:lnTo>
                  <a:pt x="70935" y="49381"/>
                </a:lnTo>
                <a:lnTo>
                  <a:pt x="57414" y="47901"/>
                </a:lnTo>
                <a:close/>
              </a:path>
              <a:path w="118744" h="187959">
                <a:moveTo>
                  <a:pt x="118216" y="164993"/>
                </a:moveTo>
                <a:lnTo>
                  <a:pt x="97953" y="164993"/>
                </a:lnTo>
                <a:lnTo>
                  <a:pt x="97953" y="183657"/>
                </a:lnTo>
                <a:lnTo>
                  <a:pt x="118216" y="183657"/>
                </a:lnTo>
                <a:lnTo>
                  <a:pt x="118216" y="164993"/>
                </a:lnTo>
                <a:close/>
              </a:path>
              <a:path w="118744" h="187959">
                <a:moveTo>
                  <a:pt x="118216" y="67924"/>
                </a:moveTo>
                <a:lnTo>
                  <a:pt x="69009" y="67924"/>
                </a:lnTo>
                <a:lnTo>
                  <a:pt x="79645" y="73139"/>
                </a:lnTo>
                <a:lnTo>
                  <a:pt x="90768" y="84328"/>
                </a:lnTo>
                <a:lnTo>
                  <a:pt x="94477" y="93977"/>
                </a:lnTo>
                <a:lnTo>
                  <a:pt x="96584" y="107235"/>
                </a:lnTo>
                <a:lnTo>
                  <a:pt x="97116" y="124978"/>
                </a:lnTo>
                <a:lnTo>
                  <a:pt x="95066" y="137366"/>
                </a:lnTo>
                <a:lnTo>
                  <a:pt x="90563" y="148890"/>
                </a:lnTo>
                <a:lnTo>
                  <a:pt x="82996" y="160222"/>
                </a:lnTo>
                <a:lnTo>
                  <a:pt x="72593" y="166524"/>
                </a:lnTo>
                <a:lnTo>
                  <a:pt x="58205" y="168633"/>
                </a:lnTo>
                <a:lnTo>
                  <a:pt x="94972" y="168633"/>
                </a:lnTo>
                <a:lnTo>
                  <a:pt x="97953" y="164993"/>
                </a:lnTo>
                <a:lnTo>
                  <a:pt x="118216" y="164993"/>
                </a:lnTo>
                <a:lnTo>
                  <a:pt x="118216" y="67924"/>
                </a:lnTo>
                <a:close/>
              </a:path>
              <a:path w="118744" h="187959">
                <a:moveTo>
                  <a:pt x="118216" y="0"/>
                </a:moveTo>
                <a:lnTo>
                  <a:pt x="96880" y="0"/>
                </a:lnTo>
                <a:lnTo>
                  <a:pt x="96880" y="67062"/>
                </a:lnTo>
                <a:lnTo>
                  <a:pt x="118216" y="67062"/>
                </a:lnTo>
                <a:lnTo>
                  <a:pt x="118216" y="0"/>
                </a:lnTo>
                <a:close/>
              </a:path>
            </a:pathLst>
          </a:custGeom>
          <a:solidFill>
            <a:srgbClr val="000000"/>
          </a:solidFill>
        </p:spPr>
        <p:txBody>
          <a:bodyPr wrap="square" lIns="0" tIns="0" rIns="0" bIns="0" rtlCol="0"/>
          <a:lstStyle/>
          <a:p>
            <a:endParaRPr/>
          </a:p>
        </p:txBody>
      </p:sp>
      <p:sp>
        <p:nvSpPr>
          <p:cNvPr id="11" name="object 9">
            <a:extLst>
              <a:ext uri="{FF2B5EF4-FFF2-40B4-BE49-F238E27FC236}">
                <a16:creationId xmlns:a16="http://schemas.microsoft.com/office/drawing/2014/main" id="{4F6A0E00-CC79-254F-864C-93CB7AC4EB13}"/>
              </a:ext>
            </a:extLst>
          </p:cNvPr>
          <p:cNvSpPr/>
          <p:nvPr/>
        </p:nvSpPr>
        <p:spPr>
          <a:xfrm>
            <a:off x="4935649" y="2514042"/>
            <a:ext cx="121920" cy="141605"/>
          </a:xfrm>
          <a:custGeom>
            <a:avLst/>
            <a:gdLst/>
            <a:ahLst/>
            <a:cxnLst/>
            <a:rect l="l" t="t" r="r" b="b"/>
            <a:pathLst>
              <a:path w="121920" h="141605">
                <a:moveTo>
                  <a:pt x="62394" y="0"/>
                </a:moveTo>
                <a:lnTo>
                  <a:pt x="25735" y="12034"/>
                </a:lnTo>
                <a:lnTo>
                  <a:pt x="2231" y="51807"/>
                </a:lnTo>
                <a:lnTo>
                  <a:pt x="0" y="83156"/>
                </a:lnTo>
                <a:lnTo>
                  <a:pt x="2290" y="95377"/>
                </a:lnTo>
                <a:lnTo>
                  <a:pt x="22999" y="128902"/>
                </a:lnTo>
                <a:lnTo>
                  <a:pt x="59195" y="141078"/>
                </a:lnTo>
                <a:lnTo>
                  <a:pt x="65601" y="141078"/>
                </a:lnTo>
                <a:lnTo>
                  <a:pt x="102919" y="125608"/>
                </a:lnTo>
                <a:lnTo>
                  <a:pt x="107762" y="120515"/>
                </a:lnTo>
                <a:lnTo>
                  <a:pt x="50086" y="120515"/>
                </a:lnTo>
                <a:lnTo>
                  <a:pt x="39336" y="114748"/>
                </a:lnTo>
                <a:lnTo>
                  <a:pt x="29175" y="103115"/>
                </a:lnTo>
                <a:lnTo>
                  <a:pt x="25191" y="91224"/>
                </a:lnTo>
                <a:lnTo>
                  <a:pt x="23462" y="77210"/>
                </a:lnTo>
                <a:lnTo>
                  <a:pt x="121457" y="68406"/>
                </a:lnTo>
                <a:lnTo>
                  <a:pt x="120759" y="59113"/>
                </a:lnTo>
                <a:lnTo>
                  <a:pt x="98156" y="59113"/>
                </a:lnTo>
                <a:lnTo>
                  <a:pt x="24577" y="53338"/>
                </a:lnTo>
                <a:lnTo>
                  <a:pt x="54712" y="21267"/>
                </a:lnTo>
                <a:lnTo>
                  <a:pt x="71911" y="20866"/>
                </a:lnTo>
                <a:lnTo>
                  <a:pt x="108023" y="20866"/>
                </a:lnTo>
                <a:lnTo>
                  <a:pt x="99836" y="12989"/>
                </a:lnTo>
                <a:lnTo>
                  <a:pt x="87092" y="5590"/>
                </a:lnTo>
                <a:lnTo>
                  <a:pt x="74923" y="1497"/>
                </a:lnTo>
                <a:lnTo>
                  <a:pt x="62394" y="0"/>
                </a:lnTo>
                <a:close/>
              </a:path>
              <a:path w="121920" h="141605">
                <a:moveTo>
                  <a:pt x="119485" y="94738"/>
                </a:moveTo>
                <a:lnTo>
                  <a:pt x="97587" y="94738"/>
                </a:lnTo>
                <a:lnTo>
                  <a:pt x="96023" y="100628"/>
                </a:lnTo>
                <a:lnTo>
                  <a:pt x="92824" y="105950"/>
                </a:lnTo>
                <a:lnTo>
                  <a:pt x="87485" y="111889"/>
                </a:lnTo>
                <a:lnTo>
                  <a:pt x="79375" y="117433"/>
                </a:lnTo>
                <a:lnTo>
                  <a:pt x="67509" y="120365"/>
                </a:lnTo>
                <a:lnTo>
                  <a:pt x="50086" y="120515"/>
                </a:lnTo>
                <a:lnTo>
                  <a:pt x="107762" y="120515"/>
                </a:lnTo>
                <a:lnTo>
                  <a:pt x="110384" y="117092"/>
                </a:lnTo>
                <a:lnTo>
                  <a:pt x="113584" y="111273"/>
                </a:lnTo>
                <a:lnTo>
                  <a:pt x="116783" y="104886"/>
                </a:lnTo>
                <a:lnTo>
                  <a:pt x="118916" y="99564"/>
                </a:lnTo>
                <a:lnTo>
                  <a:pt x="119485" y="94738"/>
                </a:lnTo>
                <a:close/>
              </a:path>
              <a:path w="121920" h="141605">
                <a:moveTo>
                  <a:pt x="108023" y="20866"/>
                </a:moveTo>
                <a:lnTo>
                  <a:pt x="71911" y="20866"/>
                </a:lnTo>
                <a:lnTo>
                  <a:pt x="83552" y="26250"/>
                </a:lnTo>
                <a:lnTo>
                  <a:pt x="91757" y="36192"/>
                </a:lnTo>
                <a:lnTo>
                  <a:pt x="95454" y="41514"/>
                </a:lnTo>
                <a:lnTo>
                  <a:pt x="97587" y="49533"/>
                </a:lnTo>
                <a:lnTo>
                  <a:pt x="98156" y="59113"/>
                </a:lnTo>
                <a:lnTo>
                  <a:pt x="120759" y="59113"/>
                </a:lnTo>
                <a:lnTo>
                  <a:pt x="120497" y="55632"/>
                </a:lnTo>
                <a:lnTo>
                  <a:pt x="118777" y="44484"/>
                </a:lnTo>
                <a:lnTo>
                  <a:pt x="114925" y="33098"/>
                </a:lnTo>
                <a:lnTo>
                  <a:pt x="108209" y="21045"/>
                </a:lnTo>
                <a:lnTo>
                  <a:pt x="108023" y="20866"/>
                </a:lnTo>
                <a:close/>
              </a:path>
            </a:pathLst>
          </a:custGeom>
          <a:solidFill>
            <a:srgbClr val="000000"/>
          </a:solidFill>
        </p:spPr>
        <p:txBody>
          <a:bodyPr wrap="square" lIns="0" tIns="0" rIns="0" bIns="0" rtlCol="0"/>
          <a:lstStyle/>
          <a:p>
            <a:endParaRPr/>
          </a:p>
        </p:txBody>
      </p:sp>
      <p:sp>
        <p:nvSpPr>
          <p:cNvPr id="12" name="object 10">
            <a:extLst>
              <a:ext uri="{FF2B5EF4-FFF2-40B4-BE49-F238E27FC236}">
                <a16:creationId xmlns:a16="http://schemas.microsoft.com/office/drawing/2014/main" id="{51434BDA-F58F-A049-8BC5-045F4F5529AB}"/>
              </a:ext>
            </a:extLst>
          </p:cNvPr>
          <p:cNvSpPr/>
          <p:nvPr/>
        </p:nvSpPr>
        <p:spPr>
          <a:xfrm>
            <a:off x="4388912" y="2739214"/>
            <a:ext cx="753745" cy="642620"/>
          </a:xfrm>
          <a:custGeom>
            <a:avLst/>
            <a:gdLst/>
            <a:ahLst/>
            <a:cxnLst/>
            <a:rect l="l" t="t" r="r" b="b"/>
            <a:pathLst>
              <a:path w="753745" h="642619">
                <a:moveTo>
                  <a:pt x="689683" y="0"/>
                </a:moveTo>
                <a:lnTo>
                  <a:pt x="64007" y="0"/>
                </a:lnTo>
                <a:lnTo>
                  <a:pt x="62235" y="24"/>
                </a:lnTo>
                <a:lnTo>
                  <a:pt x="23303" y="14675"/>
                </a:lnTo>
                <a:lnTo>
                  <a:pt x="1642" y="49507"/>
                </a:lnTo>
                <a:lnTo>
                  <a:pt x="0" y="63868"/>
                </a:lnTo>
                <a:lnTo>
                  <a:pt x="24" y="580418"/>
                </a:lnTo>
                <a:lnTo>
                  <a:pt x="14708" y="619267"/>
                </a:lnTo>
                <a:lnTo>
                  <a:pt x="49616" y="640879"/>
                </a:lnTo>
                <a:lnTo>
                  <a:pt x="64007" y="642518"/>
                </a:lnTo>
                <a:lnTo>
                  <a:pt x="691466" y="642494"/>
                </a:lnTo>
                <a:lnTo>
                  <a:pt x="730605" y="627849"/>
                </a:lnTo>
                <a:lnTo>
                  <a:pt x="752056" y="593013"/>
                </a:lnTo>
                <a:lnTo>
                  <a:pt x="753670" y="578649"/>
                </a:lnTo>
                <a:lnTo>
                  <a:pt x="753646" y="62116"/>
                </a:lnTo>
                <a:lnTo>
                  <a:pt x="739158" y="23257"/>
                </a:lnTo>
                <a:lnTo>
                  <a:pt x="704250" y="1639"/>
                </a:lnTo>
                <a:lnTo>
                  <a:pt x="689683" y="0"/>
                </a:lnTo>
                <a:close/>
              </a:path>
            </a:pathLst>
          </a:custGeom>
          <a:solidFill>
            <a:srgbClr val="0000FF"/>
          </a:solidFill>
        </p:spPr>
        <p:txBody>
          <a:bodyPr wrap="square" lIns="0" tIns="0" rIns="0" bIns="0" rtlCol="0"/>
          <a:lstStyle/>
          <a:p>
            <a:endParaRPr/>
          </a:p>
        </p:txBody>
      </p:sp>
      <p:sp>
        <p:nvSpPr>
          <p:cNvPr id="13" name="object 11">
            <a:extLst>
              <a:ext uri="{FF2B5EF4-FFF2-40B4-BE49-F238E27FC236}">
                <a16:creationId xmlns:a16="http://schemas.microsoft.com/office/drawing/2014/main" id="{87E0070B-3C6F-0A4E-82DD-6ACF123C85DD}"/>
              </a:ext>
            </a:extLst>
          </p:cNvPr>
          <p:cNvSpPr/>
          <p:nvPr/>
        </p:nvSpPr>
        <p:spPr>
          <a:xfrm>
            <a:off x="4388912" y="2739214"/>
            <a:ext cx="753745" cy="642620"/>
          </a:xfrm>
          <a:custGeom>
            <a:avLst/>
            <a:gdLst/>
            <a:ahLst/>
            <a:cxnLst/>
            <a:rect l="l" t="t" r="r" b="b"/>
            <a:pathLst>
              <a:path w="753745" h="642619">
                <a:moveTo>
                  <a:pt x="64007" y="0"/>
                </a:moveTo>
                <a:lnTo>
                  <a:pt x="689683" y="0"/>
                </a:lnTo>
                <a:lnTo>
                  <a:pt x="704250" y="1639"/>
                </a:lnTo>
                <a:lnTo>
                  <a:pt x="739158" y="23257"/>
                </a:lnTo>
                <a:lnTo>
                  <a:pt x="753646" y="62116"/>
                </a:lnTo>
                <a:lnTo>
                  <a:pt x="753670" y="578649"/>
                </a:lnTo>
                <a:lnTo>
                  <a:pt x="752056" y="593013"/>
                </a:lnTo>
                <a:lnTo>
                  <a:pt x="730605" y="627849"/>
                </a:lnTo>
                <a:lnTo>
                  <a:pt x="691466" y="642494"/>
                </a:lnTo>
                <a:lnTo>
                  <a:pt x="64007" y="642518"/>
                </a:lnTo>
                <a:lnTo>
                  <a:pt x="49616" y="640879"/>
                </a:lnTo>
                <a:lnTo>
                  <a:pt x="14708" y="619267"/>
                </a:lnTo>
                <a:lnTo>
                  <a:pt x="24" y="580418"/>
                </a:lnTo>
                <a:lnTo>
                  <a:pt x="0" y="63868"/>
                </a:lnTo>
                <a:lnTo>
                  <a:pt x="1642" y="49507"/>
                </a:lnTo>
                <a:lnTo>
                  <a:pt x="23303" y="14675"/>
                </a:lnTo>
                <a:lnTo>
                  <a:pt x="62235" y="24"/>
                </a:lnTo>
                <a:lnTo>
                  <a:pt x="64007" y="0"/>
                </a:lnTo>
                <a:close/>
              </a:path>
            </a:pathLst>
          </a:custGeom>
          <a:ln w="6926">
            <a:solidFill>
              <a:srgbClr val="000000"/>
            </a:solidFill>
          </a:ln>
        </p:spPr>
        <p:txBody>
          <a:bodyPr wrap="square" lIns="0" tIns="0" rIns="0" bIns="0" rtlCol="0"/>
          <a:lstStyle/>
          <a:p>
            <a:endParaRPr/>
          </a:p>
        </p:txBody>
      </p:sp>
      <p:sp>
        <p:nvSpPr>
          <p:cNvPr id="14" name="object 12">
            <a:extLst>
              <a:ext uri="{FF2B5EF4-FFF2-40B4-BE49-F238E27FC236}">
                <a16:creationId xmlns:a16="http://schemas.microsoft.com/office/drawing/2014/main" id="{27F7465A-5C13-884F-919A-A5CEB01BC243}"/>
              </a:ext>
            </a:extLst>
          </p:cNvPr>
          <p:cNvSpPr/>
          <p:nvPr/>
        </p:nvSpPr>
        <p:spPr>
          <a:xfrm>
            <a:off x="4452920" y="2739214"/>
            <a:ext cx="0" cy="0"/>
          </a:xfrm>
          <a:custGeom>
            <a:avLst/>
            <a:gdLst/>
            <a:ahLst/>
            <a:cxnLst/>
            <a:rect l="l" t="t" r="r" b="b"/>
            <a:pathLst>
              <a:path>
                <a:moveTo>
                  <a:pt x="0" y="0"/>
                </a:moveTo>
                <a:lnTo>
                  <a:pt x="0" y="0"/>
                </a:lnTo>
              </a:path>
            </a:pathLst>
          </a:custGeom>
          <a:ln w="6921">
            <a:solidFill>
              <a:srgbClr val="000000"/>
            </a:solidFill>
          </a:ln>
        </p:spPr>
        <p:txBody>
          <a:bodyPr wrap="square" lIns="0" tIns="0" rIns="0" bIns="0" rtlCol="0"/>
          <a:lstStyle/>
          <a:p>
            <a:endParaRPr/>
          </a:p>
        </p:txBody>
      </p:sp>
      <p:sp>
        <p:nvSpPr>
          <p:cNvPr id="15" name="object 13">
            <a:extLst>
              <a:ext uri="{FF2B5EF4-FFF2-40B4-BE49-F238E27FC236}">
                <a16:creationId xmlns:a16="http://schemas.microsoft.com/office/drawing/2014/main" id="{B5ABFF42-EF84-894A-811C-279102502187}"/>
              </a:ext>
            </a:extLst>
          </p:cNvPr>
          <p:cNvSpPr/>
          <p:nvPr/>
        </p:nvSpPr>
        <p:spPr>
          <a:xfrm>
            <a:off x="4570798" y="2782857"/>
            <a:ext cx="146685" cy="152400"/>
          </a:xfrm>
          <a:custGeom>
            <a:avLst/>
            <a:gdLst/>
            <a:ahLst/>
            <a:cxnLst/>
            <a:rect l="l" t="t" r="r" b="b"/>
            <a:pathLst>
              <a:path w="146685" h="152400">
                <a:moveTo>
                  <a:pt x="29341" y="0"/>
                </a:moveTo>
                <a:lnTo>
                  <a:pt x="0" y="0"/>
                </a:lnTo>
                <a:lnTo>
                  <a:pt x="0" y="152291"/>
                </a:lnTo>
                <a:lnTo>
                  <a:pt x="19736" y="152291"/>
                </a:lnTo>
                <a:lnTo>
                  <a:pt x="19736" y="58546"/>
                </a:lnTo>
                <a:lnTo>
                  <a:pt x="19203" y="53223"/>
                </a:lnTo>
                <a:lnTo>
                  <a:pt x="19203" y="23418"/>
                </a:lnTo>
                <a:lnTo>
                  <a:pt x="37289" y="23418"/>
                </a:lnTo>
                <a:lnTo>
                  <a:pt x="29341" y="0"/>
                </a:lnTo>
                <a:close/>
              </a:path>
              <a:path w="146685" h="152400">
                <a:moveTo>
                  <a:pt x="37289" y="23418"/>
                </a:moveTo>
                <a:lnTo>
                  <a:pt x="19203" y="23418"/>
                </a:lnTo>
                <a:lnTo>
                  <a:pt x="62941" y="152291"/>
                </a:lnTo>
                <a:lnTo>
                  <a:pt x="83211" y="152291"/>
                </a:lnTo>
                <a:lnTo>
                  <a:pt x="91159" y="128872"/>
                </a:lnTo>
                <a:lnTo>
                  <a:pt x="73079" y="128872"/>
                </a:lnTo>
                <a:lnTo>
                  <a:pt x="37289" y="23418"/>
                </a:lnTo>
                <a:close/>
              </a:path>
              <a:path w="146685" h="152400">
                <a:moveTo>
                  <a:pt x="146152" y="23418"/>
                </a:moveTo>
                <a:lnTo>
                  <a:pt x="126949" y="23418"/>
                </a:lnTo>
                <a:lnTo>
                  <a:pt x="126949" y="39385"/>
                </a:lnTo>
                <a:lnTo>
                  <a:pt x="126416" y="46836"/>
                </a:lnTo>
                <a:lnTo>
                  <a:pt x="126416" y="152291"/>
                </a:lnTo>
                <a:lnTo>
                  <a:pt x="146152" y="152291"/>
                </a:lnTo>
                <a:lnTo>
                  <a:pt x="146152" y="23418"/>
                </a:lnTo>
                <a:close/>
              </a:path>
              <a:path w="146685" h="152400">
                <a:moveTo>
                  <a:pt x="146152" y="0"/>
                </a:moveTo>
                <a:lnTo>
                  <a:pt x="116818" y="0"/>
                </a:lnTo>
                <a:lnTo>
                  <a:pt x="73079" y="128872"/>
                </a:lnTo>
                <a:lnTo>
                  <a:pt x="91159" y="128872"/>
                </a:lnTo>
                <a:lnTo>
                  <a:pt x="126949" y="23418"/>
                </a:lnTo>
                <a:lnTo>
                  <a:pt x="146152" y="23418"/>
                </a:lnTo>
                <a:lnTo>
                  <a:pt x="146152" y="0"/>
                </a:lnTo>
                <a:close/>
              </a:path>
            </a:pathLst>
          </a:custGeom>
          <a:solidFill>
            <a:srgbClr val="FFFFFF"/>
          </a:solidFill>
        </p:spPr>
        <p:txBody>
          <a:bodyPr wrap="square" lIns="0" tIns="0" rIns="0" bIns="0" rtlCol="0"/>
          <a:lstStyle/>
          <a:p>
            <a:endParaRPr/>
          </a:p>
        </p:txBody>
      </p:sp>
      <p:sp>
        <p:nvSpPr>
          <p:cNvPr id="16" name="object 14">
            <a:extLst>
              <a:ext uri="{FF2B5EF4-FFF2-40B4-BE49-F238E27FC236}">
                <a16:creationId xmlns:a16="http://schemas.microsoft.com/office/drawing/2014/main" id="{26FE91B6-F17B-6446-B6ED-4E168A018A07}"/>
              </a:ext>
            </a:extLst>
          </p:cNvPr>
          <p:cNvSpPr/>
          <p:nvPr/>
        </p:nvSpPr>
        <p:spPr>
          <a:xfrm>
            <a:off x="4740981" y="2822014"/>
            <a:ext cx="106045" cy="116839"/>
          </a:xfrm>
          <a:custGeom>
            <a:avLst/>
            <a:gdLst/>
            <a:ahLst/>
            <a:cxnLst/>
            <a:rect l="l" t="t" r="r" b="b"/>
            <a:pathLst>
              <a:path w="106044" h="116840">
                <a:moveTo>
                  <a:pt x="88876" y="15131"/>
                </a:moveTo>
                <a:lnTo>
                  <a:pt x="57047" y="15131"/>
                </a:lnTo>
                <a:lnTo>
                  <a:pt x="63446" y="16196"/>
                </a:lnTo>
                <a:lnTo>
                  <a:pt x="68245" y="19389"/>
                </a:lnTo>
                <a:lnTo>
                  <a:pt x="72510" y="22086"/>
                </a:lnTo>
                <a:lnTo>
                  <a:pt x="74643" y="26840"/>
                </a:lnTo>
                <a:lnTo>
                  <a:pt x="74643" y="38550"/>
                </a:lnTo>
                <a:lnTo>
                  <a:pt x="73577" y="40182"/>
                </a:lnTo>
                <a:lnTo>
                  <a:pt x="71977" y="43375"/>
                </a:lnTo>
                <a:lnTo>
                  <a:pt x="69311" y="44936"/>
                </a:lnTo>
                <a:lnTo>
                  <a:pt x="30935" y="49954"/>
                </a:lnTo>
                <a:lnTo>
                  <a:pt x="18826" y="53912"/>
                </a:lnTo>
                <a:lnTo>
                  <a:pt x="8289" y="61090"/>
                </a:lnTo>
                <a:lnTo>
                  <a:pt x="2055" y="71334"/>
                </a:lnTo>
                <a:lnTo>
                  <a:pt x="0" y="85369"/>
                </a:lnTo>
                <a:lnTo>
                  <a:pt x="2871" y="97505"/>
                </a:lnTo>
                <a:lnTo>
                  <a:pt x="11154" y="108246"/>
                </a:lnTo>
                <a:lnTo>
                  <a:pt x="21922" y="114680"/>
                </a:lnTo>
                <a:lnTo>
                  <a:pt x="35178" y="116824"/>
                </a:lnTo>
                <a:lnTo>
                  <a:pt x="43709" y="116824"/>
                </a:lnTo>
                <a:lnTo>
                  <a:pt x="51708" y="114695"/>
                </a:lnTo>
                <a:lnTo>
                  <a:pt x="58647" y="111005"/>
                </a:lnTo>
                <a:lnTo>
                  <a:pt x="66112" y="107812"/>
                </a:lnTo>
                <a:lnTo>
                  <a:pt x="71444" y="102986"/>
                </a:lnTo>
                <a:lnTo>
                  <a:pt x="73115" y="100857"/>
                </a:lnTo>
                <a:lnTo>
                  <a:pt x="34111" y="100857"/>
                </a:lnTo>
                <a:lnTo>
                  <a:pt x="29305" y="99296"/>
                </a:lnTo>
                <a:lnTo>
                  <a:pt x="21840" y="92909"/>
                </a:lnTo>
                <a:lnTo>
                  <a:pt x="19707" y="88651"/>
                </a:lnTo>
                <a:lnTo>
                  <a:pt x="19707" y="76374"/>
                </a:lnTo>
                <a:lnTo>
                  <a:pt x="22373" y="71052"/>
                </a:lnTo>
                <a:lnTo>
                  <a:pt x="28239" y="67858"/>
                </a:lnTo>
                <a:lnTo>
                  <a:pt x="31438" y="65729"/>
                </a:lnTo>
                <a:lnTo>
                  <a:pt x="36777" y="64665"/>
                </a:lnTo>
                <a:lnTo>
                  <a:pt x="54907" y="61968"/>
                </a:lnTo>
                <a:lnTo>
                  <a:pt x="58113" y="61968"/>
                </a:lnTo>
                <a:lnTo>
                  <a:pt x="65579" y="59839"/>
                </a:lnTo>
                <a:lnTo>
                  <a:pt x="69311" y="59342"/>
                </a:lnTo>
                <a:lnTo>
                  <a:pt x="71977" y="57710"/>
                </a:lnTo>
                <a:lnTo>
                  <a:pt x="74110" y="56646"/>
                </a:lnTo>
                <a:lnTo>
                  <a:pt x="92687" y="56646"/>
                </a:lnTo>
                <a:lnTo>
                  <a:pt x="92612" y="26304"/>
                </a:lnTo>
                <a:lnTo>
                  <a:pt x="88876" y="15131"/>
                </a:lnTo>
                <a:close/>
              </a:path>
              <a:path w="106044" h="116840">
                <a:moveTo>
                  <a:pt x="94040" y="98231"/>
                </a:moveTo>
                <a:lnTo>
                  <a:pt x="75177" y="98231"/>
                </a:lnTo>
                <a:lnTo>
                  <a:pt x="75710" y="102489"/>
                </a:lnTo>
                <a:lnTo>
                  <a:pt x="76776" y="106179"/>
                </a:lnTo>
                <a:lnTo>
                  <a:pt x="78376" y="108308"/>
                </a:lnTo>
                <a:lnTo>
                  <a:pt x="81582" y="113134"/>
                </a:lnTo>
                <a:lnTo>
                  <a:pt x="85848" y="115263"/>
                </a:lnTo>
                <a:lnTo>
                  <a:pt x="98645" y="115263"/>
                </a:lnTo>
                <a:lnTo>
                  <a:pt x="100245" y="114695"/>
                </a:lnTo>
                <a:lnTo>
                  <a:pt x="102385" y="114198"/>
                </a:lnTo>
                <a:lnTo>
                  <a:pt x="105584" y="113631"/>
                </a:lnTo>
                <a:lnTo>
                  <a:pt x="105584" y="100360"/>
                </a:lnTo>
                <a:lnTo>
                  <a:pt x="96513" y="100360"/>
                </a:lnTo>
                <a:lnTo>
                  <a:pt x="94913" y="99792"/>
                </a:lnTo>
                <a:lnTo>
                  <a:pt x="94380" y="98728"/>
                </a:lnTo>
                <a:lnTo>
                  <a:pt x="94040" y="98231"/>
                </a:lnTo>
                <a:close/>
              </a:path>
              <a:path w="106044" h="116840">
                <a:moveTo>
                  <a:pt x="92687" y="56646"/>
                </a:moveTo>
                <a:lnTo>
                  <a:pt x="74110" y="56646"/>
                </a:lnTo>
                <a:lnTo>
                  <a:pt x="73891" y="75605"/>
                </a:lnTo>
                <a:lnTo>
                  <a:pt x="69383" y="87713"/>
                </a:lnTo>
                <a:lnTo>
                  <a:pt x="58647" y="96102"/>
                </a:lnTo>
                <a:lnTo>
                  <a:pt x="52774" y="99296"/>
                </a:lnTo>
                <a:lnTo>
                  <a:pt x="46375" y="100857"/>
                </a:lnTo>
                <a:lnTo>
                  <a:pt x="73115" y="100857"/>
                </a:lnTo>
                <a:lnTo>
                  <a:pt x="75177" y="98231"/>
                </a:lnTo>
                <a:lnTo>
                  <a:pt x="94040" y="98231"/>
                </a:lnTo>
                <a:lnTo>
                  <a:pt x="93313" y="97167"/>
                </a:lnTo>
                <a:lnTo>
                  <a:pt x="92780" y="96102"/>
                </a:lnTo>
                <a:lnTo>
                  <a:pt x="92687" y="56646"/>
                </a:lnTo>
                <a:close/>
              </a:path>
              <a:path w="106044" h="116840">
                <a:moveTo>
                  <a:pt x="105584" y="99792"/>
                </a:moveTo>
                <a:lnTo>
                  <a:pt x="103985" y="99792"/>
                </a:lnTo>
                <a:lnTo>
                  <a:pt x="102918" y="100360"/>
                </a:lnTo>
                <a:lnTo>
                  <a:pt x="105584" y="100360"/>
                </a:lnTo>
                <a:lnTo>
                  <a:pt x="105584" y="99792"/>
                </a:lnTo>
                <a:close/>
              </a:path>
              <a:path w="106044" h="116840">
                <a:moveTo>
                  <a:pt x="39083" y="0"/>
                </a:moveTo>
                <a:lnTo>
                  <a:pt x="27411" y="3584"/>
                </a:lnTo>
                <a:lnTo>
                  <a:pt x="14593" y="10853"/>
                </a:lnTo>
                <a:lnTo>
                  <a:pt x="8311" y="21336"/>
                </a:lnTo>
                <a:lnTo>
                  <a:pt x="5836" y="35924"/>
                </a:lnTo>
                <a:lnTo>
                  <a:pt x="23440" y="35924"/>
                </a:lnTo>
                <a:lnTo>
                  <a:pt x="23973" y="30034"/>
                </a:lnTo>
                <a:lnTo>
                  <a:pt x="25573" y="25776"/>
                </a:lnTo>
                <a:lnTo>
                  <a:pt x="27706" y="22582"/>
                </a:lnTo>
                <a:lnTo>
                  <a:pt x="31971" y="17828"/>
                </a:lnTo>
                <a:lnTo>
                  <a:pt x="38910" y="15131"/>
                </a:lnTo>
                <a:lnTo>
                  <a:pt x="88876" y="15131"/>
                </a:lnTo>
                <a:lnTo>
                  <a:pt x="88664" y="14497"/>
                </a:lnTo>
                <a:lnTo>
                  <a:pt x="78159" y="5132"/>
                </a:lnTo>
                <a:lnTo>
                  <a:pt x="68923" y="1939"/>
                </a:lnTo>
                <a:lnTo>
                  <a:pt x="56419" y="151"/>
                </a:lnTo>
                <a:lnTo>
                  <a:pt x="39083" y="0"/>
                </a:lnTo>
                <a:close/>
              </a:path>
            </a:pathLst>
          </a:custGeom>
          <a:solidFill>
            <a:srgbClr val="FFFFFF"/>
          </a:solidFill>
        </p:spPr>
        <p:txBody>
          <a:bodyPr wrap="square" lIns="0" tIns="0" rIns="0" bIns="0" rtlCol="0"/>
          <a:lstStyle/>
          <a:p>
            <a:endParaRPr/>
          </a:p>
        </p:txBody>
      </p:sp>
      <p:sp>
        <p:nvSpPr>
          <p:cNvPr id="17" name="object 15">
            <a:extLst>
              <a:ext uri="{FF2B5EF4-FFF2-40B4-BE49-F238E27FC236}">
                <a16:creationId xmlns:a16="http://schemas.microsoft.com/office/drawing/2014/main" id="{586AF8D8-2415-0641-B082-1D94B3D97252}"/>
              </a:ext>
            </a:extLst>
          </p:cNvPr>
          <p:cNvSpPr/>
          <p:nvPr/>
        </p:nvSpPr>
        <p:spPr>
          <a:xfrm>
            <a:off x="4863629" y="2821179"/>
            <a:ext cx="97790" cy="158115"/>
          </a:xfrm>
          <a:custGeom>
            <a:avLst/>
            <a:gdLst/>
            <a:ahLst/>
            <a:cxnLst/>
            <a:rect l="l" t="t" r="r" b="b"/>
            <a:pathLst>
              <a:path w="97789" h="158115">
                <a:moveTo>
                  <a:pt x="18136" y="3193"/>
                </a:moveTo>
                <a:lnTo>
                  <a:pt x="0" y="3193"/>
                </a:lnTo>
                <a:lnTo>
                  <a:pt x="0" y="158110"/>
                </a:lnTo>
                <a:lnTo>
                  <a:pt x="18669" y="158110"/>
                </a:lnTo>
                <a:lnTo>
                  <a:pt x="18669" y="101196"/>
                </a:lnTo>
                <a:lnTo>
                  <a:pt x="48544" y="101196"/>
                </a:lnTo>
                <a:lnTo>
                  <a:pt x="18576" y="72328"/>
                </a:lnTo>
                <a:lnTo>
                  <a:pt x="17767" y="56653"/>
                </a:lnTo>
                <a:lnTo>
                  <a:pt x="19510" y="44419"/>
                </a:lnTo>
                <a:lnTo>
                  <a:pt x="23534" y="31855"/>
                </a:lnTo>
                <a:lnTo>
                  <a:pt x="30276" y="23457"/>
                </a:lnTo>
                <a:lnTo>
                  <a:pt x="41488" y="18838"/>
                </a:lnTo>
                <a:lnTo>
                  <a:pt x="59002" y="18274"/>
                </a:lnTo>
                <a:lnTo>
                  <a:pt x="86102" y="18274"/>
                </a:lnTo>
                <a:lnTo>
                  <a:pt x="85949" y="18096"/>
                </a:lnTo>
                <a:lnTo>
                  <a:pt x="18136" y="18096"/>
                </a:lnTo>
                <a:lnTo>
                  <a:pt x="18136" y="3193"/>
                </a:lnTo>
                <a:close/>
              </a:path>
              <a:path w="97789" h="158115">
                <a:moveTo>
                  <a:pt x="86102" y="18274"/>
                </a:moveTo>
                <a:lnTo>
                  <a:pt x="59002" y="18274"/>
                </a:lnTo>
                <a:lnTo>
                  <a:pt x="68740" y="25521"/>
                </a:lnTo>
                <a:lnTo>
                  <a:pt x="76446" y="39807"/>
                </a:lnTo>
                <a:lnTo>
                  <a:pt x="78140" y="50725"/>
                </a:lnTo>
                <a:lnTo>
                  <a:pt x="78309" y="68032"/>
                </a:lnTo>
                <a:lnTo>
                  <a:pt x="75273" y="80753"/>
                </a:lnTo>
                <a:lnTo>
                  <a:pt x="69880" y="90551"/>
                </a:lnTo>
                <a:lnTo>
                  <a:pt x="64541" y="97435"/>
                </a:lnTo>
                <a:lnTo>
                  <a:pt x="57076" y="101196"/>
                </a:lnTo>
                <a:lnTo>
                  <a:pt x="18669" y="101196"/>
                </a:lnTo>
                <a:lnTo>
                  <a:pt x="22935" y="106518"/>
                </a:lnTo>
                <a:lnTo>
                  <a:pt x="26142" y="110208"/>
                </a:lnTo>
                <a:lnTo>
                  <a:pt x="32488" y="113416"/>
                </a:lnTo>
                <a:lnTo>
                  <a:pt x="42528" y="116409"/>
                </a:lnTo>
                <a:lnTo>
                  <a:pt x="59114" y="116891"/>
                </a:lnTo>
                <a:lnTo>
                  <a:pt x="70516" y="112809"/>
                </a:lnTo>
                <a:lnTo>
                  <a:pt x="96711" y="70200"/>
                </a:lnTo>
                <a:lnTo>
                  <a:pt x="97599" y="54076"/>
                </a:lnTo>
                <a:lnTo>
                  <a:pt x="96477" y="41781"/>
                </a:lnTo>
                <a:lnTo>
                  <a:pt x="93102" y="30315"/>
                </a:lnTo>
                <a:lnTo>
                  <a:pt x="86809" y="19100"/>
                </a:lnTo>
                <a:lnTo>
                  <a:pt x="86102" y="18274"/>
                </a:lnTo>
                <a:close/>
              </a:path>
              <a:path w="97789" h="158115">
                <a:moveTo>
                  <a:pt x="52810" y="0"/>
                </a:moveTo>
                <a:lnTo>
                  <a:pt x="44271" y="0"/>
                </a:lnTo>
                <a:lnTo>
                  <a:pt x="36806" y="2128"/>
                </a:lnTo>
                <a:lnTo>
                  <a:pt x="30407" y="6386"/>
                </a:lnTo>
                <a:lnTo>
                  <a:pt x="26142" y="9083"/>
                </a:lnTo>
                <a:lnTo>
                  <a:pt x="21869" y="12773"/>
                </a:lnTo>
                <a:lnTo>
                  <a:pt x="18136" y="18096"/>
                </a:lnTo>
                <a:lnTo>
                  <a:pt x="85949" y="18096"/>
                </a:lnTo>
                <a:lnTo>
                  <a:pt x="76931" y="7556"/>
                </a:lnTo>
                <a:lnTo>
                  <a:pt x="65498" y="1892"/>
                </a:lnTo>
                <a:lnTo>
                  <a:pt x="52810" y="0"/>
                </a:lnTo>
                <a:close/>
              </a:path>
            </a:pathLst>
          </a:custGeom>
          <a:solidFill>
            <a:srgbClr val="FFFFFF"/>
          </a:solidFill>
        </p:spPr>
        <p:txBody>
          <a:bodyPr wrap="square" lIns="0" tIns="0" rIns="0" bIns="0" rtlCol="0"/>
          <a:lstStyle/>
          <a:p>
            <a:endParaRPr/>
          </a:p>
        </p:txBody>
      </p:sp>
      <p:sp>
        <p:nvSpPr>
          <p:cNvPr id="18" name="object 16">
            <a:extLst>
              <a:ext uri="{FF2B5EF4-FFF2-40B4-BE49-F238E27FC236}">
                <a16:creationId xmlns:a16="http://schemas.microsoft.com/office/drawing/2014/main" id="{7691B9BF-239C-1141-B3F4-B2A268E06B29}"/>
              </a:ext>
            </a:extLst>
          </p:cNvPr>
          <p:cNvSpPr/>
          <p:nvPr/>
        </p:nvSpPr>
        <p:spPr>
          <a:xfrm>
            <a:off x="4527600" y="3005404"/>
            <a:ext cx="476884" cy="291465"/>
          </a:xfrm>
          <a:custGeom>
            <a:avLst/>
            <a:gdLst/>
            <a:ahLst/>
            <a:cxnLst/>
            <a:rect l="l" t="t" r="r" b="b"/>
            <a:pathLst>
              <a:path w="476885" h="291464">
                <a:moveTo>
                  <a:pt x="0" y="0"/>
                </a:moveTo>
                <a:lnTo>
                  <a:pt x="476316" y="0"/>
                </a:lnTo>
                <a:lnTo>
                  <a:pt x="476316" y="291169"/>
                </a:lnTo>
                <a:lnTo>
                  <a:pt x="0" y="291169"/>
                </a:lnTo>
                <a:lnTo>
                  <a:pt x="0" y="0"/>
                </a:lnTo>
                <a:close/>
              </a:path>
            </a:pathLst>
          </a:custGeom>
          <a:ln w="6924">
            <a:solidFill>
              <a:srgbClr val="000000"/>
            </a:solidFill>
          </a:ln>
        </p:spPr>
        <p:txBody>
          <a:bodyPr wrap="square" lIns="0" tIns="0" rIns="0" bIns="0" rtlCol="0"/>
          <a:lstStyle/>
          <a:p>
            <a:endParaRPr/>
          </a:p>
        </p:txBody>
      </p:sp>
      <p:sp>
        <p:nvSpPr>
          <p:cNvPr id="19" name="object 17">
            <a:extLst>
              <a:ext uri="{FF2B5EF4-FFF2-40B4-BE49-F238E27FC236}">
                <a16:creationId xmlns:a16="http://schemas.microsoft.com/office/drawing/2014/main" id="{BE5FACDB-AA44-2F40-AC38-8E513BBCF2EB}"/>
              </a:ext>
            </a:extLst>
          </p:cNvPr>
          <p:cNvSpPr/>
          <p:nvPr/>
        </p:nvSpPr>
        <p:spPr>
          <a:xfrm>
            <a:off x="4527600" y="3005404"/>
            <a:ext cx="0" cy="0"/>
          </a:xfrm>
          <a:custGeom>
            <a:avLst/>
            <a:gdLst/>
            <a:ahLst/>
            <a:cxnLst/>
            <a:rect l="l" t="t" r="r" b="b"/>
            <a:pathLst>
              <a:path>
                <a:moveTo>
                  <a:pt x="0" y="0"/>
                </a:moveTo>
                <a:lnTo>
                  <a:pt x="0" y="0"/>
                </a:lnTo>
              </a:path>
            </a:pathLst>
          </a:custGeom>
          <a:ln w="6921">
            <a:solidFill>
              <a:srgbClr val="000000"/>
            </a:solidFill>
          </a:ln>
        </p:spPr>
        <p:txBody>
          <a:bodyPr wrap="square" lIns="0" tIns="0" rIns="0" bIns="0" rtlCol="0"/>
          <a:lstStyle/>
          <a:p>
            <a:endParaRPr/>
          </a:p>
        </p:txBody>
      </p:sp>
      <p:sp>
        <p:nvSpPr>
          <p:cNvPr id="20" name="object 18">
            <a:extLst>
              <a:ext uri="{FF2B5EF4-FFF2-40B4-BE49-F238E27FC236}">
                <a16:creationId xmlns:a16="http://schemas.microsoft.com/office/drawing/2014/main" id="{64863238-9585-6B45-A43E-E456D8132DE6}"/>
              </a:ext>
            </a:extLst>
          </p:cNvPr>
          <p:cNvSpPr/>
          <p:nvPr/>
        </p:nvSpPr>
        <p:spPr>
          <a:xfrm>
            <a:off x="4527600" y="3005404"/>
            <a:ext cx="476884" cy="291465"/>
          </a:xfrm>
          <a:custGeom>
            <a:avLst/>
            <a:gdLst/>
            <a:ahLst/>
            <a:cxnLst/>
            <a:rect l="l" t="t" r="r" b="b"/>
            <a:pathLst>
              <a:path w="476885" h="291464">
                <a:moveTo>
                  <a:pt x="0" y="0"/>
                </a:moveTo>
                <a:lnTo>
                  <a:pt x="476316" y="0"/>
                </a:lnTo>
                <a:lnTo>
                  <a:pt x="476316" y="291169"/>
                </a:lnTo>
                <a:lnTo>
                  <a:pt x="0" y="291169"/>
                </a:lnTo>
                <a:lnTo>
                  <a:pt x="0" y="0"/>
                </a:lnTo>
                <a:close/>
              </a:path>
            </a:pathLst>
          </a:custGeom>
          <a:solidFill>
            <a:srgbClr val="00FFFF"/>
          </a:solidFill>
        </p:spPr>
        <p:txBody>
          <a:bodyPr wrap="square" lIns="0" tIns="0" rIns="0" bIns="0" rtlCol="0"/>
          <a:lstStyle/>
          <a:p>
            <a:endParaRPr/>
          </a:p>
        </p:txBody>
      </p:sp>
      <p:sp>
        <p:nvSpPr>
          <p:cNvPr id="21" name="object 19">
            <a:extLst>
              <a:ext uri="{FF2B5EF4-FFF2-40B4-BE49-F238E27FC236}">
                <a16:creationId xmlns:a16="http://schemas.microsoft.com/office/drawing/2014/main" id="{F8BA19AF-E34C-9745-83B2-AEB9DAF1297A}"/>
              </a:ext>
            </a:extLst>
          </p:cNvPr>
          <p:cNvSpPr/>
          <p:nvPr/>
        </p:nvSpPr>
        <p:spPr>
          <a:xfrm>
            <a:off x="4527600" y="3005404"/>
            <a:ext cx="476884" cy="291465"/>
          </a:xfrm>
          <a:custGeom>
            <a:avLst/>
            <a:gdLst/>
            <a:ahLst/>
            <a:cxnLst/>
            <a:rect l="l" t="t" r="r" b="b"/>
            <a:pathLst>
              <a:path w="476885" h="291464">
                <a:moveTo>
                  <a:pt x="0" y="0"/>
                </a:moveTo>
                <a:lnTo>
                  <a:pt x="476316" y="0"/>
                </a:lnTo>
                <a:lnTo>
                  <a:pt x="476316" y="291169"/>
                </a:lnTo>
                <a:lnTo>
                  <a:pt x="0" y="291169"/>
                </a:lnTo>
                <a:lnTo>
                  <a:pt x="0" y="0"/>
                </a:lnTo>
                <a:close/>
              </a:path>
            </a:pathLst>
          </a:custGeom>
          <a:ln w="6924">
            <a:solidFill>
              <a:srgbClr val="000000"/>
            </a:solidFill>
          </a:ln>
        </p:spPr>
        <p:txBody>
          <a:bodyPr wrap="square" lIns="0" tIns="0" rIns="0" bIns="0" rtlCol="0"/>
          <a:lstStyle/>
          <a:p>
            <a:endParaRPr/>
          </a:p>
        </p:txBody>
      </p:sp>
      <p:sp>
        <p:nvSpPr>
          <p:cNvPr id="22" name="object 20">
            <a:extLst>
              <a:ext uri="{FF2B5EF4-FFF2-40B4-BE49-F238E27FC236}">
                <a16:creationId xmlns:a16="http://schemas.microsoft.com/office/drawing/2014/main" id="{DCBE82D7-8C3E-E44F-8618-84EE3E131E15}"/>
              </a:ext>
            </a:extLst>
          </p:cNvPr>
          <p:cNvSpPr/>
          <p:nvPr/>
        </p:nvSpPr>
        <p:spPr>
          <a:xfrm>
            <a:off x="4527600" y="3005404"/>
            <a:ext cx="0" cy="0"/>
          </a:xfrm>
          <a:custGeom>
            <a:avLst/>
            <a:gdLst/>
            <a:ahLst/>
            <a:cxnLst/>
            <a:rect l="l" t="t" r="r" b="b"/>
            <a:pathLst>
              <a:path>
                <a:moveTo>
                  <a:pt x="0" y="0"/>
                </a:moveTo>
                <a:lnTo>
                  <a:pt x="0" y="0"/>
                </a:lnTo>
              </a:path>
            </a:pathLst>
          </a:custGeom>
          <a:ln w="6921">
            <a:solidFill>
              <a:srgbClr val="000000"/>
            </a:solidFill>
          </a:ln>
        </p:spPr>
        <p:txBody>
          <a:bodyPr wrap="square" lIns="0" tIns="0" rIns="0" bIns="0" rtlCol="0"/>
          <a:lstStyle/>
          <a:p>
            <a:endParaRPr/>
          </a:p>
        </p:txBody>
      </p:sp>
      <p:sp>
        <p:nvSpPr>
          <p:cNvPr id="23" name="object 21">
            <a:extLst>
              <a:ext uri="{FF2B5EF4-FFF2-40B4-BE49-F238E27FC236}">
                <a16:creationId xmlns:a16="http://schemas.microsoft.com/office/drawing/2014/main" id="{6AEEB282-48FA-F944-B75C-A4ECEAF57927}"/>
              </a:ext>
            </a:extLst>
          </p:cNvPr>
          <p:cNvSpPr/>
          <p:nvPr/>
        </p:nvSpPr>
        <p:spPr>
          <a:xfrm>
            <a:off x="4680677" y="3060189"/>
            <a:ext cx="163830" cy="183515"/>
          </a:xfrm>
          <a:custGeom>
            <a:avLst/>
            <a:gdLst/>
            <a:ahLst/>
            <a:cxnLst/>
            <a:rect l="l" t="t" r="r" b="b"/>
            <a:pathLst>
              <a:path w="163830" h="183514">
                <a:moveTo>
                  <a:pt x="97081" y="0"/>
                </a:moveTo>
                <a:lnTo>
                  <a:pt x="68806" y="0"/>
                </a:lnTo>
                <a:lnTo>
                  <a:pt x="0" y="183161"/>
                </a:lnTo>
                <a:lnTo>
                  <a:pt x="25601" y="183161"/>
                </a:lnTo>
                <a:lnTo>
                  <a:pt x="45338" y="128304"/>
                </a:lnTo>
                <a:lnTo>
                  <a:pt x="143787" y="128304"/>
                </a:lnTo>
                <a:lnTo>
                  <a:pt x="136425" y="108079"/>
                </a:lnTo>
                <a:lnTo>
                  <a:pt x="52277" y="108079"/>
                </a:lnTo>
                <a:lnTo>
                  <a:pt x="82144" y="27179"/>
                </a:lnTo>
                <a:lnTo>
                  <a:pt x="106975" y="27179"/>
                </a:lnTo>
                <a:lnTo>
                  <a:pt x="97081" y="0"/>
                </a:lnTo>
                <a:close/>
              </a:path>
              <a:path w="163830" h="183514">
                <a:moveTo>
                  <a:pt x="143787" y="128304"/>
                </a:moveTo>
                <a:lnTo>
                  <a:pt x="117884" y="128304"/>
                </a:lnTo>
                <a:lnTo>
                  <a:pt x="136547" y="183161"/>
                </a:lnTo>
                <a:lnTo>
                  <a:pt x="163756" y="183161"/>
                </a:lnTo>
                <a:lnTo>
                  <a:pt x="143787" y="128304"/>
                </a:lnTo>
                <a:close/>
              </a:path>
              <a:path w="163830" h="183514">
                <a:moveTo>
                  <a:pt x="106975" y="27179"/>
                </a:moveTo>
                <a:lnTo>
                  <a:pt x="82144" y="27179"/>
                </a:lnTo>
                <a:lnTo>
                  <a:pt x="109879" y="108079"/>
                </a:lnTo>
                <a:lnTo>
                  <a:pt x="136425" y="108079"/>
                </a:lnTo>
                <a:lnTo>
                  <a:pt x="106975" y="27179"/>
                </a:lnTo>
                <a:close/>
              </a:path>
            </a:pathLst>
          </a:custGeom>
          <a:solidFill>
            <a:srgbClr val="000000"/>
          </a:solidFill>
        </p:spPr>
        <p:txBody>
          <a:bodyPr wrap="square" lIns="0" tIns="0" rIns="0" bIns="0" rtlCol="0"/>
          <a:lstStyle/>
          <a:p>
            <a:endParaRPr/>
          </a:p>
        </p:txBody>
      </p:sp>
      <p:sp>
        <p:nvSpPr>
          <p:cNvPr id="24" name="object 22">
            <a:extLst>
              <a:ext uri="{FF2B5EF4-FFF2-40B4-BE49-F238E27FC236}">
                <a16:creationId xmlns:a16="http://schemas.microsoft.com/office/drawing/2014/main" id="{4EFAFD0E-FC7A-194E-964E-ABA42201F0CB}"/>
              </a:ext>
            </a:extLst>
          </p:cNvPr>
          <p:cNvSpPr/>
          <p:nvPr/>
        </p:nvSpPr>
        <p:spPr>
          <a:xfrm>
            <a:off x="4328643" y="3509541"/>
            <a:ext cx="875030" cy="986790"/>
          </a:xfrm>
          <a:custGeom>
            <a:avLst/>
            <a:gdLst/>
            <a:ahLst/>
            <a:cxnLst/>
            <a:rect l="l" t="t" r="r" b="b"/>
            <a:pathLst>
              <a:path w="875029" h="986789">
                <a:moveTo>
                  <a:pt x="810740" y="0"/>
                </a:moveTo>
                <a:lnTo>
                  <a:pt x="64009" y="0"/>
                </a:lnTo>
                <a:lnTo>
                  <a:pt x="62235" y="24"/>
                </a:lnTo>
                <a:lnTo>
                  <a:pt x="23300" y="14675"/>
                </a:lnTo>
                <a:lnTo>
                  <a:pt x="1642" y="49507"/>
                </a:lnTo>
                <a:lnTo>
                  <a:pt x="0" y="63868"/>
                </a:lnTo>
                <a:lnTo>
                  <a:pt x="24" y="924245"/>
                </a:lnTo>
                <a:lnTo>
                  <a:pt x="14707" y="963094"/>
                </a:lnTo>
                <a:lnTo>
                  <a:pt x="49616" y="984705"/>
                </a:lnTo>
                <a:lnTo>
                  <a:pt x="64009" y="986344"/>
                </a:lnTo>
                <a:lnTo>
                  <a:pt x="812495" y="986320"/>
                </a:lnTo>
                <a:lnTo>
                  <a:pt x="851426" y="971675"/>
                </a:lnTo>
                <a:lnTo>
                  <a:pt x="873084" y="936839"/>
                </a:lnTo>
                <a:lnTo>
                  <a:pt x="874727" y="922475"/>
                </a:lnTo>
                <a:lnTo>
                  <a:pt x="874703" y="62116"/>
                </a:lnTo>
                <a:lnTo>
                  <a:pt x="860031" y="23257"/>
                </a:lnTo>
                <a:lnTo>
                  <a:pt x="825130" y="1639"/>
                </a:lnTo>
                <a:lnTo>
                  <a:pt x="810740" y="0"/>
                </a:lnTo>
                <a:close/>
              </a:path>
            </a:pathLst>
          </a:custGeom>
          <a:solidFill>
            <a:srgbClr val="FFFFFF"/>
          </a:solidFill>
        </p:spPr>
        <p:txBody>
          <a:bodyPr wrap="square" lIns="0" tIns="0" rIns="0" bIns="0" rtlCol="0"/>
          <a:lstStyle/>
          <a:p>
            <a:endParaRPr/>
          </a:p>
        </p:txBody>
      </p:sp>
      <p:sp>
        <p:nvSpPr>
          <p:cNvPr id="25" name="object 23">
            <a:extLst>
              <a:ext uri="{FF2B5EF4-FFF2-40B4-BE49-F238E27FC236}">
                <a16:creationId xmlns:a16="http://schemas.microsoft.com/office/drawing/2014/main" id="{8B6501E6-AF6B-E446-B119-2969C4CC4D31}"/>
              </a:ext>
            </a:extLst>
          </p:cNvPr>
          <p:cNvSpPr/>
          <p:nvPr/>
        </p:nvSpPr>
        <p:spPr>
          <a:xfrm>
            <a:off x="4328643" y="3509541"/>
            <a:ext cx="875030" cy="986790"/>
          </a:xfrm>
          <a:custGeom>
            <a:avLst/>
            <a:gdLst/>
            <a:ahLst/>
            <a:cxnLst/>
            <a:rect l="l" t="t" r="r" b="b"/>
            <a:pathLst>
              <a:path w="875029" h="986789">
                <a:moveTo>
                  <a:pt x="64009" y="0"/>
                </a:moveTo>
                <a:lnTo>
                  <a:pt x="810740" y="0"/>
                </a:lnTo>
                <a:lnTo>
                  <a:pt x="825130" y="1639"/>
                </a:lnTo>
                <a:lnTo>
                  <a:pt x="860031" y="23257"/>
                </a:lnTo>
                <a:lnTo>
                  <a:pt x="874703" y="62116"/>
                </a:lnTo>
                <a:lnTo>
                  <a:pt x="874727" y="922475"/>
                </a:lnTo>
                <a:lnTo>
                  <a:pt x="873084" y="936839"/>
                </a:lnTo>
                <a:lnTo>
                  <a:pt x="851426" y="971675"/>
                </a:lnTo>
                <a:lnTo>
                  <a:pt x="812495" y="986320"/>
                </a:lnTo>
                <a:lnTo>
                  <a:pt x="64009" y="986344"/>
                </a:lnTo>
                <a:lnTo>
                  <a:pt x="49616" y="984705"/>
                </a:lnTo>
                <a:lnTo>
                  <a:pt x="14707" y="963094"/>
                </a:lnTo>
                <a:lnTo>
                  <a:pt x="24" y="924245"/>
                </a:lnTo>
                <a:lnTo>
                  <a:pt x="0" y="63868"/>
                </a:lnTo>
                <a:lnTo>
                  <a:pt x="1642" y="49507"/>
                </a:lnTo>
                <a:lnTo>
                  <a:pt x="23300" y="14675"/>
                </a:lnTo>
                <a:lnTo>
                  <a:pt x="62235" y="24"/>
                </a:lnTo>
                <a:lnTo>
                  <a:pt x="64009" y="0"/>
                </a:lnTo>
                <a:close/>
              </a:path>
            </a:pathLst>
          </a:custGeom>
          <a:ln w="6928">
            <a:solidFill>
              <a:srgbClr val="000000"/>
            </a:solidFill>
          </a:ln>
        </p:spPr>
        <p:txBody>
          <a:bodyPr wrap="square" lIns="0" tIns="0" rIns="0" bIns="0" rtlCol="0"/>
          <a:lstStyle/>
          <a:p>
            <a:endParaRPr/>
          </a:p>
        </p:txBody>
      </p:sp>
      <p:sp>
        <p:nvSpPr>
          <p:cNvPr id="26" name="object 24">
            <a:extLst>
              <a:ext uri="{FF2B5EF4-FFF2-40B4-BE49-F238E27FC236}">
                <a16:creationId xmlns:a16="http://schemas.microsoft.com/office/drawing/2014/main" id="{017715DB-6FBE-BC41-A817-DEDC332D3B8F}"/>
              </a:ext>
            </a:extLst>
          </p:cNvPr>
          <p:cNvSpPr/>
          <p:nvPr/>
        </p:nvSpPr>
        <p:spPr>
          <a:xfrm>
            <a:off x="4392652" y="3509541"/>
            <a:ext cx="0" cy="0"/>
          </a:xfrm>
          <a:custGeom>
            <a:avLst/>
            <a:gdLst/>
            <a:ahLst/>
            <a:cxnLst/>
            <a:rect l="l" t="t" r="r" b="b"/>
            <a:pathLst>
              <a:path>
                <a:moveTo>
                  <a:pt x="0" y="0"/>
                </a:moveTo>
                <a:lnTo>
                  <a:pt x="0" y="0"/>
                </a:lnTo>
              </a:path>
            </a:pathLst>
          </a:custGeom>
          <a:ln w="6921">
            <a:solidFill>
              <a:srgbClr val="000000"/>
            </a:solidFill>
          </a:ln>
        </p:spPr>
        <p:txBody>
          <a:bodyPr wrap="square" lIns="0" tIns="0" rIns="0" bIns="0" rtlCol="0"/>
          <a:lstStyle/>
          <a:p>
            <a:endParaRPr/>
          </a:p>
        </p:txBody>
      </p:sp>
      <p:sp>
        <p:nvSpPr>
          <p:cNvPr id="27" name="object 25">
            <a:extLst>
              <a:ext uri="{FF2B5EF4-FFF2-40B4-BE49-F238E27FC236}">
                <a16:creationId xmlns:a16="http://schemas.microsoft.com/office/drawing/2014/main" id="{96BE0526-EC9C-2B48-9D3A-9BF44C464347}"/>
              </a:ext>
            </a:extLst>
          </p:cNvPr>
          <p:cNvSpPr/>
          <p:nvPr/>
        </p:nvSpPr>
        <p:spPr>
          <a:xfrm>
            <a:off x="4475856" y="3546797"/>
            <a:ext cx="146050" cy="182880"/>
          </a:xfrm>
          <a:custGeom>
            <a:avLst/>
            <a:gdLst/>
            <a:ahLst/>
            <a:cxnLst/>
            <a:rect l="l" t="t" r="r" b="b"/>
            <a:pathLst>
              <a:path w="146050" h="182880">
                <a:moveTo>
                  <a:pt x="29341" y="0"/>
                </a:moveTo>
                <a:lnTo>
                  <a:pt x="0" y="0"/>
                </a:lnTo>
                <a:lnTo>
                  <a:pt x="0" y="182593"/>
                </a:lnTo>
                <a:lnTo>
                  <a:pt x="23468" y="182593"/>
                </a:lnTo>
                <a:lnTo>
                  <a:pt x="23468" y="34560"/>
                </a:lnTo>
                <a:lnTo>
                  <a:pt x="50894" y="34560"/>
                </a:lnTo>
                <a:lnTo>
                  <a:pt x="29341" y="0"/>
                </a:lnTo>
                <a:close/>
              </a:path>
              <a:path w="146050" h="182880">
                <a:moveTo>
                  <a:pt x="50894" y="34560"/>
                </a:moveTo>
                <a:lnTo>
                  <a:pt x="23468" y="34560"/>
                </a:lnTo>
                <a:lnTo>
                  <a:pt x="117344" y="182593"/>
                </a:lnTo>
                <a:lnTo>
                  <a:pt x="145619" y="182593"/>
                </a:lnTo>
                <a:lnTo>
                  <a:pt x="145619" y="147962"/>
                </a:lnTo>
                <a:lnTo>
                  <a:pt x="121617" y="147962"/>
                </a:lnTo>
                <a:lnTo>
                  <a:pt x="50894" y="34560"/>
                </a:lnTo>
                <a:close/>
              </a:path>
              <a:path w="146050" h="182880">
                <a:moveTo>
                  <a:pt x="145619" y="0"/>
                </a:moveTo>
                <a:lnTo>
                  <a:pt x="121617" y="0"/>
                </a:lnTo>
                <a:lnTo>
                  <a:pt x="121617" y="147962"/>
                </a:lnTo>
                <a:lnTo>
                  <a:pt x="145619" y="147962"/>
                </a:lnTo>
                <a:lnTo>
                  <a:pt x="145619" y="0"/>
                </a:lnTo>
                <a:close/>
              </a:path>
            </a:pathLst>
          </a:custGeom>
          <a:solidFill>
            <a:srgbClr val="000000"/>
          </a:solidFill>
        </p:spPr>
        <p:txBody>
          <a:bodyPr wrap="square" lIns="0" tIns="0" rIns="0" bIns="0" rtlCol="0"/>
          <a:lstStyle/>
          <a:p>
            <a:endParaRPr/>
          </a:p>
        </p:txBody>
      </p:sp>
      <p:sp>
        <p:nvSpPr>
          <p:cNvPr id="28" name="object 26">
            <a:extLst>
              <a:ext uri="{FF2B5EF4-FFF2-40B4-BE49-F238E27FC236}">
                <a16:creationId xmlns:a16="http://schemas.microsoft.com/office/drawing/2014/main" id="{65454CF9-B321-5441-927D-8427C6972B46}"/>
              </a:ext>
            </a:extLst>
          </p:cNvPr>
          <p:cNvSpPr/>
          <p:nvPr/>
        </p:nvSpPr>
        <p:spPr>
          <a:xfrm>
            <a:off x="4648741" y="3592002"/>
            <a:ext cx="123825" cy="142240"/>
          </a:xfrm>
          <a:custGeom>
            <a:avLst/>
            <a:gdLst/>
            <a:ahLst/>
            <a:cxnLst/>
            <a:rect l="l" t="t" r="r" b="b"/>
            <a:pathLst>
              <a:path w="123825" h="142239">
                <a:moveTo>
                  <a:pt x="62877" y="0"/>
                </a:moveTo>
                <a:lnTo>
                  <a:pt x="22926" y="15252"/>
                </a:lnTo>
                <a:lnTo>
                  <a:pt x="3092" y="48243"/>
                </a:lnTo>
                <a:lnTo>
                  <a:pt x="0" y="77420"/>
                </a:lnTo>
                <a:lnTo>
                  <a:pt x="1381" y="91223"/>
                </a:lnTo>
                <a:lnTo>
                  <a:pt x="26082" y="132566"/>
                </a:lnTo>
                <a:lnTo>
                  <a:pt x="65139" y="141998"/>
                </a:lnTo>
                <a:lnTo>
                  <a:pt x="78875" y="140061"/>
                </a:lnTo>
                <a:lnTo>
                  <a:pt x="90839" y="135740"/>
                </a:lnTo>
                <a:lnTo>
                  <a:pt x="101211" y="128881"/>
                </a:lnTo>
                <a:lnTo>
                  <a:pt x="106743" y="122982"/>
                </a:lnTo>
                <a:lnTo>
                  <a:pt x="61811" y="122982"/>
                </a:lnTo>
                <a:lnTo>
                  <a:pt x="50697" y="121617"/>
                </a:lnTo>
                <a:lnTo>
                  <a:pt x="23790" y="82681"/>
                </a:lnTo>
                <a:lnTo>
                  <a:pt x="23137" y="66391"/>
                </a:lnTo>
                <a:lnTo>
                  <a:pt x="25078" y="54556"/>
                </a:lnTo>
                <a:lnTo>
                  <a:pt x="29346" y="42683"/>
                </a:lnTo>
                <a:lnTo>
                  <a:pt x="36466" y="30115"/>
                </a:lnTo>
                <a:lnTo>
                  <a:pt x="44673" y="24545"/>
                </a:lnTo>
                <a:lnTo>
                  <a:pt x="57387" y="21701"/>
                </a:lnTo>
                <a:lnTo>
                  <a:pt x="109118" y="21701"/>
                </a:lnTo>
                <a:lnTo>
                  <a:pt x="99513" y="11502"/>
                </a:lnTo>
                <a:lnTo>
                  <a:pt x="88436" y="5117"/>
                </a:lnTo>
                <a:lnTo>
                  <a:pt x="76182" y="1280"/>
                </a:lnTo>
                <a:lnTo>
                  <a:pt x="62877" y="0"/>
                </a:lnTo>
                <a:close/>
              </a:path>
              <a:path w="123825" h="142239">
                <a:moveTo>
                  <a:pt x="109118" y="21701"/>
                </a:moveTo>
                <a:lnTo>
                  <a:pt x="57387" y="21701"/>
                </a:lnTo>
                <a:lnTo>
                  <a:pt x="76154" y="21825"/>
                </a:lnTo>
                <a:lnTo>
                  <a:pt x="87087" y="28196"/>
                </a:lnTo>
                <a:lnTo>
                  <a:pt x="95160" y="38826"/>
                </a:lnTo>
                <a:lnTo>
                  <a:pt x="98394" y="47426"/>
                </a:lnTo>
                <a:lnTo>
                  <a:pt x="100086" y="59527"/>
                </a:lnTo>
                <a:lnTo>
                  <a:pt x="100383" y="76794"/>
                </a:lnTo>
                <a:lnTo>
                  <a:pt x="98410" y="87841"/>
                </a:lnTo>
                <a:lnTo>
                  <a:pt x="94104" y="99943"/>
                </a:lnTo>
                <a:lnTo>
                  <a:pt x="86784" y="114109"/>
                </a:lnTo>
                <a:lnTo>
                  <a:pt x="76084" y="120744"/>
                </a:lnTo>
                <a:lnTo>
                  <a:pt x="61811" y="122982"/>
                </a:lnTo>
                <a:lnTo>
                  <a:pt x="106743" y="122982"/>
                </a:lnTo>
                <a:lnTo>
                  <a:pt x="123320" y="73817"/>
                </a:lnTo>
                <a:lnTo>
                  <a:pt x="123617" y="56683"/>
                </a:lnTo>
                <a:lnTo>
                  <a:pt x="121227" y="44458"/>
                </a:lnTo>
                <a:lnTo>
                  <a:pt x="116660" y="33045"/>
                </a:lnTo>
                <a:lnTo>
                  <a:pt x="109546" y="22155"/>
                </a:lnTo>
                <a:lnTo>
                  <a:pt x="109118" y="21701"/>
                </a:lnTo>
                <a:close/>
              </a:path>
            </a:pathLst>
          </a:custGeom>
          <a:solidFill>
            <a:srgbClr val="000000"/>
          </a:solidFill>
        </p:spPr>
        <p:txBody>
          <a:bodyPr wrap="square" lIns="0" tIns="0" rIns="0" bIns="0" rtlCol="0"/>
          <a:lstStyle/>
          <a:p>
            <a:endParaRPr/>
          </a:p>
        </p:txBody>
      </p:sp>
      <p:sp>
        <p:nvSpPr>
          <p:cNvPr id="29" name="object 27">
            <a:extLst>
              <a:ext uri="{FF2B5EF4-FFF2-40B4-BE49-F238E27FC236}">
                <a16:creationId xmlns:a16="http://schemas.microsoft.com/office/drawing/2014/main" id="{28C706E8-AB3B-0A49-A9CE-2DBA47C7EA71}"/>
              </a:ext>
            </a:extLst>
          </p:cNvPr>
          <p:cNvSpPr/>
          <p:nvPr/>
        </p:nvSpPr>
        <p:spPr>
          <a:xfrm>
            <a:off x="4790790" y="3545733"/>
            <a:ext cx="118745" cy="188595"/>
          </a:xfrm>
          <a:custGeom>
            <a:avLst/>
            <a:gdLst/>
            <a:ahLst/>
            <a:cxnLst/>
            <a:rect l="l" t="t" r="r" b="b"/>
            <a:pathLst>
              <a:path w="118744" h="188594">
                <a:moveTo>
                  <a:pt x="57375" y="47901"/>
                </a:moveTo>
                <a:lnTo>
                  <a:pt x="20506" y="63576"/>
                </a:lnTo>
                <a:lnTo>
                  <a:pt x="2454" y="97854"/>
                </a:lnTo>
                <a:lnTo>
                  <a:pt x="0" y="126972"/>
                </a:lnTo>
                <a:lnTo>
                  <a:pt x="1772" y="139584"/>
                </a:lnTo>
                <a:lnTo>
                  <a:pt x="19989" y="173722"/>
                </a:lnTo>
                <a:lnTo>
                  <a:pt x="55005" y="188411"/>
                </a:lnTo>
                <a:lnTo>
                  <a:pt x="68166" y="187101"/>
                </a:lnTo>
                <a:lnTo>
                  <a:pt x="79759" y="182830"/>
                </a:lnTo>
                <a:lnTo>
                  <a:pt x="89588" y="175642"/>
                </a:lnTo>
                <a:lnTo>
                  <a:pt x="95047" y="168660"/>
                </a:lnTo>
                <a:lnTo>
                  <a:pt x="58553" y="168660"/>
                </a:lnTo>
                <a:lnTo>
                  <a:pt x="47587" y="166054"/>
                </a:lnTo>
                <a:lnTo>
                  <a:pt x="37663" y="158648"/>
                </a:lnTo>
                <a:lnTo>
                  <a:pt x="27924" y="144797"/>
                </a:lnTo>
                <a:lnTo>
                  <a:pt x="24763" y="132617"/>
                </a:lnTo>
                <a:lnTo>
                  <a:pt x="23768" y="118653"/>
                </a:lnTo>
                <a:lnTo>
                  <a:pt x="24305" y="108107"/>
                </a:lnTo>
                <a:lnTo>
                  <a:pt x="41826" y="73484"/>
                </a:lnTo>
                <a:lnTo>
                  <a:pt x="68731" y="68357"/>
                </a:lnTo>
                <a:lnTo>
                  <a:pt x="118176" y="68357"/>
                </a:lnTo>
                <a:lnTo>
                  <a:pt x="118176" y="67558"/>
                </a:lnTo>
                <a:lnTo>
                  <a:pt x="96840" y="67558"/>
                </a:lnTo>
                <a:lnTo>
                  <a:pt x="91508" y="61171"/>
                </a:lnTo>
                <a:lnTo>
                  <a:pt x="87242" y="56914"/>
                </a:lnTo>
                <a:lnTo>
                  <a:pt x="82192" y="53819"/>
                </a:lnTo>
                <a:lnTo>
                  <a:pt x="70895" y="49381"/>
                </a:lnTo>
                <a:lnTo>
                  <a:pt x="57375" y="47901"/>
                </a:lnTo>
                <a:close/>
              </a:path>
              <a:path w="118744" h="188594">
                <a:moveTo>
                  <a:pt x="118176" y="164993"/>
                </a:moveTo>
                <a:lnTo>
                  <a:pt x="97914" y="164993"/>
                </a:lnTo>
                <a:lnTo>
                  <a:pt x="97914" y="183657"/>
                </a:lnTo>
                <a:lnTo>
                  <a:pt x="118176" y="183657"/>
                </a:lnTo>
                <a:lnTo>
                  <a:pt x="118176" y="164993"/>
                </a:lnTo>
                <a:close/>
              </a:path>
              <a:path w="118744" h="188594">
                <a:moveTo>
                  <a:pt x="118176" y="68357"/>
                </a:moveTo>
                <a:lnTo>
                  <a:pt x="68731" y="68357"/>
                </a:lnTo>
                <a:lnTo>
                  <a:pt x="79442" y="73456"/>
                </a:lnTo>
                <a:lnTo>
                  <a:pt x="90533" y="84436"/>
                </a:lnTo>
                <a:lnTo>
                  <a:pt x="94357" y="93924"/>
                </a:lnTo>
                <a:lnTo>
                  <a:pt x="96539" y="107040"/>
                </a:lnTo>
                <a:lnTo>
                  <a:pt x="97110" y="124802"/>
                </a:lnTo>
                <a:lnTo>
                  <a:pt x="95115" y="137137"/>
                </a:lnTo>
                <a:lnTo>
                  <a:pt x="90666" y="148741"/>
                </a:lnTo>
                <a:lnTo>
                  <a:pt x="83161" y="160250"/>
                </a:lnTo>
                <a:lnTo>
                  <a:pt x="72776" y="166645"/>
                </a:lnTo>
                <a:lnTo>
                  <a:pt x="58553" y="168660"/>
                </a:lnTo>
                <a:lnTo>
                  <a:pt x="95047" y="168660"/>
                </a:lnTo>
                <a:lnTo>
                  <a:pt x="97914" y="164993"/>
                </a:lnTo>
                <a:lnTo>
                  <a:pt x="118176" y="164993"/>
                </a:lnTo>
                <a:lnTo>
                  <a:pt x="118176" y="68357"/>
                </a:lnTo>
                <a:close/>
              </a:path>
              <a:path w="118744" h="188594">
                <a:moveTo>
                  <a:pt x="118176" y="0"/>
                </a:moveTo>
                <a:lnTo>
                  <a:pt x="96840" y="0"/>
                </a:lnTo>
                <a:lnTo>
                  <a:pt x="96840" y="67558"/>
                </a:lnTo>
                <a:lnTo>
                  <a:pt x="118176" y="67558"/>
                </a:lnTo>
                <a:lnTo>
                  <a:pt x="118176" y="0"/>
                </a:lnTo>
                <a:close/>
              </a:path>
            </a:pathLst>
          </a:custGeom>
          <a:solidFill>
            <a:srgbClr val="000000"/>
          </a:solidFill>
        </p:spPr>
        <p:txBody>
          <a:bodyPr wrap="square" lIns="0" tIns="0" rIns="0" bIns="0" rtlCol="0"/>
          <a:lstStyle/>
          <a:p>
            <a:endParaRPr/>
          </a:p>
        </p:txBody>
      </p:sp>
      <p:sp>
        <p:nvSpPr>
          <p:cNvPr id="30" name="object 28">
            <a:extLst>
              <a:ext uri="{FF2B5EF4-FFF2-40B4-BE49-F238E27FC236}">
                <a16:creationId xmlns:a16="http://schemas.microsoft.com/office/drawing/2014/main" id="{D237B6A0-F0AA-5F49-9252-B6D143CF9E86}"/>
              </a:ext>
            </a:extLst>
          </p:cNvPr>
          <p:cNvSpPr/>
          <p:nvPr/>
        </p:nvSpPr>
        <p:spPr>
          <a:xfrm>
            <a:off x="4935651" y="3593066"/>
            <a:ext cx="121920" cy="141605"/>
          </a:xfrm>
          <a:custGeom>
            <a:avLst/>
            <a:gdLst/>
            <a:ahLst/>
            <a:cxnLst/>
            <a:rect l="l" t="t" r="r" b="b"/>
            <a:pathLst>
              <a:path w="121920" h="141605">
                <a:moveTo>
                  <a:pt x="62392" y="0"/>
                </a:moveTo>
                <a:lnTo>
                  <a:pt x="25738" y="12028"/>
                </a:lnTo>
                <a:lnTo>
                  <a:pt x="2230" y="51580"/>
                </a:lnTo>
                <a:lnTo>
                  <a:pt x="0" y="83139"/>
                </a:lnTo>
                <a:lnTo>
                  <a:pt x="2292" y="95260"/>
                </a:lnTo>
                <a:lnTo>
                  <a:pt x="22997" y="128928"/>
                </a:lnTo>
                <a:lnTo>
                  <a:pt x="59193" y="141078"/>
                </a:lnTo>
                <a:lnTo>
                  <a:pt x="65599" y="141078"/>
                </a:lnTo>
                <a:lnTo>
                  <a:pt x="102917" y="125679"/>
                </a:lnTo>
                <a:lnTo>
                  <a:pt x="107858" y="120410"/>
                </a:lnTo>
                <a:lnTo>
                  <a:pt x="49796" y="120410"/>
                </a:lnTo>
                <a:lnTo>
                  <a:pt x="39153" y="114468"/>
                </a:lnTo>
                <a:lnTo>
                  <a:pt x="28992" y="102507"/>
                </a:lnTo>
                <a:lnTo>
                  <a:pt x="25138" y="90707"/>
                </a:lnTo>
                <a:lnTo>
                  <a:pt x="23460" y="76642"/>
                </a:lnTo>
                <a:lnTo>
                  <a:pt x="121469" y="68470"/>
                </a:lnTo>
                <a:lnTo>
                  <a:pt x="120779" y="59113"/>
                </a:lnTo>
                <a:lnTo>
                  <a:pt x="98154" y="59113"/>
                </a:lnTo>
                <a:lnTo>
                  <a:pt x="24556" y="53279"/>
                </a:lnTo>
                <a:lnTo>
                  <a:pt x="54587" y="21261"/>
                </a:lnTo>
                <a:lnTo>
                  <a:pt x="71726" y="20814"/>
                </a:lnTo>
                <a:lnTo>
                  <a:pt x="107981" y="20814"/>
                </a:lnTo>
                <a:lnTo>
                  <a:pt x="99802" y="12936"/>
                </a:lnTo>
                <a:lnTo>
                  <a:pt x="87090" y="5440"/>
                </a:lnTo>
                <a:lnTo>
                  <a:pt x="74921" y="1310"/>
                </a:lnTo>
                <a:lnTo>
                  <a:pt x="62392" y="0"/>
                </a:lnTo>
                <a:close/>
              </a:path>
              <a:path w="121920" h="141605">
                <a:moveTo>
                  <a:pt x="119483" y="94738"/>
                </a:moveTo>
                <a:lnTo>
                  <a:pt x="97585" y="94738"/>
                </a:lnTo>
                <a:lnTo>
                  <a:pt x="96021" y="100628"/>
                </a:lnTo>
                <a:lnTo>
                  <a:pt x="92822" y="105383"/>
                </a:lnTo>
                <a:lnTo>
                  <a:pt x="87330" y="111939"/>
                </a:lnTo>
                <a:lnTo>
                  <a:pt x="79212" y="117273"/>
                </a:lnTo>
                <a:lnTo>
                  <a:pt x="67304" y="120245"/>
                </a:lnTo>
                <a:lnTo>
                  <a:pt x="49796" y="120410"/>
                </a:lnTo>
                <a:lnTo>
                  <a:pt x="107858" y="120410"/>
                </a:lnTo>
                <a:lnTo>
                  <a:pt x="110382" y="117163"/>
                </a:lnTo>
                <a:lnTo>
                  <a:pt x="113582" y="110776"/>
                </a:lnTo>
                <a:lnTo>
                  <a:pt x="116781" y="104886"/>
                </a:lnTo>
                <a:lnTo>
                  <a:pt x="118914" y="99564"/>
                </a:lnTo>
                <a:lnTo>
                  <a:pt x="119483" y="94738"/>
                </a:lnTo>
                <a:close/>
              </a:path>
              <a:path w="121920" h="141605">
                <a:moveTo>
                  <a:pt x="107981" y="20814"/>
                </a:moveTo>
                <a:lnTo>
                  <a:pt x="71726" y="20814"/>
                </a:lnTo>
                <a:lnTo>
                  <a:pt x="83482" y="26074"/>
                </a:lnTo>
                <a:lnTo>
                  <a:pt x="91755" y="35695"/>
                </a:lnTo>
                <a:lnTo>
                  <a:pt x="95452" y="41514"/>
                </a:lnTo>
                <a:lnTo>
                  <a:pt x="97585" y="49533"/>
                </a:lnTo>
                <a:lnTo>
                  <a:pt x="98154" y="59113"/>
                </a:lnTo>
                <a:lnTo>
                  <a:pt x="120779" y="59113"/>
                </a:lnTo>
                <a:lnTo>
                  <a:pt x="120527" y="55697"/>
                </a:lnTo>
                <a:lnTo>
                  <a:pt x="118847" y="44300"/>
                </a:lnTo>
                <a:lnTo>
                  <a:pt x="114985" y="33017"/>
                </a:lnTo>
                <a:lnTo>
                  <a:pt x="108164" y="20991"/>
                </a:lnTo>
                <a:lnTo>
                  <a:pt x="107981" y="20814"/>
                </a:lnTo>
                <a:close/>
              </a:path>
            </a:pathLst>
          </a:custGeom>
          <a:solidFill>
            <a:srgbClr val="000000"/>
          </a:solidFill>
        </p:spPr>
        <p:txBody>
          <a:bodyPr wrap="square" lIns="0" tIns="0" rIns="0" bIns="0" rtlCol="0"/>
          <a:lstStyle/>
          <a:p>
            <a:endParaRPr/>
          </a:p>
        </p:txBody>
      </p:sp>
      <p:sp>
        <p:nvSpPr>
          <p:cNvPr id="31" name="object 29">
            <a:extLst>
              <a:ext uri="{FF2B5EF4-FFF2-40B4-BE49-F238E27FC236}">
                <a16:creationId xmlns:a16="http://schemas.microsoft.com/office/drawing/2014/main" id="{68B28339-9F03-5E40-8639-DA12C8B19DEB}"/>
              </a:ext>
            </a:extLst>
          </p:cNvPr>
          <p:cNvSpPr/>
          <p:nvPr/>
        </p:nvSpPr>
        <p:spPr>
          <a:xfrm>
            <a:off x="4388912" y="3818239"/>
            <a:ext cx="753745" cy="642620"/>
          </a:xfrm>
          <a:custGeom>
            <a:avLst/>
            <a:gdLst/>
            <a:ahLst/>
            <a:cxnLst/>
            <a:rect l="l" t="t" r="r" b="b"/>
            <a:pathLst>
              <a:path w="753745" h="642619">
                <a:moveTo>
                  <a:pt x="689683" y="0"/>
                </a:moveTo>
                <a:lnTo>
                  <a:pt x="64007" y="0"/>
                </a:lnTo>
                <a:lnTo>
                  <a:pt x="62235" y="24"/>
                </a:lnTo>
                <a:lnTo>
                  <a:pt x="23303" y="14675"/>
                </a:lnTo>
                <a:lnTo>
                  <a:pt x="1642" y="49507"/>
                </a:lnTo>
                <a:lnTo>
                  <a:pt x="0" y="63868"/>
                </a:lnTo>
                <a:lnTo>
                  <a:pt x="24" y="580418"/>
                </a:lnTo>
                <a:lnTo>
                  <a:pt x="14708" y="619267"/>
                </a:lnTo>
                <a:lnTo>
                  <a:pt x="49616" y="640879"/>
                </a:lnTo>
                <a:lnTo>
                  <a:pt x="64007" y="642518"/>
                </a:lnTo>
                <a:lnTo>
                  <a:pt x="691466" y="642494"/>
                </a:lnTo>
                <a:lnTo>
                  <a:pt x="730605" y="627849"/>
                </a:lnTo>
                <a:lnTo>
                  <a:pt x="752056" y="593013"/>
                </a:lnTo>
                <a:lnTo>
                  <a:pt x="753670" y="578649"/>
                </a:lnTo>
                <a:lnTo>
                  <a:pt x="753646" y="62116"/>
                </a:lnTo>
                <a:lnTo>
                  <a:pt x="739158" y="23257"/>
                </a:lnTo>
                <a:lnTo>
                  <a:pt x="704250" y="1639"/>
                </a:lnTo>
                <a:lnTo>
                  <a:pt x="689683" y="0"/>
                </a:lnTo>
                <a:close/>
              </a:path>
            </a:pathLst>
          </a:custGeom>
          <a:solidFill>
            <a:srgbClr val="0000FF"/>
          </a:solidFill>
        </p:spPr>
        <p:txBody>
          <a:bodyPr wrap="square" lIns="0" tIns="0" rIns="0" bIns="0" rtlCol="0"/>
          <a:lstStyle/>
          <a:p>
            <a:endParaRPr/>
          </a:p>
        </p:txBody>
      </p:sp>
      <p:sp>
        <p:nvSpPr>
          <p:cNvPr id="32" name="object 30">
            <a:extLst>
              <a:ext uri="{FF2B5EF4-FFF2-40B4-BE49-F238E27FC236}">
                <a16:creationId xmlns:a16="http://schemas.microsoft.com/office/drawing/2014/main" id="{7F846511-478F-2540-89D0-D6BF209D21E9}"/>
              </a:ext>
            </a:extLst>
          </p:cNvPr>
          <p:cNvSpPr/>
          <p:nvPr/>
        </p:nvSpPr>
        <p:spPr>
          <a:xfrm>
            <a:off x="4388912" y="3818239"/>
            <a:ext cx="753745" cy="642620"/>
          </a:xfrm>
          <a:custGeom>
            <a:avLst/>
            <a:gdLst/>
            <a:ahLst/>
            <a:cxnLst/>
            <a:rect l="l" t="t" r="r" b="b"/>
            <a:pathLst>
              <a:path w="753745" h="642619">
                <a:moveTo>
                  <a:pt x="64007" y="0"/>
                </a:moveTo>
                <a:lnTo>
                  <a:pt x="689683" y="0"/>
                </a:lnTo>
                <a:lnTo>
                  <a:pt x="704250" y="1639"/>
                </a:lnTo>
                <a:lnTo>
                  <a:pt x="739158" y="23257"/>
                </a:lnTo>
                <a:lnTo>
                  <a:pt x="753646" y="62116"/>
                </a:lnTo>
                <a:lnTo>
                  <a:pt x="753670" y="578649"/>
                </a:lnTo>
                <a:lnTo>
                  <a:pt x="752056" y="593013"/>
                </a:lnTo>
                <a:lnTo>
                  <a:pt x="730605" y="627849"/>
                </a:lnTo>
                <a:lnTo>
                  <a:pt x="691466" y="642494"/>
                </a:lnTo>
                <a:lnTo>
                  <a:pt x="64007" y="642518"/>
                </a:lnTo>
                <a:lnTo>
                  <a:pt x="49616" y="640879"/>
                </a:lnTo>
                <a:lnTo>
                  <a:pt x="14708" y="619267"/>
                </a:lnTo>
                <a:lnTo>
                  <a:pt x="24" y="580418"/>
                </a:lnTo>
                <a:lnTo>
                  <a:pt x="0" y="63868"/>
                </a:lnTo>
                <a:lnTo>
                  <a:pt x="1642" y="49507"/>
                </a:lnTo>
                <a:lnTo>
                  <a:pt x="23303" y="14675"/>
                </a:lnTo>
                <a:lnTo>
                  <a:pt x="62235" y="24"/>
                </a:lnTo>
                <a:lnTo>
                  <a:pt x="64007" y="0"/>
                </a:lnTo>
                <a:close/>
              </a:path>
            </a:pathLst>
          </a:custGeom>
          <a:ln w="6926">
            <a:solidFill>
              <a:srgbClr val="000000"/>
            </a:solidFill>
          </a:ln>
        </p:spPr>
        <p:txBody>
          <a:bodyPr wrap="square" lIns="0" tIns="0" rIns="0" bIns="0" rtlCol="0"/>
          <a:lstStyle/>
          <a:p>
            <a:endParaRPr/>
          </a:p>
        </p:txBody>
      </p:sp>
      <p:sp>
        <p:nvSpPr>
          <p:cNvPr id="33" name="object 31">
            <a:extLst>
              <a:ext uri="{FF2B5EF4-FFF2-40B4-BE49-F238E27FC236}">
                <a16:creationId xmlns:a16="http://schemas.microsoft.com/office/drawing/2014/main" id="{28C8C725-8113-FF42-8CCE-48D74929CA2A}"/>
              </a:ext>
            </a:extLst>
          </p:cNvPr>
          <p:cNvSpPr/>
          <p:nvPr/>
        </p:nvSpPr>
        <p:spPr>
          <a:xfrm>
            <a:off x="4452920" y="3818239"/>
            <a:ext cx="0" cy="0"/>
          </a:xfrm>
          <a:custGeom>
            <a:avLst/>
            <a:gdLst/>
            <a:ahLst/>
            <a:cxnLst/>
            <a:rect l="l" t="t" r="r" b="b"/>
            <a:pathLst>
              <a:path>
                <a:moveTo>
                  <a:pt x="0" y="0"/>
                </a:moveTo>
                <a:lnTo>
                  <a:pt x="0" y="0"/>
                </a:lnTo>
              </a:path>
            </a:pathLst>
          </a:custGeom>
          <a:ln w="6921">
            <a:solidFill>
              <a:srgbClr val="000000"/>
            </a:solidFill>
          </a:ln>
        </p:spPr>
        <p:txBody>
          <a:bodyPr wrap="square" lIns="0" tIns="0" rIns="0" bIns="0" rtlCol="0"/>
          <a:lstStyle/>
          <a:p>
            <a:endParaRPr/>
          </a:p>
        </p:txBody>
      </p:sp>
      <p:sp>
        <p:nvSpPr>
          <p:cNvPr id="34" name="object 32">
            <a:extLst>
              <a:ext uri="{FF2B5EF4-FFF2-40B4-BE49-F238E27FC236}">
                <a16:creationId xmlns:a16="http://schemas.microsoft.com/office/drawing/2014/main" id="{3FED9619-6D4D-2244-8B16-D7D21F133FEF}"/>
              </a:ext>
            </a:extLst>
          </p:cNvPr>
          <p:cNvSpPr/>
          <p:nvPr/>
        </p:nvSpPr>
        <p:spPr>
          <a:xfrm>
            <a:off x="4385180" y="3853366"/>
            <a:ext cx="754380" cy="165100"/>
          </a:xfrm>
          <a:custGeom>
            <a:avLst/>
            <a:gdLst/>
            <a:ahLst/>
            <a:cxnLst/>
            <a:rect l="l" t="t" r="r" b="b"/>
            <a:pathLst>
              <a:path w="754379" h="165100">
                <a:moveTo>
                  <a:pt x="0" y="0"/>
                </a:moveTo>
                <a:lnTo>
                  <a:pt x="754203" y="0"/>
                </a:lnTo>
                <a:lnTo>
                  <a:pt x="754203" y="164497"/>
                </a:lnTo>
                <a:lnTo>
                  <a:pt x="0" y="164497"/>
                </a:lnTo>
                <a:lnTo>
                  <a:pt x="0" y="0"/>
                </a:lnTo>
                <a:close/>
              </a:path>
            </a:pathLst>
          </a:custGeom>
          <a:solidFill>
            <a:srgbClr val="0000FF"/>
          </a:solidFill>
        </p:spPr>
        <p:txBody>
          <a:bodyPr wrap="square" lIns="0" tIns="0" rIns="0" bIns="0" rtlCol="0"/>
          <a:lstStyle/>
          <a:p>
            <a:endParaRPr/>
          </a:p>
        </p:txBody>
      </p:sp>
      <p:sp>
        <p:nvSpPr>
          <p:cNvPr id="35" name="object 33">
            <a:extLst>
              <a:ext uri="{FF2B5EF4-FFF2-40B4-BE49-F238E27FC236}">
                <a16:creationId xmlns:a16="http://schemas.microsoft.com/office/drawing/2014/main" id="{5DF579E1-5CFF-804E-8923-4595EE0DB84E}"/>
              </a:ext>
            </a:extLst>
          </p:cNvPr>
          <p:cNvSpPr/>
          <p:nvPr/>
        </p:nvSpPr>
        <p:spPr>
          <a:xfrm>
            <a:off x="4570798" y="3861386"/>
            <a:ext cx="146685" cy="152400"/>
          </a:xfrm>
          <a:custGeom>
            <a:avLst/>
            <a:gdLst/>
            <a:ahLst/>
            <a:cxnLst/>
            <a:rect l="l" t="t" r="r" b="b"/>
            <a:pathLst>
              <a:path w="146685" h="152400">
                <a:moveTo>
                  <a:pt x="29341" y="0"/>
                </a:moveTo>
                <a:lnTo>
                  <a:pt x="0" y="0"/>
                </a:lnTo>
                <a:lnTo>
                  <a:pt x="0" y="152220"/>
                </a:lnTo>
                <a:lnTo>
                  <a:pt x="19736" y="152220"/>
                </a:lnTo>
                <a:lnTo>
                  <a:pt x="19736" y="59113"/>
                </a:lnTo>
                <a:lnTo>
                  <a:pt x="19203" y="53223"/>
                </a:lnTo>
                <a:lnTo>
                  <a:pt x="19203" y="23915"/>
                </a:lnTo>
                <a:lnTo>
                  <a:pt x="37462" y="23915"/>
                </a:lnTo>
                <a:lnTo>
                  <a:pt x="29341" y="0"/>
                </a:lnTo>
                <a:close/>
              </a:path>
              <a:path w="146685" h="152400">
                <a:moveTo>
                  <a:pt x="37462" y="23915"/>
                </a:moveTo>
                <a:lnTo>
                  <a:pt x="19203" y="23915"/>
                </a:lnTo>
                <a:lnTo>
                  <a:pt x="62941" y="152220"/>
                </a:lnTo>
                <a:lnTo>
                  <a:pt x="83211" y="152220"/>
                </a:lnTo>
                <a:lnTo>
                  <a:pt x="91194" y="128801"/>
                </a:lnTo>
                <a:lnTo>
                  <a:pt x="73079" y="128801"/>
                </a:lnTo>
                <a:lnTo>
                  <a:pt x="37462" y="23915"/>
                </a:lnTo>
                <a:close/>
              </a:path>
              <a:path w="146685" h="152400">
                <a:moveTo>
                  <a:pt x="146152" y="23915"/>
                </a:moveTo>
                <a:lnTo>
                  <a:pt x="126949" y="23915"/>
                </a:lnTo>
                <a:lnTo>
                  <a:pt x="126949" y="39882"/>
                </a:lnTo>
                <a:lnTo>
                  <a:pt x="126416" y="46836"/>
                </a:lnTo>
                <a:lnTo>
                  <a:pt x="126416" y="152220"/>
                </a:lnTo>
                <a:lnTo>
                  <a:pt x="146152" y="152220"/>
                </a:lnTo>
                <a:lnTo>
                  <a:pt x="146152" y="23915"/>
                </a:lnTo>
                <a:close/>
              </a:path>
              <a:path w="146685" h="152400">
                <a:moveTo>
                  <a:pt x="146152" y="0"/>
                </a:moveTo>
                <a:lnTo>
                  <a:pt x="116818" y="0"/>
                </a:lnTo>
                <a:lnTo>
                  <a:pt x="73079" y="128801"/>
                </a:lnTo>
                <a:lnTo>
                  <a:pt x="91194" y="128801"/>
                </a:lnTo>
                <a:lnTo>
                  <a:pt x="126949" y="23915"/>
                </a:lnTo>
                <a:lnTo>
                  <a:pt x="146152" y="23915"/>
                </a:lnTo>
                <a:lnTo>
                  <a:pt x="146152" y="0"/>
                </a:lnTo>
                <a:close/>
              </a:path>
            </a:pathLst>
          </a:custGeom>
          <a:solidFill>
            <a:srgbClr val="FFFFFF"/>
          </a:solidFill>
        </p:spPr>
        <p:txBody>
          <a:bodyPr wrap="square" lIns="0" tIns="0" rIns="0" bIns="0" rtlCol="0"/>
          <a:lstStyle/>
          <a:p>
            <a:endParaRPr/>
          </a:p>
        </p:txBody>
      </p:sp>
      <p:sp>
        <p:nvSpPr>
          <p:cNvPr id="36" name="object 34">
            <a:extLst>
              <a:ext uri="{FF2B5EF4-FFF2-40B4-BE49-F238E27FC236}">
                <a16:creationId xmlns:a16="http://schemas.microsoft.com/office/drawing/2014/main" id="{8F1CA3EE-C6E7-1348-9167-95D632EB1059}"/>
              </a:ext>
            </a:extLst>
          </p:cNvPr>
          <p:cNvSpPr/>
          <p:nvPr/>
        </p:nvSpPr>
        <p:spPr>
          <a:xfrm>
            <a:off x="4740976" y="3900999"/>
            <a:ext cx="106045" cy="116839"/>
          </a:xfrm>
          <a:custGeom>
            <a:avLst/>
            <a:gdLst/>
            <a:ahLst/>
            <a:cxnLst/>
            <a:rect l="l" t="t" r="r" b="b"/>
            <a:pathLst>
              <a:path w="106044" h="116839">
                <a:moveTo>
                  <a:pt x="88796" y="14675"/>
                </a:moveTo>
                <a:lnTo>
                  <a:pt x="57053" y="14675"/>
                </a:lnTo>
                <a:lnTo>
                  <a:pt x="63451" y="16307"/>
                </a:lnTo>
                <a:lnTo>
                  <a:pt x="68250" y="18933"/>
                </a:lnTo>
                <a:lnTo>
                  <a:pt x="72516" y="22126"/>
                </a:lnTo>
                <a:lnTo>
                  <a:pt x="74649" y="26384"/>
                </a:lnTo>
                <a:lnTo>
                  <a:pt x="74649" y="38661"/>
                </a:lnTo>
                <a:lnTo>
                  <a:pt x="73582" y="40222"/>
                </a:lnTo>
                <a:lnTo>
                  <a:pt x="71983" y="43416"/>
                </a:lnTo>
                <a:lnTo>
                  <a:pt x="69317" y="45048"/>
                </a:lnTo>
                <a:lnTo>
                  <a:pt x="65051" y="45545"/>
                </a:lnTo>
                <a:lnTo>
                  <a:pt x="31179" y="49846"/>
                </a:lnTo>
                <a:lnTo>
                  <a:pt x="18964" y="53714"/>
                </a:lnTo>
                <a:lnTo>
                  <a:pt x="8464" y="60931"/>
                </a:lnTo>
                <a:lnTo>
                  <a:pt x="2102" y="70828"/>
                </a:lnTo>
                <a:lnTo>
                  <a:pt x="0" y="85189"/>
                </a:lnTo>
                <a:lnTo>
                  <a:pt x="2827" y="97287"/>
                </a:lnTo>
                <a:lnTo>
                  <a:pt x="11037" y="108172"/>
                </a:lnTo>
                <a:lnTo>
                  <a:pt x="21849" y="114426"/>
                </a:lnTo>
                <a:lnTo>
                  <a:pt x="35183" y="116368"/>
                </a:lnTo>
                <a:lnTo>
                  <a:pt x="43715" y="116368"/>
                </a:lnTo>
                <a:lnTo>
                  <a:pt x="51713" y="114736"/>
                </a:lnTo>
                <a:lnTo>
                  <a:pt x="58652" y="111046"/>
                </a:lnTo>
                <a:lnTo>
                  <a:pt x="66117" y="107284"/>
                </a:lnTo>
                <a:lnTo>
                  <a:pt x="71450" y="103026"/>
                </a:lnTo>
                <a:lnTo>
                  <a:pt x="73121" y="100898"/>
                </a:lnTo>
                <a:lnTo>
                  <a:pt x="34117" y="100898"/>
                </a:lnTo>
                <a:lnTo>
                  <a:pt x="29311" y="99336"/>
                </a:lnTo>
                <a:lnTo>
                  <a:pt x="21846" y="92949"/>
                </a:lnTo>
                <a:lnTo>
                  <a:pt x="19713" y="88691"/>
                </a:lnTo>
                <a:lnTo>
                  <a:pt x="19713" y="76415"/>
                </a:lnTo>
                <a:lnTo>
                  <a:pt x="22379" y="71092"/>
                </a:lnTo>
                <a:lnTo>
                  <a:pt x="28244" y="67899"/>
                </a:lnTo>
                <a:lnTo>
                  <a:pt x="31444" y="65770"/>
                </a:lnTo>
                <a:lnTo>
                  <a:pt x="36783" y="64209"/>
                </a:lnTo>
                <a:lnTo>
                  <a:pt x="43715" y="63641"/>
                </a:lnTo>
                <a:lnTo>
                  <a:pt x="54913" y="62080"/>
                </a:lnTo>
                <a:lnTo>
                  <a:pt x="58119" y="61512"/>
                </a:lnTo>
                <a:lnTo>
                  <a:pt x="61852" y="61015"/>
                </a:lnTo>
                <a:lnTo>
                  <a:pt x="69317" y="58886"/>
                </a:lnTo>
                <a:lnTo>
                  <a:pt x="71983" y="57822"/>
                </a:lnTo>
                <a:lnTo>
                  <a:pt x="74116" y="56189"/>
                </a:lnTo>
                <a:lnTo>
                  <a:pt x="92712" y="56189"/>
                </a:lnTo>
                <a:lnTo>
                  <a:pt x="92654" y="26425"/>
                </a:lnTo>
                <a:lnTo>
                  <a:pt x="88796" y="14675"/>
                </a:lnTo>
                <a:close/>
              </a:path>
              <a:path w="106044" h="116839">
                <a:moveTo>
                  <a:pt x="94385" y="98272"/>
                </a:moveTo>
                <a:lnTo>
                  <a:pt x="75182" y="98272"/>
                </a:lnTo>
                <a:lnTo>
                  <a:pt x="75715" y="102530"/>
                </a:lnTo>
                <a:lnTo>
                  <a:pt x="76782" y="106220"/>
                </a:lnTo>
                <a:lnTo>
                  <a:pt x="78381" y="108349"/>
                </a:lnTo>
                <a:lnTo>
                  <a:pt x="81588" y="113174"/>
                </a:lnTo>
                <a:lnTo>
                  <a:pt x="85854" y="115303"/>
                </a:lnTo>
                <a:lnTo>
                  <a:pt x="97051" y="115303"/>
                </a:lnTo>
                <a:lnTo>
                  <a:pt x="98651" y="114736"/>
                </a:lnTo>
                <a:lnTo>
                  <a:pt x="100251" y="114736"/>
                </a:lnTo>
                <a:lnTo>
                  <a:pt x="102391" y="114239"/>
                </a:lnTo>
                <a:lnTo>
                  <a:pt x="105590" y="113174"/>
                </a:lnTo>
                <a:lnTo>
                  <a:pt x="105590" y="100401"/>
                </a:lnTo>
                <a:lnTo>
                  <a:pt x="96518" y="100401"/>
                </a:lnTo>
                <a:lnTo>
                  <a:pt x="94918" y="99833"/>
                </a:lnTo>
                <a:lnTo>
                  <a:pt x="94385" y="98272"/>
                </a:lnTo>
                <a:close/>
              </a:path>
              <a:path w="106044" h="116839">
                <a:moveTo>
                  <a:pt x="92712" y="56189"/>
                </a:moveTo>
                <a:lnTo>
                  <a:pt x="74116" y="56189"/>
                </a:lnTo>
                <a:lnTo>
                  <a:pt x="73842" y="75730"/>
                </a:lnTo>
                <a:lnTo>
                  <a:pt x="69265" y="87877"/>
                </a:lnTo>
                <a:lnTo>
                  <a:pt x="58652" y="96143"/>
                </a:lnTo>
                <a:lnTo>
                  <a:pt x="52780" y="99336"/>
                </a:lnTo>
                <a:lnTo>
                  <a:pt x="46381" y="100898"/>
                </a:lnTo>
                <a:lnTo>
                  <a:pt x="73121" y="100898"/>
                </a:lnTo>
                <a:lnTo>
                  <a:pt x="75182" y="98272"/>
                </a:lnTo>
                <a:lnTo>
                  <a:pt x="94385" y="98272"/>
                </a:lnTo>
                <a:lnTo>
                  <a:pt x="93319" y="97207"/>
                </a:lnTo>
                <a:lnTo>
                  <a:pt x="92786" y="95575"/>
                </a:lnTo>
                <a:lnTo>
                  <a:pt x="92712" y="56189"/>
                </a:lnTo>
                <a:close/>
              </a:path>
              <a:path w="106044" h="116839">
                <a:moveTo>
                  <a:pt x="105590" y="99336"/>
                </a:moveTo>
                <a:lnTo>
                  <a:pt x="103990" y="99833"/>
                </a:lnTo>
                <a:lnTo>
                  <a:pt x="101857" y="99833"/>
                </a:lnTo>
                <a:lnTo>
                  <a:pt x="100784" y="100401"/>
                </a:lnTo>
                <a:lnTo>
                  <a:pt x="105590" y="100401"/>
                </a:lnTo>
                <a:lnTo>
                  <a:pt x="105590" y="99336"/>
                </a:lnTo>
                <a:close/>
              </a:path>
              <a:path w="106044" h="116839">
                <a:moveTo>
                  <a:pt x="39288" y="0"/>
                </a:moveTo>
                <a:lnTo>
                  <a:pt x="27583" y="3513"/>
                </a:lnTo>
                <a:lnTo>
                  <a:pt x="14838" y="10649"/>
                </a:lnTo>
                <a:lnTo>
                  <a:pt x="8380" y="21093"/>
                </a:lnTo>
                <a:lnTo>
                  <a:pt x="5842" y="35468"/>
                </a:lnTo>
                <a:lnTo>
                  <a:pt x="23445" y="35468"/>
                </a:lnTo>
                <a:lnTo>
                  <a:pt x="23979" y="30145"/>
                </a:lnTo>
                <a:lnTo>
                  <a:pt x="25578" y="25887"/>
                </a:lnTo>
                <a:lnTo>
                  <a:pt x="27711" y="22694"/>
                </a:lnTo>
                <a:lnTo>
                  <a:pt x="31977" y="17372"/>
                </a:lnTo>
                <a:lnTo>
                  <a:pt x="38916" y="14675"/>
                </a:lnTo>
                <a:lnTo>
                  <a:pt x="88796" y="14675"/>
                </a:lnTo>
                <a:lnTo>
                  <a:pt x="78274" y="5130"/>
                </a:lnTo>
                <a:lnTo>
                  <a:pt x="69036" y="1770"/>
                </a:lnTo>
                <a:lnTo>
                  <a:pt x="56559" y="77"/>
                </a:lnTo>
                <a:lnTo>
                  <a:pt x="39288" y="0"/>
                </a:lnTo>
                <a:close/>
              </a:path>
            </a:pathLst>
          </a:custGeom>
          <a:solidFill>
            <a:srgbClr val="FFFFFF"/>
          </a:solidFill>
        </p:spPr>
        <p:txBody>
          <a:bodyPr wrap="square" lIns="0" tIns="0" rIns="0" bIns="0" rtlCol="0"/>
          <a:lstStyle/>
          <a:p>
            <a:endParaRPr/>
          </a:p>
        </p:txBody>
      </p:sp>
      <p:sp>
        <p:nvSpPr>
          <p:cNvPr id="37" name="object 35">
            <a:extLst>
              <a:ext uri="{FF2B5EF4-FFF2-40B4-BE49-F238E27FC236}">
                <a16:creationId xmlns:a16="http://schemas.microsoft.com/office/drawing/2014/main" id="{EA08DCC4-619F-3A42-B6A0-D4D6E1F85963}"/>
              </a:ext>
            </a:extLst>
          </p:cNvPr>
          <p:cNvSpPr/>
          <p:nvPr/>
        </p:nvSpPr>
        <p:spPr>
          <a:xfrm>
            <a:off x="4863629" y="3900204"/>
            <a:ext cx="97790" cy="158115"/>
          </a:xfrm>
          <a:custGeom>
            <a:avLst/>
            <a:gdLst/>
            <a:ahLst/>
            <a:cxnLst/>
            <a:rect l="l" t="t" r="r" b="b"/>
            <a:pathLst>
              <a:path w="97789" h="158114">
                <a:moveTo>
                  <a:pt x="18136" y="3193"/>
                </a:moveTo>
                <a:lnTo>
                  <a:pt x="0" y="3193"/>
                </a:lnTo>
                <a:lnTo>
                  <a:pt x="0" y="158110"/>
                </a:lnTo>
                <a:lnTo>
                  <a:pt x="18669" y="158110"/>
                </a:lnTo>
                <a:lnTo>
                  <a:pt x="18669" y="101196"/>
                </a:lnTo>
                <a:lnTo>
                  <a:pt x="48544" y="101196"/>
                </a:lnTo>
                <a:lnTo>
                  <a:pt x="18557" y="71995"/>
                </a:lnTo>
                <a:lnTo>
                  <a:pt x="17758" y="56375"/>
                </a:lnTo>
                <a:lnTo>
                  <a:pt x="19515" y="44299"/>
                </a:lnTo>
                <a:lnTo>
                  <a:pt x="23654" y="31600"/>
                </a:lnTo>
                <a:lnTo>
                  <a:pt x="30414" y="23183"/>
                </a:lnTo>
                <a:lnTo>
                  <a:pt x="41608" y="18469"/>
                </a:lnTo>
                <a:lnTo>
                  <a:pt x="59032" y="17902"/>
                </a:lnTo>
                <a:lnTo>
                  <a:pt x="85784" y="17902"/>
                </a:lnTo>
                <a:lnTo>
                  <a:pt x="85524" y="17599"/>
                </a:lnTo>
                <a:lnTo>
                  <a:pt x="18136" y="17599"/>
                </a:lnTo>
                <a:lnTo>
                  <a:pt x="18136" y="3193"/>
                </a:lnTo>
                <a:close/>
              </a:path>
              <a:path w="97789" h="158114">
                <a:moveTo>
                  <a:pt x="85784" y="17902"/>
                </a:moveTo>
                <a:lnTo>
                  <a:pt x="59032" y="17902"/>
                </a:lnTo>
                <a:lnTo>
                  <a:pt x="68733" y="25337"/>
                </a:lnTo>
                <a:lnTo>
                  <a:pt x="76376" y="39475"/>
                </a:lnTo>
                <a:lnTo>
                  <a:pt x="78140" y="50187"/>
                </a:lnTo>
                <a:lnTo>
                  <a:pt x="78373" y="67536"/>
                </a:lnTo>
                <a:lnTo>
                  <a:pt x="75350" y="80412"/>
                </a:lnTo>
                <a:lnTo>
                  <a:pt x="69880" y="89983"/>
                </a:lnTo>
                <a:lnTo>
                  <a:pt x="64541" y="97435"/>
                </a:lnTo>
                <a:lnTo>
                  <a:pt x="57076" y="101196"/>
                </a:lnTo>
                <a:lnTo>
                  <a:pt x="18669" y="101196"/>
                </a:lnTo>
                <a:lnTo>
                  <a:pt x="22935" y="106518"/>
                </a:lnTo>
                <a:lnTo>
                  <a:pt x="26142" y="109712"/>
                </a:lnTo>
                <a:lnTo>
                  <a:pt x="32382" y="113332"/>
                </a:lnTo>
                <a:lnTo>
                  <a:pt x="42423" y="116099"/>
                </a:lnTo>
                <a:lnTo>
                  <a:pt x="59020" y="116419"/>
                </a:lnTo>
                <a:lnTo>
                  <a:pt x="70468" y="112432"/>
                </a:lnTo>
                <a:lnTo>
                  <a:pt x="96711" y="70142"/>
                </a:lnTo>
                <a:lnTo>
                  <a:pt x="97599" y="54076"/>
                </a:lnTo>
                <a:lnTo>
                  <a:pt x="96477" y="41781"/>
                </a:lnTo>
                <a:lnTo>
                  <a:pt x="93102" y="30315"/>
                </a:lnTo>
                <a:lnTo>
                  <a:pt x="86809" y="19100"/>
                </a:lnTo>
                <a:lnTo>
                  <a:pt x="85784" y="17902"/>
                </a:lnTo>
                <a:close/>
              </a:path>
              <a:path w="97789" h="158114">
                <a:moveTo>
                  <a:pt x="52810" y="0"/>
                </a:moveTo>
                <a:lnTo>
                  <a:pt x="44271" y="0"/>
                </a:lnTo>
                <a:lnTo>
                  <a:pt x="36806" y="2128"/>
                </a:lnTo>
                <a:lnTo>
                  <a:pt x="30407" y="5890"/>
                </a:lnTo>
                <a:lnTo>
                  <a:pt x="26142" y="9083"/>
                </a:lnTo>
                <a:lnTo>
                  <a:pt x="21869" y="12844"/>
                </a:lnTo>
                <a:lnTo>
                  <a:pt x="18136" y="17599"/>
                </a:lnTo>
                <a:lnTo>
                  <a:pt x="85524" y="17599"/>
                </a:lnTo>
                <a:lnTo>
                  <a:pt x="76931" y="7556"/>
                </a:lnTo>
                <a:lnTo>
                  <a:pt x="65498" y="1892"/>
                </a:lnTo>
                <a:lnTo>
                  <a:pt x="52810" y="0"/>
                </a:lnTo>
                <a:close/>
              </a:path>
            </a:pathLst>
          </a:custGeom>
          <a:solidFill>
            <a:srgbClr val="FFFFFF"/>
          </a:solidFill>
        </p:spPr>
        <p:txBody>
          <a:bodyPr wrap="square" lIns="0" tIns="0" rIns="0" bIns="0" rtlCol="0"/>
          <a:lstStyle/>
          <a:p>
            <a:endParaRPr/>
          </a:p>
        </p:txBody>
      </p:sp>
      <p:sp>
        <p:nvSpPr>
          <p:cNvPr id="38" name="object 36">
            <a:extLst>
              <a:ext uri="{FF2B5EF4-FFF2-40B4-BE49-F238E27FC236}">
                <a16:creationId xmlns:a16="http://schemas.microsoft.com/office/drawing/2014/main" id="{7EEC5119-4642-5C4A-84BE-D9E73EEAB903}"/>
              </a:ext>
            </a:extLst>
          </p:cNvPr>
          <p:cNvSpPr/>
          <p:nvPr/>
        </p:nvSpPr>
        <p:spPr>
          <a:xfrm>
            <a:off x="4527600" y="4084429"/>
            <a:ext cx="476884" cy="291465"/>
          </a:xfrm>
          <a:custGeom>
            <a:avLst/>
            <a:gdLst/>
            <a:ahLst/>
            <a:cxnLst/>
            <a:rect l="l" t="t" r="r" b="b"/>
            <a:pathLst>
              <a:path w="476885" h="291464">
                <a:moveTo>
                  <a:pt x="0" y="0"/>
                </a:moveTo>
                <a:lnTo>
                  <a:pt x="476316" y="0"/>
                </a:lnTo>
                <a:lnTo>
                  <a:pt x="476316" y="291169"/>
                </a:lnTo>
                <a:lnTo>
                  <a:pt x="0" y="291169"/>
                </a:lnTo>
                <a:lnTo>
                  <a:pt x="0" y="0"/>
                </a:lnTo>
                <a:close/>
              </a:path>
            </a:pathLst>
          </a:custGeom>
          <a:ln w="6924">
            <a:solidFill>
              <a:srgbClr val="000000"/>
            </a:solidFill>
          </a:ln>
        </p:spPr>
        <p:txBody>
          <a:bodyPr wrap="square" lIns="0" tIns="0" rIns="0" bIns="0" rtlCol="0"/>
          <a:lstStyle/>
          <a:p>
            <a:endParaRPr/>
          </a:p>
        </p:txBody>
      </p:sp>
      <p:sp>
        <p:nvSpPr>
          <p:cNvPr id="39" name="object 37">
            <a:extLst>
              <a:ext uri="{FF2B5EF4-FFF2-40B4-BE49-F238E27FC236}">
                <a16:creationId xmlns:a16="http://schemas.microsoft.com/office/drawing/2014/main" id="{D44F8EA8-CA9B-8B41-9B93-E296F1F7136E}"/>
              </a:ext>
            </a:extLst>
          </p:cNvPr>
          <p:cNvSpPr/>
          <p:nvPr/>
        </p:nvSpPr>
        <p:spPr>
          <a:xfrm>
            <a:off x="4527600" y="4084429"/>
            <a:ext cx="0" cy="0"/>
          </a:xfrm>
          <a:custGeom>
            <a:avLst/>
            <a:gdLst/>
            <a:ahLst/>
            <a:cxnLst/>
            <a:rect l="l" t="t" r="r" b="b"/>
            <a:pathLst>
              <a:path>
                <a:moveTo>
                  <a:pt x="0" y="0"/>
                </a:moveTo>
                <a:lnTo>
                  <a:pt x="0" y="0"/>
                </a:lnTo>
              </a:path>
            </a:pathLst>
          </a:custGeom>
          <a:ln w="6921">
            <a:solidFill>
              <a:srgbClr val="000000"/>
            </a:solidFill>
          </a:ln>
        </p:spPr>
        <p:txBody>
          <a:bodyPr wrap="square" lIns="0" tIns="0" rIns="0" bIns="0" rtlCol="0"/>
          <a:lstStyle/>
          <a:p>
            <a:endParaRPr/>
          </a:p>
        </p:txBody>
      </p:sp>
      <p:sp>
        <p:nvSpPr>
          <p:cNvPr id="40" name="object 38">
            <a:extLst>
              <a:ext uri="{FF2B5EF4-FFF2-40B4-BE49-F238E27FC236}">
                <a16:creationId xmlns:a16="http://schemas.microsoft.com/office/drawing/2014/main" id="{A8C79906-3FDA-CC4F-BA34-9163A4315C90}"/>
              </a:ext>
            </a:extLst>
          </p:cNvPr>
          <p:cNvSpPr/>
          <p:nvPr/>
        </p:nvSpPr>
        <p:spPr>
          <a:xfrm>
            <a:off x="4527600" y="4084429"/>
            <a:ext cx="476884" cy="291465"/>
          </a:xfrm>
          <a:custGeom>
            <a:avLst/>
            <a:gdLst/>
            <a:ahLst/>
            <a:cxnLst/>
            <a:rect l="l" t="t" r="r" b="b"/>
            <a:pathLst>
              <a:path w="476885" h="291464">
                <a:moveTo>
                  <a:pt x="0" y="0"/>
                </a:moveTo>
                <a:lnTo>
                  <a:pt x="476316" y="0"/>
                </a:lnTo>
                <a:lnTo>
                  <a:pt x="476316" y="291169"/>
                </a:lnTo>
                <a:lnTo>
                  <a:pt x="0" y="291169"/>
                </a:lnTo>
                <a:lnTo>
                  <a:pt x="0" y="0"/>
                </a:lnTo>
                <a:close/>
              </a:path>
            </a:pathLst>
          </a:custGeom>
          <a:solidFill>
            <a:srgbClr val="FFFF00"/>
          </a:solidFill>
        </p:spPr>
        <p:txBody>
          <a:bodyPr wrap="square" lIns="0" tIns="0" rIns="0" bIns="0" rtlCol="0"/>
          <a:lstStyle/>
          <a:p>
            <a:endParaRPr/>
          </a:p>
        </p:txBody>
      </p:sp>
      <p:sp>
        <p:nvSpPr>
          <p:cNvPr id="41" name="object 39">
            <a:extLst>
              <a:ext uri="{FF2B5EF4-FFF2-40B4-BE49-F238E27FC236}">
                <a16:creationId xmlns:a16="http://schemas.microsoft.com/office/drawing/2014/main" id="{9D4F9762-952A-8240-85E7-88740987298C}"/>
              </a:ext>
            </a:extLst>
          </p:cNvPr>
          <p:cNvSpPr/>
          <p:nvPr/>
        </p:nvSpPr>
        <p:spPr>
          <a:xfrm>
            <a:off x="4527600" y="4084429"/>
            <a:ext cx="476884" cy="291465"/>
          </a:xfrm>
          <a:custGeom>
            <a:avLst/>
            <a:gdLst/>
            <a:ahLst/>
            <a:cxnLst/>
            <a:rect l="l" t="t" r="r" b="b"/>
            <a:pathLst>
              <a:path w="476885" h="291464">
                <a:moveTo>
                  <a:pt x="0" y="0"/>
                </a:moveTo>
                <a:lnTo>
                  <a:pt x="476316" y="0"/>
                </a:lnTo>
                <a:lnTo>
                  <a:pt x="476316" y="291169"/>
                </a:lnTo>
                <a:lnTo>
                  <a:pt x="0" y="291169"/>
                </a:lnTo>
                <a:lnTo>
                  <a:pt x="0" y="0"/>
                </a:lnTo>
                <a:close/>
              </a:path>
            </a:pathLst>
          </a:custGeom>
          <a:ln w="6924">
            <a:solidFill>
              <a:srgbClr val="000000"/>
            </a:solidFill>
          </a:ln>
        </p:spPr>
        <p:txBody>
          <a:bodyPr wrap="square" lIns="0" tIns="0" rIns="0" bIns="0" rtlCol="0"/>
          <a:lstStyle/>
          <a:p>
            <a:endParaRPr/>
          </a:p>
        </p:txBody>
      </p:sp>
      <p:sp>
        <p:nvSpPr>
          <p:cNvPr id="42" name="object 40">
            <a:extLst>
              <a:ext uri="{FF2B5EF4-FFF2-40B4-BE49-F238E27FC236}">
                <a16:creationId xmlns:a16="http://schemas.microsoft.com/office/drawing/2014/main" id="{D253880F-1CBD-BB41-B63C-11EA3748356A}"/>
              </a:ext>
            </a:extLst>
          </p:cNvPr>
          <p:cNvSpPr/>
          <p:nvPr/>
        </p:nvSpPr>
        <p:spPr>
          <a:xfrm>
            <a:off x="4527600" y="4084429"/>
            <a:ext cx="0" cy="0"/>
          </a:xfrm>
          <a:custGeom>
            <a:avLst/>
            <a:gdLst/>
            <a:ahLst/>
            <a:cxnLst/>
            <a:rect l="l" t="t" r="r" b="b"/>
            <a:pathLst>
              <a:path>
                <a:moveTo>
                  <a:pt x="0" y="0"/>
                </a:moveTo>
                <a:lnTo>
                  <a:pt x="0" y="0"/>
                </a:lnTo>
              </a:path>
            </a:pathLst>
          </a:custGeom>
          <a:ln w="6921">
            <a:solidFill>
              <a:srgbClr val="000000"/>
            </a:solidFill>
          </a:ln>
        </p:spPr>
        <p:txBody>
          <a:bodyPr wrap="square" lIns="0" tIns="0" rIns="0" bIns="0" rtlCol="0"/>
          <a:lstStyle/>
          <a:p>
            <a:endParaRPr/>
          </a:p>
        </p:txBody>
      </p:sp>
      <p:sp>
        <p:nvSpPr>
          <p:cNvPr id="43" name="object 41">
            <a:extLst>
              <a:ext uri="{FF2B5EF4-FFF2-40B4-BE49-F238E27FC236}">
                <a16:creationId xmlns:a16="http://schemas.microsoft.com/office/drawing/2014/main" id="{DB7E8185-2B85-9147-92F3-810443A34258}"/>
              </a:ext>
            </a:extLst>
          </p:cNvPr>
          <p:cNvSpPr/>
          <p:nvPr/>
        </p:nvSpPr>
        <p:spPr>
          <a:xfrm>
            <a:off x="4695615" y="4139285"/>
            <a:ext cx="140970" cy="183515"/>
          </a:xfrm>
          <a:custGeom>
            <a:avLst/>
            <a:gdLst/>
            <a:ahLst/>
            <a:cxnLst/>
            <a:rect l="l" t="t" r="r" b="b"/>
            <a:pathLst>
              <a:path w="140969" h="183514">
                <a:moveTo>
                  <a:pt x="78938" y="0"/>
                </a:moveTo>
                <a:lnTo>
                  <a:pt x="0" y="0"/>
                </a:lnTo>
                <a:lnTo>
                  <a:pt x="0" y="183090"/>
                </a:lnTo>
                <a:lnTo>
                  <a:pt x="89703" y="182409"/>
                </a:lnTo>
                <a:lnTo>
                  <a:pt x="129153" y="161800"/>
                </a:lnTo>
                <a:lnTo>
                  <a:pt x="24535" y="161800"/>
                </a:lnTo>
                <a:lnTo>
                  <a:pt x="24535" y="97364"/>
                </a:lnTo>
                <a:lnTo>
                  <a:pt x="129880" y="97364"/>
                </a:lnTo>
                <a:lnTo>
                  <a:pt x="129082" y="96299"/>
                </a:lnTo>
                <a:lnTo>
                  <a:pt x="124816" y="92041"/>
                </a:lnTo>
                <a:lnTo>
                  <a:pt x="117344" y="87783"/>
                </a:lnTo>
                <a:lnTo>
                  <a:pt x="108279" y="84590"/>
                </a:lnTo>
                <a:lnTo>
                  <a:pt x="114678" y="80900"/>
                </a:lnTo>
                <a:lnTo>
                  <a:pt x="119477" y="77706"/>
                </a:lnTo>
                <a:lnTo>
                  <a:pt x="119917" y="77139"/>
                </a:lnTo>
                <a:lnTo>
                  <a:pt x="24535" y="77139"/>
                </a:lnTo>
                <a:lnTo>
                  <a:pt x="24535" y="20721"/>
                </a:lnTo>
                <a:lnTo>
                  <a:pt x="124160" y="20721"/>
                </a:lnTo>
                <a:lnTo>
                  <a:pt x="117415" y="11251"/>
                </a:lnTo>
                <a:lnTo>
                  <a:pt x="106974" y="5000"/>
                </a:lnTo>
                <a:lnTo>
                  <a:pt x="94131" y="1250"/>
                </a:lnTo>
                <a:lnTo>
                  <a:pt x="78938" y="0"/>
                </a:lnTo>
                <a:close/>
              </a:path>
              <a:path w="140969" h="183514">
                <a:moveTo>
                  <a:pt x="129880" y="97364"/>
                </a:moveTo>
                <a:lnTo>
                  <a:pt x="24535" y="97364"/>
                </a:lnTo>
                <a:lnTo>
                  <a:pt x="82124" y="97726"/>
                </a:lnTo>
                <a:lnTo>
                  <a:pt x="93581" y="100141"/>
                </a:lnTo>
                <a:lnTo>
                  <a:pt x="107538" y="106250"/>
                </a:lnTo>
                <a:lnTo>
                  <a:pt x="114484" y="116408"/>
                </a:lnTo>
                <a:lnTo>
                  <a:pt x="116679" y="131423"/>
                </a:lnTo>
                <a:lnTo>
                  <a:pt x="113596" y="141842"/>
                </a:lnTo>
                <a:lnTo>
                  <a:pt x="104079" y="154677"/>
                </a:lnTo>
                <a:lnTo>
                  <a:pt x="92778" y="159966"/>
                </a:lnTo>
                <a:lnTo>
                  <a:pt x="77871" y="161800"/>
                </a:lnTo>
                <a:lnTo>
                  <a:pt x="129153" y="161800"/>
                </a:lnTo>
                <a:lnTo>
                  <a:pt x="133431" y="157065"/>
                </a:lnTo>
                <a:lnTo>
                  <a:pt x="137710" y="147497"/>
                </a:lnTo>
                <a:lnTo>
                  <a:pt x="140118" y="135112"/>
                </a:lnTo>
                <a:lnTo>
                  <a:pt x="140455" y="118373"/>
                </a:lnTo>
                <a:lnTo>
                  <a:pt x="136492" y="106177"/>
                </a:lnTo>
                <a:lnTo>
                  <a:pt x="129880" y="97364"/>
                </a:lnTo>
                <a:close/>
              </a:path>
              <a:path w="140969" h="183514">
                <a:moveTo>
                  <a:pt x="124160" y="20721"/>
                </a:moveTo>
                <a:lnTo>
                  <a:pt x="24535" y="20721"/>
                </a:lnTo>
                <a:lnTo>
                  <a:pt x="73520" y="20804"/>
                </a:lnTo>
                <a:lnTo>
                  <a:pt x="85824" y="22304"/>
                </a:lnTo>
                <a:lnTo>
                  <a:pt x="98144" y="26661"/>
                </a:lnTo>
                <a:lnTo>
                  <a:pt x="105325" y="36143"/>
                </a:lnTo>
                <a:lnTo>
                  <a:pt x="107644" y="51435"/>
                </a:lnTo>
                <a:lnTo>
                  <a:pt x="103865" y="64311"/>
                </a:lnTo>
                <a:lnTo>
                  <a:pt x="94408" y="72881"/>
                </a:lnTo>
                <a:lnTo>
                  <a:pt x="88543" y="75577"/>
                </a:lnTo>
                <a:lnTo>
                  <a:pt x="80011" y="77139"/>
                </a:lnTo>
                <a:lnTo>
                  <a:pt x="119917" y="77139"/>
                </a:lnTo>
                <a:lnTo>
                  <a:pt x="123219" y="72881"/>
                </a:lnTo>
                <a:lnTo>
                  <a:pt x="128569" y="64801"/>
                </a:lnTo>
                <a:lnTo>
                  <a:pt x="131459" y="53091"/>
                </a:lnTo>
                <a:lnTo>
                  <a:pt x="131762" y="35993"/>
                </a:lnTo>
                <a:lnTo>
                  <a:pt x="127215" y="25012"/>
                </a:lnTo>
                <a:lnTo>
                  <a:pt x="124160" y="20721"/>
                </a:lnTo>
                <a:close/>
              </a:path>
            </a:pathLst>
          </a:custGeom>
          <a:solidFill>
            <a:srgbClr val="000000"/>
          </a:solidFill>
        </p:spPr>
        <p:txBody>
          <a:bodyPr wrap="square" lIns="0" tIns="0" rIns="0" bIns="0" rtlCol="0"/>
          <a:lstStyle/>
          <a:p>
            <a:endParaRPr/>
          </a:p>
        </p:txBody>
      </p:sp>
      <p:sp>
        <p:nvSpPr>
          <p:cNvPr id="44" name="object 42">
            <a:extLst>
              <a:ext uri="{FF2B5EF4-FFF2-40B4-BE49-F238E27FC236}">
                <a16:creationId xmlns:a16="http://schemas.microsoft.com/office/drawing/2014/main" id="{7D4F9661-F5FA-C14A-AC1A-328B306A6418}"/>
              </a:ext>
            </a:extLst>
          </p:cNvPr>
          <p:cNvSpPr/>
          <p:nvPr/>
        </p:nvSpPr>
        <p:spPr>
          <a:xfrm>
            <a:off x="4325178" y="3709958"/>
            <a:ext cx="2357046" cy="2947496"/>
          </a:xfrm>
          <a:prstGeom prst="rect">
            <a:avLst/>
          </a:prstGeom>
          <a:blipFill>
            <a:blip r:embed="rId3" cstate="print"/>
            <a:stretch>
              <a:fillRect/>
            </a:stretch>
          </a:blipFill>
        </p:spPr>
        <p:txBody>
          <a:bodyPr wrap="square" lIns="0" tIns="0" rIns="0" bIns="0" rtlCol="0"/>
          <a:lstStyle/>
          <a:p>
            <a:endParaRPr/>
          </a:p>
        </p:txBody>
      </p:sp>
      <p:sp>
        <p:nvSpPr>
          <p:cNvPr id="45" name="object 43">
            <a:extLst>
              <a:ext uri="{FF2B5EF4-FFF2-40B4-BE49-F238E27FC236}">
                <a16:creationId xmlns:a16="http://schemas.microsoft.com/office/drawing/2014/main" id="{C7228CBE-6032-0442-8CF1-E1DD28804DAE}"/>
              </a:ext>
            </a:extLst>
          </p:cNvPr>
          <p:cNvSpPr/>
          <p:nvPr/>
        </p:nvSpPr>
        <p:spPr>
          <a:xfrm>
            <a:off x="5697579" y="2431238"/>
            <a:ext cx="984644" cy="1206310"/>
          </a:xfrm>
          <a:prstGeom prst="rect">
            <a:avLst/>
          </a:prstGeom>
          <a:blipFill>
            <a:blip r:embed="rId4" cstate="print"/>
            <a:stretch>
              <a:fillRect/>
            </a:stretch>
          </a:blipFill>
        </p:spPr>
        <p:txBody>
          <a:bodyPr wrap="square" lIns="0" tIns="0" rIns="0" bIns="0" rtlCol="0"/>
          <a:lstStyle/>
          <a:p>
            <a:endParaRPr/>
          </a:p>
        </p:txBody>
      </p:sp>
      <p:sp>
        <p:nvSpPr>
          <p:cNvPr id="46" name="object 44">
            <a:extLst>
              <a:ext uri="{FF2B5EF4-FFF2-40B4-BE49-F238E27FC236}">
                <a16:creationId xmlns:a16="http://schemas.microsoft.com/office/drawing/2014/main" id="{75C562CC-8211-954B-A1A3-3170205E54C2}"/>
              </a:ext>
            </a:extLst>
          </p:cNvPr>
          <p:cNvSpPr/>
          <p:nvPr/>
        </p:nvSpPr>
        <p:spPr>
          <a:xfrm>
            <a:off x="4825465" y="3715552"/>
            <a:ext cx="1017905" cy="1955164"/>
          </a:xfrm>
          <a:custGeom>
            <a:avLst/>
            <a:gdLst/>
            <a:ahLst/>
            <a:cxnLst/>
            <a:rect l="l" t="t" r="r" b="b"/>
            <a:pathLst>
              <a:path w="1017904" h="1955164">
                <a:moveTo>
                  <a:pt x="1005471" y="0"/>
                </a:moveTo>
                <a:lnTo>
                  <a:pt x="0" y="1948347"/>
                </a:lnTo>
                <a:lnTo>
                  <a:pt x="12328" y="1954663"/>
                </a:lnTo>
                <a:lnTo>
                  <a:pt x="1017771" y="6315"/>
                </a:lnTo>
                <a:lnTo>
                  <a:pt x="1005471" y="0"/>
                </a:lnTo>
                <a:close/>
              </a:path>
            </a:pathLst>
          </a:custGeom>
          <a:solidFill>
            <a:srgbClr val="FFFF00"/>
          </a:solidFill>
        </p:spPr>
        <p:txBody>
          <a:bodyPr wrap="square" lIns="0" tIns="0" rIns="0" bIns="0" rtlCol="0"/>
          <a:lstStyle/>
          <a:p>
            <a:endParaRPr/>
          </a:p>
        </p:txBody>
      </p:sp>
      <p:sp>
        <p:nvSpPr>
          <p:cNvPr id="47" name="object 45">
            <a:extLst>
              <a:ext uri="{FF2B5EF4-FFF2-40B4-BE49-F238E27FC236}">
                <a16:creationId xmlns:a16="http://schemas.microsoft.com/office/drawing/2014/main" id="{FD4D9965-631A-4F4F-8161-DB28015E3E2E}"/>
              </a:ext>
            </a:extLst>
          </p:cNvPr>
          <p:cNvSpPr/>
          <p:nvPr/>
        </p:nvSpPr>
        <p:spPr>
          <a:xfrm>
            <a:off x="5814158" y="3658000"/>
            <a:ext cx="54610" cy="73025"/>
          </a:xfrm>
          <a:custGeom>
            <a:avLst/>
            <a:gdLst/>
            <a:ahLst/>
            <a:cxnLst/>
            <a:rect l="l" t="t" r="r" b="b"/>
            <a:pathLst>
              <a:path w="54610" h="73025">
                <a:moveTo>
                  <a:pt x="54388" y="0"/>
                </a:moveTo>
                <a:lnTo>
                  <a:pt x="0" y="49036"/>
                </a:lnTo>
                <a:lnTo>
                  <a:pt x="45857" y="72455"/>
                </a:lnTo>
                <a:lnTo>
                  <a:pt x="54388" y="0"/>
                </a:lnTo>
                <a:close/>
              </a:path>
            </a:pathLst>
          </a:custGeom>
          <a:solidFill>
            <a:srgbClr val="FFFF00"/>
          </a:solidFill>
        </p:spPr>
        <p:txBody>
          <a:bodyPr wrap="square" lIns="0" tIns="0" rIns="0" bIns="0" rtlCol="0"/>
          <a:lstStyle/>
          <a:p>
            <a:endParaRPr/>
          </a:p>
        </p:txBody>
      </p:sp>
      <p:sp>
        <p:nvSpPr>
          <p:cNvPr id="48" name="object 46">
            <a:extLst>
              <a:ext uri="{FF2B5EF4-FFF2-40B4-BE49-F238E27FC236}">
                <a16:creationId xmlns:a16="http://schemas.microsoft.com/office/drawing/2014/main" id="{B3F1327D-E9B5-5744-BA00-6E427AA7AF4F}"/>
              </a:ext>
            </a:extLst>
          </p:cNvPr>
          <p:cNvSpPr/>
          <p:nvPr/>
        </p:nvSpPr>
        <p:spPr>
          <a:xfrm>
            <a:off x="5809466" y="3652890"/>
            <a:ext cx="66040" cy="83820"/>
          </a:xfrm>
          <a:custGeom>
            <a:avLst/>
            <a:gdLst/>
            <a:ahLst/>
            <a:cxnLst/>
            <a:rect l="l" t="t" r="r" b="b"/>
            <a:pathLst>
              <a:path w="66039" h="83819">
                <a:moveTo>
                  <a:pt x="54459" y="0"/>
                </a:moveTo>
                <a:lnTo>
                  <a:pt x="0" y="48965"/>
                </a:lnTo>
                <a:lnTo>
                  <a:pt x="1493" y="60249"/>
                </a:lnTo>
                <a:lnTo>
                  <a:pt x="47350" y="83667"/>
                </a:lnTo>
                <a:lnTo>
                  <a:pt x="57445" y="78345"/>
                </a:lnTo>
                <a:lnTo>
                  <a:pt x="57638" y="76713"/>
                </a:lnTo>
                <a:lnTo>
                  <a:pt x="43653" y="76713"/>
                </a:lnTo>
                <a:lnTo>
                  <a:pt x="44813" y="66864"/>
                </a:lnTo>
                <a:lnTo>
                  <a:pt x="29915" y="59255"/>
                </a:lnTo>
                <a:lnTo>
                  <a:pt x="9313" y="59255"/>
                </a:lnTo>
                <a:lnTo>
                  <a:pt x="7820" y="47972"/>
                </a:lnTo>
                <a:lnTo>
                  <a:pt x="21846" y="47972"/>
                </a:lnTo>
                <a:lnTo>
                  <a:pt x="50031" y="22597"/>
                </a:lnTo>
                <a:lnTo>
                  <a:pt x="52184" y="4328"/>
                </a:lnTo>
                <a:lnTo>
                  <a:pt x="62823" y="4328"/>
                </a:lnTo>
                <a:lnTo>
                  <a:pt x="54459" y="0"/>
                </a:lnTo>
                <a:close/>
              </a:path>
              <a:path w="66039" h="83819">
                <a:moveTo>
                  <a:pt x="44813" y="66864"/>
                </a:moveTo>
                <a:lnTo>
                  <a:pt x="43653" y="76713"/>
                </a:lnTo>
                <a:lnTo>
                  <a:pt x="53677" y="71390"/>
                </a:lnTo>
                <a:lnTo>
                  <a:pt x="44813" y="66864"/>
                </a:lnTo>
                <a:close/>
              </a:path>
              <a:path w="66039" h="83819">
                <a:moveTo>
                  <a:pt x="62823" y="4328"/>
                </a:moveTo>
                <a:lnTo>
                  <a:pt x="52184" y="4328"/>
                </a:lnTo>
                <a:lnTo>
                  <a:pt x="63702" y="10289"/>
                </a:lnTo>
                <a:lnTo>
                  <a:pt x="50031" y="22597"/>
                </a:lnTo>
                <a:lnTo>
                  <a:pt x="44813" y="66864"/>
                </a:lnTo>
                <a:lnTo>
                  <a:pt x="53677" y="71390"/>
                </a:lnTo>
                <a:lnTo>
                  <a:pt x="43653" y="76713"/>
                </a:lnTo>
                <a:lnTo>
                  <a:pt x="57638" y="76713"/>
                </a:lnTo>
                <a:lnTo>
                  <a:pt x="65977" y="5961"/>
                </a:lnTo>
                <a:lnTo>
                  <a:pt x="62823" y="4328"/>
                </a:lnTo>
                <a:close/>
              </a:path>
              <a:path w="66039" h="83819">
                <a:moveTo>
                  <a:pt x="7820" y="47972"/>
                </a:moveTo>
                <a:lnTo>
                  <a:pt x="9313" y="59255"/>
                </a:lnTo>
                <a:lnTo>
                  <a:pt x="16770" y="52542"/>
                </a:lnTo>
                <a:lnTo>
                  <a:pt x="7820" y="47972"/>
                </a:lnTo>
                <a:close/>
              </a:path>
              <a:path w="66039" h="83819">
                <a:moveTo>
                  <a:pt x="16770" y="52542"/>
                </a:moveTo>
                <a:lnTo>
                  <a:pt x="9313" y="59255"/>
                </a:lnTo>
                <a:lnTo>
                  <a:pt x="29915" y="59255"/>
                </a:lnTo>
                <a:lnTo>
                  <a:pt x="16770" y="52542"/>
                </a:lnTo>
                <a:close/>
              </a:path>
              <a:path w="66039" h="83819">
                <a:moveTo>
                  <a:pt x="21846" y="47972"/>
                </a:moveTo>
                <a:lnTo>
                  <a:pt x="7820" y="47972"/>
                </a:lnTo>
                <a:lnTo>
                  <a:pt x="16770" y="52542"/>
                </a:lnTo>
                <a:lnTo>
                  <a:pt x="21846" y="47972"/>
                </a:lnTo>
                <a:close/>
              </a:path>
              <a:path w="66039" h="83819">
                <a:moveTo>
                  <a:pt x="52184" y="4328"/>
                </a:moveTo>
                <a:lnTo>
                  <a:pt x="50031" y="22597"/>
                </a:lnTo>
                <a:lnTo>
                  <a:pt x="63702" y="10289"/>
                </a:lnTo>
                <a:lnTo>
                  <a:pt x="52184" y="4328"/>
                </a:lnTo>
                <a:close/>
              </a:path>
            </a:pathLst>
          </a:custGeom>
          <a:solidFill>
            <a:srgbClr val="FFFF00"/>
          </a:solidFill>
        </p:spPr>
        <p:txBody>
          <a:bodyPr wrap="square" lIns="0" tIns="0" rIns="0" bIns="0" rtlCol="0"/>
          <a:lstStyle/>
          <a:p>
            <a:endParaRPr/>
          </a:p>
        </p:txBody>
      </p:sp>
      <p:sp>
        <p:nvSpPr>
          <p:cNvPr id="49" name="object 47">
            <a:extLst>
              <a:ext uri="{FF2B5EF4-FFF2-40B4-BE49-F238E27FC236}">
                <a16:creationId xmlns:a16="http://schemas.microsoft.com/office/drawing/2014/main" id="{31CDA26F-4335-A44B-B4E2-BF45CA1093B6}"/>
              </a:ext>
            </a:extLst>
          </p:cNvPr>
          <p:cNvSpPr/>
          <p:nvPr/>
        </p:nvSpPr>
        <p:spPr>
          <a:xfrm>
            <a:off x="5203725" y="4689265"/>
            <a:ext cx="414020" cy="198120"/>
          </a:xfrm>
          <a:custGeom>
            <a:avLst/>
            <a:gdLst/>
            <a:ahLst/>
            <a:cxnLst/>
            <a:rect l="l" t="t" r="r" b="b"/>
            <a:pathLst>
              <a:path w="414020" h="198120">
                <a:moveTo>
                  <a:pt x="408021" y="0"/>
                </a:moveTo>
                <a:lnTo>
                  <a:pt x="0" y="185219"/>
                </a:lnTo>
                <a:lnTo>
                  <a:pt x="5758" y="197850"/>
                </a:lnTo>
                <a:lnTo>
                  <a:pt x="413780" y="12560"/>
                </a:lnTo>
                <a:lnTo>
                  <a:pt x="408021" y="0"/>
                </a:lnTo>
                <a:close/>
              </a:path>
            </a:pathLst>
          </a:custGeom>
          <a:solidFill>
            <a:srgbClr val="FFFF00"/>
          </a:solidFill>
        </p:spPr>
        <p:txBody>
          <a:bodyPr wrap="square" lIns="0" tIns="0" rIns="0" bIns="0" rtlCol="0"/>
          <a:lstStyle/>
          <a:p>
            <a:endParaRPr/>
          </a:p>
        </p:txBody>
      </p:sp>
      <p:sp>
        <p:nvSpPr>
          <p:cNvPr id="50" name="object 48">
            <a:extLst>
              <a:ext uri="{FF2B5EF4-FFF2-40B4-BE49-F238E27FC236}">
                <a16:creationId xmlns:a16="http://schemas.microsoft.com/office/drawing/2014/main" id="{A8D39207-3AE2-3949-B06A-015F63870BE7}"/>
              </a:ext>
            </a:extLst>
          </p:cNvPr>
          <p:cNvSpPr/>
          <p:nvPr/>
        </p:nvSpPr>
        <p:spPr>
          <a:xfrm>
            <a:off x="5603997" y="4667337"/>
            <a:ext cx="73025" cy="52069"/>
          </a:xfrm>
          <a:custGeom>
            <a:avLst/>
            <a:gdLst/>
            <a:ahLst/>
            <a:cxnLst/>
            <a:rect l="l" t="t" r="r" b="b"/>
            <a:pathLst>
              <a:path w="73025" h="52069">
                <a:moveTo>
                  <a:pt x="72518" y="0"/>
                </a:moveTo>
                <a:lnTo>
                  <a:pt x="0" y="4754"/>
                </a:lnTo>
                <a:lnTo>
                  <a:pt x="20760" y="51662"/>
                </a:lnTo>
                <a:lnTo>
                  <a:pt x="72518" y="0"/>
                </a:lnTo>
                <a:close/>
              </a:path>
            </a:pathLst>
          </a:custGeom>
          <a:solidFill>
            <a:srgbClr val="FFFF00"/>
          </a:solidFill>
        </p:spPr>
        <p:txBody>
          <a:bodyPr wrap="square" lIns="0" tIns="0" rIns="0" bIns="0" rtlCol="0"/>
          <a:lstStyle/>
          <a:p>
            <a:endParaRPr/>
          </a:p>
        </p:txBody>
      </p:sp>
      <p:sp>
        <p:nvSpPr>
          <p:cNvPr id="51" name="object 49">
            <a:extLst>
              <a:ext uri="{FF2B5EF4-FFF2-40B4-BE49-F238E27FC236}">
                <a16:creationId xmlns:a16="http://schemas.microsoft.com/office/drawing/2014/main" id="{8BDA450C-F924-2941-AB61-3FB42C51C0C1}"/>
              </a:ext>
            </a:extLst>
          </p:cNvPr>
          <p:cNvSpPr/>
          <p:nvPr/>
        </p:nvSpPr>
        <p:spPr>
          <a:xfrm>
            <a:off x="5597670" y="4660453"/>
            <a:ext cx="83820" cy="63500"/>
          </a:xfrm>
          <a:custGeom>
            <a:avLst/>
            <a:gdLst/>
            <a:ahLst/>
            <a:cxnLst/>
            <a:rect l="l" t="t" r="r" b="b"/>
            <a:pathLst>
              <a:path w="83820" h="63500">
                <a:moveTo>
                  <a:pt x="78419" y="0"/>
                </a:moveTo>
                <a:lnTo>
                  <a:pt x="5829" y="4754"/>
                </a:lnTo>
                <a:lnTo>
                  <a:pt x="0" y="14476"/>
                </a:lnTo>
                <a:lnTo>
                  <a:pt x="20760" y="61313"/>
                </a:lnTo>
                <a:lnTo>
                  <a:pt x="31993" y="63371"/>
                </a:lnTo>
                <a:lnTo>
                  <a:pt x="39682" y="55707"/>
                </a:lnTo>
                <a:lnTo>
                  <a:pt x="33415" y="55707"/>
                </a:lnTo>
                <a:lnTo>
                  <a:pt x="22182" y="53649"/>
                </a:lnTo>
                <a:lnTo>
                  <a:pt x="29337" y="46507"/>
                </a:lnTo>
                <a:lnTo>
                  <a:pt x="16964" y="18592"/>
                </a:lnTo>
                <a:lnTo>
                  <a:pt x="6754" y="18592"/>
                </a:lnTo>
                <a:lnTo>
                  <a:pt x="12655" y="8870"/>
                </a:lnTo>
                <a:lnTo>
                  <a:pt x="67043" y="8870"/>
                </a:lnTo>
                <a:lnTo>
                  <a:pt x="73940" y="1987"/>
                </a:lnTo>
                <a:lnTo>
                  <a:pt x="79318" y="1987"/>
                </a:lnTo>
                <a:lnTo>
                  <a:pt x="78419" y="0"/>
                </a:lnTo>
                <a:close/>
              </a:path>
              <a:path w="83820" h="63500">
                <a:moveTo>
                  <a:pt x="29337" y="46507"/>
                </a:moveTo>
                <a:lnTo>
                  <a:pt x="22182" y="53649"/>
                </a:lnTo>
                <a:lnTo>
                  <a:pt x="33415" y="55707"/>
                </a:lnTo>
                <a:lnTo>
                  <a:pt x="29337" y="46507"/>
                </a:lnTo>
                <a:close/>
              </a:path>
              <a:path w="83820" h="63500">
                <a:moveTo>
                  <a:pt x="79318" y="1987"/>
                </a:moveTo>
                <a:lnTo>
                  <a:pt x="73940" y="1987"/>
                </a:lnTo>
                <a:lnTo>
                  <a:pt x="79272" y="13767"/>
                </a:lnTo>
                <a:lnTo>
                  <a:pt x="60914" y="14988"/>
                </a:lnTo>
                <a:lnTo>
                  <a:pt x="29337" y="46507"/>
                </a:lnTo>
                <a:lnTo>
                  <a:pt x="33415" y="55707"/>
                </a:lnTo>
                <a:lnTo>
                  <a:pt x="39682" y="55707"/>
                </a:lnTo>
                <a:lnTo>
                  <a:pt x="83751" y="11780"/>
                </a:lnTo>
                <a:lnTo>
                  <a:pt x="79318" y="1987"/>
                </a:lnTo>
                <a:close/>
              </a:path>
              <a:path w="83820" h="63500">
                <a:moveTo>
                  <a:pt x="12655" y="8870"/>
                </a:moveTo>
                <a:lnTo>
                  <a:pt x="6754" y="18592"/>
                </a:lnTo>
                <a:lnTo>
                  <a:pt x="16671" y="17932"/>
                </a:lnTo>
                <a:lnTo>
                  <a:pt x="12655" y="8870"/>
                </a:lnTo>
                <a:close/>
              </a:path>
              <a:path w="83820" h="63500">
                <a:moveTo>
                  <a:pt x="16671" y="17932"/>
                </a:moveTo>
                <a:lnTo>
                  <a:pt x="6754" y="18592"/>
                </a:lnTo>
                <a:lnTo>
                  <a:pt x="16964" y="18592"/>
                </a:lnTo>
                <a:lnTo>
                  <a:pt x="16671" y="17932"/>
                </a:lnTo>
                <a:close/>
              </a:path>
              <a:path w="83820" h="63500">
                <a:moveTo>
                  <a:pt x="67043" y="8870"/>
                </a:moveTo>
                <a:lnTo>
                  <a:pt x="12655" y="8870"/>
                </a:lnTo>
                <a:lnTo>
                  <a:pt x="16671" y="17932"/>
                </a:lnTo>
                <a:lnTo>
                  <a:pt x="60914" y="14988"/>
                </a:lnTo>
                <a:lnTo>
                  <a:pt x="67043" y="8870"/>
                </a:lnTo>
                <a:close/>
              </a:path>
              <a:path w="83820" h="63500">
                <a:moveTo>
                  <a:pt x="73940" y="1987"/>
                </a:moveTo>
                <a:lnTo>
                  <a:pt x="60914" y="14988"/>
                </a:lnTo>
                <a:lnTo>
                  <a:pt x="79272" y="13767"/>
                </a:lnTo>
                <a:lnTo>
                  <a:pt x="73940" y="1987"/>
                </a:lnTo>
                <a:close/>
              </a:path>
            </a:pathLst>
          </a:custGeom>
          <a:solidFill>
            <a:srgbClr val="FFFF00"/>
          </a:solidFill>
        </p:spPr>
        <p:txBody>
          <a:bodyPr wrap="square" lIns="0" tIns="0" rIns="0" bIns="0" rtlCol="0"/>
          <a:lstStyle/>
          <a:p>
            <a:endParaRPr/>
          </a:p>
        </p:txBody>
      </p:sp>
      <p:sp>
        <p:nvSpPr>
          <p:cNvPr id="52" name="object 50">
            <a:extLst>
              <a:ext uri="{FF2B5EF4-FFF2-40B4-BE49-F238E27FC236}">
                <a16:creationId xmlns:a16="http://schemas.microsoft.com/office/drawing/2014/main" id="{7F6D9DE3-A5FA-8B4E-AF52-1ACC5166D11D}"/>
              </a:ext>
            </a:extLst>
          </p:cNvPr>
          <p:cNvSpPr/>
          <p:nvPr/>
        </p:nvSpPr>
        <p:spPr>
          <a:xfrm>
            <a:off x="4869004" y="3670063"/>
            <a:ext cx="784860" cy="923290"/>
          </a:xfrm>
          <a:custGeom>
            <a:avLst/>
            <a:gdLst/>
            <a:ahLst/>
            <a:cxnLst/>
            <a:rect l="l" t="t" r="r" b="b"/>
            <a:pathLst>
              <a:path w="784860" h="923289">
                <a:moveTo>
                  <a:pt x="773954" y="0"/>
                </a:moveTo>
                <a:lnTo>
                  <a:pt x="0" y="914030"/>
                </a:lnTo>
                <a:lnTo>
                  <a:pt x="10593" y="922972"/>
                </a:lnTo>
                <a:lnTo>
                  <a:pt x="784547" y="8941"/>
                </a:lnTo>
                <a:lnTo>
                  <a:pt x="773954" y="0"/>
                </a:lnTo>
                <a:close/>
              </a:path>
            </a:pathLst>
          </a:custGeom>
          <a:solidFill>
            <a:srgbClr val="FFFF00"/>
          </a:solidFill>
        </p:spPr>
        <p:txBody>
          <a:bodyPr wrap="square" lIns="0" tIns="0" rIns="0" bIns="0" rtlCol="0"/>
          <a:lstStyle/>
          <a:p>
            <a:endParaRPr/>
          </a:p>
        </p:txBody>
      </p:sp>
      <p:sp>
        <p:nvSpPr>
          <p:cNvPr id="53" name="object 51">
            <a:extLst>
              <a:ext uri="{FF2B5EF4-FFF2-40B4-BE49-F238E27FC236}">
                <a16:creationId xmlns:a16="http://schemas.microsoft.com/office/drawing/2014/main" id="{7D4EB1F7-D027-0C4B-A3C9-B906A8409792}"/>
              </a:ext>
            </a:extLst>
          </p:cNvPr>
          <p:cNvSpPr/>
          <p:nvPr/>
        </p:nvSpPr>
        <p:spPr>
          <a:xfrm>
            <a:off x="5628526" y="3622375"/>
            <a:ext cx="63500" cy="69215"/>
          </a:xfrm>
          <a:custGeom>
            <a:avLst/>
            <a:gdLst/>
            <a:ahLst/>
            <a:cxnLst/>
            <a:rect l="l" t="t" r="r" b="b"/>
            <a:pathLst>
              <a:path w="63500" h="69214">
                <a:moveTo>
                  <a:pt x="63488" y="0"/>
                </a:moveTo>
                <a:lnTo>
                  <a:pt x="0" y="35624"/>
                </a:lnTo>
                <a:lnTo>
                  <a:pt x="38889" y="68623"/>
                </a:lnTo>
                <a:lnTo>
                  <a:pt x="63488" y="0"/>
                </a:lnTo>
                <a:close/>
              </a:path>
            </a:pathLst>
          </a:custGeom>
          <a:solidFill>
            <a:srgbClr val="FFFF00"/>
          </a:solidFill>
        </p:spPr>
        <p:txBody>
          <a:bodyPr wrap="square" lIns="0" tIns="0" rIns="0" bIns="0" rtlCol="0"/>
          <a:lstStyle/>
          <a:p>
            <a:endParaRPr/>
          </a:p>
        </p:txBody>
      </p:sp>
      <p:sp>
        <p:nvSpPr>
          <p:cNvPr id="54" name="object 52">
            <a:extLst>
              <a:ext uri="{FF2B5EF4-FFF2-40B4-BE49-F238E27FC236}">
                <a16:creationId xmlns:a16="http://schemas.microsoft.com/office/drawing/2014/main" id="{341F4247-4823-384D-A67D-88D8E86FC50D}"/>
              </a:ext>
            </a:extLst>
          </p:cNvPr>
          <p:cNvSpPr/>
          <p:nvPr/>
        </p:nvSpPr>
        <p:spPr>
          <a:xfrm>
            <a:off x="5624046" y="3616343"/>
            <a:ext cx="74930" cy="80010"/>
          </a:xfrm>
          <a:custGeom>
            <a:avLst/>
            <a:gdLst/>
            <a:ahLst/>
            <a:cxnLst/>
            <a:rect l="l" t="t" r="r" b="b"/>
            <a:pathLst>
              <a:path w="74929" h="80010">
                <a:moveTo>
                  <a:pt x="64555" y="0"/>
                </a:moveTo>
                <a:lnTo>
                  <a:pt x="1066" y="35624"/>
                </a:lnTo>
                <a:lnTo>
                  <a:pt x="0" y="46978"/>
                </a:lnTo>
                <a:lnTo>
                  <a:pt x="38889" y="79977"/>
                </a:lnTo>
                <a:lnTo>
                  <a:pt x="49909" y="76997"/>
                </a:lnTo>
                <a:lnTo>
                  <a:pt x="51558" y="72384"/>
                </a:lnTo>
                <a:lnTo>
                  <a:pt x="36898" y="72384"/>
                </a:lnTo>
                <a:lnTo>
                  <a:pt x="40274" y="62929"/>
                </a:lnTo>
                <a:lnTo>
                  <a:pt x="22280" y="47688"/>
                </a:lnTo>
                <a:lnTo>
                  <a:pt x="7891" y="47688"/>
                </a:lnTo>
                <a:lnTo>
                  <a:pt x="8958" y="36405"/>
                </a:lnTo>
                <a:lnTo>
                  <a:pt x="27978" y="36405"/>
                </a:lnTo>
                <a:lnTo>
                  <a:pt x="55207" y="21109"/>
                </a:lnTo>
                <a:lnTo>
                  <a:pt x="61427" y="3690"/>
                </a:lnTo>
                <a:lnTo>
                  <a:pt x="68910" y="3690"/>
                </a:lnTo>
                <a:lnTo>
                  <a:pt x="64555" y="0"/>
                </a:lnTo>
                <a:close/>
              </a:path>
              <a:path w="74929" h="80010">
                <a:moveTo>
                  <a:pt x="40274" y="62929"/>
                </a:moveTo>
                <a:lnTo>
                  <a:pt x="36898" y="72384"/>
                </a:lnTo>
                <a:lnTo>
                  <a:pt x="47918" y="69403"/>
                </a:lnTo>
                <a:lnTo>
                  <a:pt x="40274" y="62929"/>
                </a:lnTo>
                <a:close/>
              </a:path>
              <a:path w="74929" h="80010">
                <a:moveTo>
                  <a:pt x="68910" y="3690"/>
                </a:moveTo>
                <a:lnTo>
                  <a:pt x="61427" y="3690"/>
                </a:lnTo>
                <a:lnTo>
                  <a:pt x="71309" y="12064"/>
                </a:lnTo>
                <a:lnTo>
                  <a:pt x="55207" y="21109"/>
                </a:lnTo>
                <a:lnTo>
                  <a:pt x="40274" y="62929"/>
                </a:lnTo>
                <a:lnTo>
                  <a:pt x="47918" y="69403"/>
                </a:lnTo>
                <a:lnTo>
                  <a:pt x="36898" y="72384"/>
                </a:lnTo>
                <a:lnTo>
                  <a:pt x="51558" y="72384"/>
                </a:lnTo>
                <a:lnTo>
                  <a:pt x="74437" y="8373"/>
                </a:lnTo>
                <a:lnTo>
                  <a:pt x="68910" y="3690"/>
                </a:lnTo>
                <a:close/>
              </a:path>
              <a:path w="74929" h="80010">
                <a:moveTo>
                  <a:pt x="8958" y="36405"/>
                </a:moveTo>
                <a:lnTo>
                  <a:pt x="7891" y="47688"/>
                </a:lnTo>
                <a:lnTo>
                  <a:pt x="16542" y="42828"/>
                </a:lnTo>
                <a:lnTo>
                  <a:pt x="8958" y="36405"/>
                </a:lnTo>
                <a:close/>
              </a:path>
              <a:path w="74929" h="80010">
                <a:moveTo>
                  <a:pt x="16542" y="42828"/>
                </a:moveTo>
                <a:lnTo>
                  <a:pt x="7891" y="47688"/>
                </a:lnTo>
                <a:lnTo>
                  <a:pt x="22280" y="47688"/>
                </a:lnTo>
                <a:lnTo>
                  <a:pt x="16542" y="42828"/>
                </a:lnTo>
                <a:close/>
              </a:path>
              <a:path w="74929" h="80010">
                <a:moveTo>
                  <a:pt x="27978" y="36405"/>
                </a:moveTo>
                <a:lnTo>
                  <a:pt x="8958" y="36405"/>
                </a:lnTo>
                <a:lnTo>
                  <a:pt x="16542" y="42828"/>
                </a:lnTo>
                <a:lnTo>
                  <a:pt x="27978" y="36405"/>
                </a:lnTo>
                <a:close/>
              </a:path>
              <a:path w="74929" h="80010">
                <a:moveTo>
                  <a:pt x="61427" y="3690"/>
                </a:moveTo>
                <a:lnTo>
                  <a:pt x="55207" y="21109"/>
                </a:lnTo>
                <a:lnTo>
                  <a:pt x="71309" y="12064"/>
                </a:lnTo>
                <a:lnTo>
                  <a:pt x="61427" y="3690"/>
                </a:lnTo>
                <a:close/>
              </a:path>
            </a:pathLst>
          </a:custGeom>
          <a:solidFill>
            <a:srgbClr val="FFFF00"/>
          </a:solidFill>
        </p:spPr>
        <p:txBody>
          <a:bodyPr wrap="square" lIns="0" tIns="0" rIns="0" bIns="0" rtlCol="0"/>
          <a:lstStyle/>
          <a:p>
            <a:endParaRPr/>
          </a:p>
        </p:txBody>
      </p:sp>
      <p:sp>
        <p:nvSpPr>
          <p:cNvPr id="55" name="object 53">
            <a:extLst>
              <a:ext uri="{FF2B5EF4-FFF2-40B4-BE49-F238E27FC236}">
                <a16:creationId xmlns:a16="http://schemas.microsoft.com/office/drawing/2014/main" id="{92A7ECF7-B6E3-2047-9881-2D6BD9DA0B66}"/>
              </a:ext>
            </a:extLst>
          </p:cNvPr>
          <p:cNvSpPr/>
          <p:nvPr/>
        </p:nvSpPr>
        <p:spPr>
          <a:xfrm>
            <a:off x="5202304" y="5362085"/>
            <a:ext cx="422909" cy="281940"/>
          </a:xfrm>
          <a:custGeom>
            <a:avLst/>
            <a:gdLst/>
            <a:ahLst/>
            <a:cxnLst/>
            <a:rect l="l" t="t" r="r" b="b"/>
            <a:pathLst>
              <a:path w="422910" h="281939">
                <a:moveTo>
                  <a:pt x="7536" y="0"/>
                </a:moveTo>
                <a:lnTo>
                  <a:pt x="0" y="11567"/>
                </a:lnTo>
                <a:lnTo>
                  <a:pt x="414988" y="281447"/>
                </a:lnTo>
                <a:lnTo>
                  <a:pt x="422525" y="269880"/>
                </a:lnTo>
                <a:lnTo>
                  <a:pt x="7536" y="0"/>
                </a:lnTo>
                <a:close/>
              </a:path>
            </a:pathLst>
          </a:custGeom>
          <a:solidFill>
            <a:srgbClr val="FFFF00"/>
          </a:solidFill>
        </p:spPr>
        <p:txBody>
          <a:bodyPr wrap="square" lIns="0" tIns="0" rIns="0" bIns="0" rtlCol="0"/>
          <a:lstStyle/>
          <a:p>
            <a:endParaRPr/>
          </a:p>
        </p:txBody>
      </p:sp>
      <p:sp>
        <p:nvSpPr>
          <p:cNvPr id="56" name="object 54">
            <a:extLst>
              <a:ext uri="{FF2B5EF4-FFF2-40B4-BE49-F238E27FC236}">
                <a16:creationId xmlns:a16="http://schemas.microsoft.com/office/drawing/2014/main" id="{8A37F78A-06D4-DE45-A419-5D5268EAF9E6}"/>
              </a:ext>
            </a:extLst>
          </p:cNvPr>
          <p:cNvSpPr/>
          <p:nvPr/>
        </p:nvSpPr>
        <p:spPr>
          <a:xfrm>
            <a:off x="5607197" y="5616495"/>
            <a:ext cx="71755" cy="59055"/>
          </a:xfrm>
          <a:custGeom>
            <a:avLst/>
            <a:gdLst/>
            <a:ahLst/>
            <a:cxnLst/>
            <a:rect l="l" t="t" r="r" b="b"/>
            <a:pathLst>
              <a:path w="71754" h="59054">
                <a:moveTo>
                  <a:pt x="28225" y="0"/>
                </a:moveTo>
                <a:lnTo>
                  <a:pt x="0" y="42579"/>
                </a:lnTo>
                <a:lnTo>
                  <a:pt x="71451" y="58546"/>
                </a:lnTo>
                <a:lnTo>
                  <a:pt x="28225" y="0"/>
                </a:lnTo>
                <a:close/>
              </a:path>
            </a:pathLst>
          </a:custGeom>
          <a:solidFill>
            <a:srgbClr val="FFFF00"/>
          </a:solidFill>
        </p:spPr>
        <p:txBody>
          <a:bodyPr wrap="square" lIns="0" tIns="0" rIns="0" bIns="0" rtlCol="0"/>
          <a:lstStyle/>
          <a:p>
            <a:endParaRPr/>
          </a:p>
        </p:txBody>
      </p:sp>
      <p:sp>
        <p:nvSpPr>
          <p:cNvPr id="57" name="object 55">
            <a:extLst>
              <a:ext uri="{FF2B5EF4-FFF2-40B4-BE49-F238E27FC236}">
                <a16:creationId xmlns:a16="http://schemas.microsoft.com/office/drawing/2014/main" id="{3F9EC261-F99D-5343-98B6-94EAA4A0ABD2}"/>
              </a:ext>
            </a:extLst>
          </p:cNvPr>
          <p:cNvSpPr/>
          <p:nvPr/>
        </p:nvSpPr>
        <p:spPr>
          <a:xfrm>
            <a:off x="5601367" y="5612379"/>
            <a:ext cx="83185" cy="69850"/>
          </a:xfrm>
          <a:custGeom>
            <a:avLst/>
            <a:gdLst/>
            <a:ahLst/>
            <a:cxnLst/>
            <a:rect l="l" t="t" r="r" b="b"/>
            <a:pathLst>
              <a:path w="83185" h="69850">
                <a:moveTo>
                  <a:pt x="39671" y="0"/>
                </a:moveTo>
                <a:lnTo>
                  <a:pt x="28296" y="283"/>
                </a:lnTo>
                <a:lnTo>
                  <a:pt x="0" y="42862"/>
                </a:lnTo>
                <a:lnTo>
                  <a:pt x="4265" y="53436"/>
                </a:lnTo>
                <a:lnTo>
                  <a:pt x="75788" y="69403"/>
                </a:lnTo>
                <a:lnTo>
                  <a:pt x="77507" y="66778"/>
                </a:lnTo>
                <a:lnTo>
                  <a:pt x="71736" y="66778"/>
                </a:lnTo>
                <a:lnTo>
                  <a:pt x="60744" y="51891"/>
                </a:lnTo>
                <a:lnTo>
                  <a:pt x="54639" y="50527"/>
                </a:lnTo>
                <a:lnTo>
                  <a:pt x="11588" y="50527"/>
                </a:lnTo>
                <a:lnTo>
                  <a:pt x="7322" y="39953"/>
                </a:lnTo>
                <a:lnTo>
                  <a:pt x="18615" y="39953"/>
                </a:lnTo>
                <a:lnTo>
                  <a:pt x="34397" y="16206"/>
                </a:lnTo>
                <a:lnTo>
                  <a:pt x="28509" y="8231"/>
                </a:lnTo>
                <a:lnTo>
                  <a:pt x="39885" y="7948"/>
                </a:lnTo>
                <a:lnTo>
                  <a:pt x="45540" y="7948"/>
                </a:lnTo>
                <a:lnTo>
                  <a:pt x="39671" y="0"/>
                </a:lnTo>
                <a:close/>
              </a:path>
              <a:path w="83185" h="69850">
                <a:moveTo>
                  <a:pt x="60744" y="51891"/>
                </a:moveTo>
                <a:lnTo>
                  <a:pt x="71736" y="66778"/>
                </a:lnTo>
                <a:lnTo>
                  <a:pt x="78774" y="55920"/>
                </a:lnTo>
                <a:lnTo>
                  <a:pt x="60744" y="51891"/>
                </a:lnTo>
                <a:close/>
              </a:path>
              <a:path w="83185" h="69850">
                <a:moveTo>
                  <a:pt x="45540" y="7948"/>
                </a:moveTo>
                <a:lnTo>
                  <a:pt x="39885" y="7948"/>
                </a:lnTo>
                <a:lnTo>
                  <a:pt x="34397" y="16206"/>
                </a:lnTo>
                <a:lnTo>
                  <a:pt x="60744" y="51891"/>
                </a:lnTo>
                <a:lnTo>
                  <a:pt x="78774" y="55920"/>
                </a:lnTo>
                <a:lnTo>
                  <a:pt x="71736" y="66778"/>
                </a:lnTo>
                <a:lnTo>
                  <a:pt x="77507" y="66778"/>
                </a:lnTo>
                <a:lnTo>
                  <a:pt x="82898" y="58546"/>
                </a:lnTo>
                <a:lnTo>
                  <a:pt x="45540" y="7948"/>
                </a:lnTo>
                <a:close/>
              </a:path>
              <a:path w="83185" h="69850">
                <a:moveTo>
                  <a:pt x="7322" y="39953"/>
                </a:moveTo>
                <a:lnTo>
                  <a:pt x="11588" y="50527"/>
                </a:lnTo>
                <a:lnTo>
                  <a:pt x="17155" y="42150"/>
                </a:lnTo>
                <a:lnTo>
                  <a:pt x="7322" y="39953"/>
                </a:lnTo>
                <a:close/>
              </a:path>
              <a:path w="83185" h="69850">
                <a:moveTo>
                  <a:pt x="17155" y="42150"/>
                </a:moveTo>
                <a:lnTo>
                  <a:pt x="11588" y="50527"/>
                </a:lnTo>
                <a:lnTo>
                  <a:pt x="54639" y="50527"/>
                </a:lnTo>
                <a:lnTo>
                  <a:pt x="17155" y="42150"/>
                </a:lnTo>
                <a:close/>
              </a:path>
              <a:path w="83185" h="69850">
                <a:moveTo>
                  <a:pt x="18615" y="39953"/>
                </a:moveTo>
                <a:lnTo>
                  <a:pt x="7322" y="39953"/>
                </a:lnTo>
                <a:lnTo>
                  <a:pt x="17155" y="42150"/>
                </a:lnTo>
                <a:lnTo>
                  <a:pt x="18615" y="39953"/>
                </a:lnTo>
                <a:close/>
              </a:path>
              <a:path w="83185" h="69850">
                <a:moveTo>
                  <a:pt x="39885" y="7948"/>
                </a:moveTo>
                <a:lnTo>
                  <a:pt x="28509" y="8231"/>
                </a:lnTo>
                <a:lnTo>
                  <a:pt x="34397" y="16206"/>
                </a:lnTo>
                <a:lnTo>
                  <a:pt x="39885" y="7948"/>
                </a:lnTo>
                <a:close/>
              </a:path>
            </a:pathLst>
          </a:custGeom>
          <a:solidFill>
            <a:srgbClr val="FFFF00"/>
          </a:solidFill>
        </p:spPr>
        <p:txBody>
          <a:bodyPr wrap="square" lIns="0" tIns="0" rIns="0" bIns="0" rtlCol="0"/>
          <a:lstStyle/>
          <a:p>
            <a:endParaRPr/>
          </a:p>
        </p:txBody>
      </p:sp>
      <p:sp>
        <p:nvSpPr>
          <p:cNvPr id="58" name="object 56">
            <a:extLst>
              <a:ext uri="{FF2B5EF4-FFF2-40B4-BE49-F238E27FC236}">
                <a16:creationId xmlns:a16="http://schemas.microsoft.com/office/drawing/2014/main" id="{650C54DA-05ED-874C-B6F4-B451E80717E9}"/>
              </a:ext>
            </a:extLst>
          </p:cNvPr>
          <p:cNvSpPr/>
          <p:nvPr/>
        </p:nvSpPr>
        <p:spPr>
          <a:xfrm>
            <a:off x="5204579" y="4129421"/>
            <a:ext cx="407670" cy="135255"/>
          </a:xfrm>
          <a:custGeom>
            <a:avLst/>
            <a:gdLst/>
            <a:ahLst/>
            <a:cxnLst/>
            <a:rect l="l" t="t" r="r" b="b"/>
            <a:pathLst>
              <a:path w="407670" h="135255">
                <a:moveTo>
                  <a:pt x="4052" y="0"/>
                </a:moveTo>
                <a:lnTo>
                  <a:pt x="0" y="13270"/>
                </a:lnTo>
                <a:lnTo>
                  <a:pt x="403258" y="135188"/>
                </a:lnTo>
                <a:lnTo>
                  <a:pt x="407310" y="121918"/>
                </a:lnTo>
                <a:lnTo>
                  <a:pt x="4052" y="0"/>
                </a:lnTo>
                <a:close/>
              </a:path>
            </a:pathLst>
          </a:custGeom>
          <a:solidFill>
            <a:srgbClr val="FFFF00"/>
          </a:solidFill>
        </p:spPr>
        <p:txBody>
          <a:bodyPr wrap="square" lIns="0" tIns="0" rIns="0" bIns="0" rtlCol="0"/>
          <a:lstStyle/>
          <a:p>
            <a:endParaRPr/>
          </a:p>
        </p:txBody>
      </p:sp>
      <p:sp>
        <p:nvSpPr>
          <p:cNvPr id="59" name="object 57">
            <a:extLst>
              <a:ext uri="{FF2B5EF4-FFF2-40B4-BE49-F238E27FC236}">
                <a16:creationId xmlns:a16="http://schemas.microsoft.com/office/drawing/2014/main" id="{629121C0-439A-7546-B192-EE95FDCAEA1E}"/>
              </a:ext>
            </a:extLst>
          </p:cNvPr>
          <p:cNvSpPr/>
          <p:nvPr/>
        </p:nvSpPr>
        <p:spPr>
          <a:xfrm>
            <a:off x="5602362" y="4233456"/>
            <a:ext cx="73660" cy="49530"/>
          </a:xfrm>
          <a:custGeom>
            <a:avLst/>
            <a:gdLst/>
            <a:ahLst/>
            <a:cxnLst/>
            <a:rect l="l" t="t" r="r" b="b"/>
            <a:pathLst>
              <a:path w="73660" h="49530">
                <a:moveTo>
                  <a:pt x="14930" y="0"/>
                </a:moveTo>
                <a:lnTo>
                  <a:pt x="0" y="48965"/>
                </a:lnTo>
                <a:lnTo>
                  <a:pt x="73086" y="44708"/>
                </a:lnTo>
                <a:lnTo>
                  <a:pt x="14930" y="0"/>
                </a:lnTo>
                <a:close/>
              </a:path>
            </a:pathLst>
          </a:custGeom>
          <a:solidFill>
            <a:srgbClr val="FFFF00"/>
          </a:solidFill>
        </p:spPr>
        <p:txBody>
          <a:bodyPr wrap="square" lIns="0" tIns="0" rIns="0" bIns="0" rtlCol="0"/>
          <a:lstStyle/>
          <a:p>
            <a:endParaRPr/>
          </a:p>
        </p:txBody>
      </p:sp>
      <p:sp>
        <p:nvSpPr>
          <p:cNvPr id="60" name="object 58">
            <a:extLst>
              <a:ext uri="{FF2B5EF4-FFF2-40B4-BE49-F238E27FC236}">
                <a16:creationId xmlns:a16="http://schemas.microsoft.com/office/drawing/2014/main" id="{F80162D4-0AFA-3A44-AA28-1F825BE8AD30}"/>
              </a:ext>
            </a:extLst>
          </p:cNvPr>
          <p:cNvSpPr/>
          <p:nvPr/>
        </p:nvSpPr>
        <p:spPr>
          <a:xfrm>
            <a:off x="5595750" y="4227991"/>
            <a:ext cx="84455" cy="61594"/>
          </a:xfrm>
          <a:custGeom>
            <a:avLst/>
            <a:gdLst/>
            <a:ahLst/>
            <a:cxnLst/>
            <a:rect l="l" t="t" r="r" b="b"/>
            <a:pathLst>
              <a:path w="84454" h="61594">
                <a:moveTo>
                  <a:pt x="25807" y="0"/>
                </a:moveTo>
                <a:lnTo>
                  <a:pt x="14930" y="3477"/>
                </a:lnTo>
                <a:lnTo>
                  <a:pt x="0" y="52443"/>
                </a:lnTo>
                <a:lnTo>
                  <a:pt x="7038" y="61384"/>
                </a:lnTo>
                <a:lnTo>
                  <a:pt x="80125" y="57126"/>
                </a:lnTo>
                <a:lnTo>
                  <a:pt x="80322" y="56488"/>
                </a:lnTo>
                <a:lnTo>
                  <a:pt x="13295" y="56488"/>
                </a:lnTo>
                <a:lnTo>
                  <a:pt x="6256" y="47546"/>
                </a:lnTo>
                <a:lnTo>
                  <a:pt x="16198" y="46966"/>
                </a:lnTo>
                <a:lnTo>
                  <a:pt x="25298" y="17119"/>
                </a:lnTo>
                <a:lnTo>
                  <a:pt x="17347" y="10999"/>
                </a:lnTo>
                <a:lnTo>
                  <a:pt x="28225" y="7522"/>
                </a:lnTo>
                <a:lnTo>
                  <a:pt x="35593" y="7522"/>
                </a:lnTo>
                <a:lnTo>
                  <a:pt x="25807" y="0"/>
                </a:lnTo>
                <a:close/>
              </a:path>
              <a:path w="84454" h="61594">
                <a:moveTo>
                  <a:pt x="16198" y="46966"/>
                </a:moveTo>
                <a:lnTo>
                  <a:pt x="6256" y="47546"/>
                </a:lnTo>
                <a:lnTo>
                  <a:pt x="13295" y="56488"/>
                </a:lnTo>
                <a:lnTo>
                  <a:pt x="16198" y="46966"/>
                </a:lnTo>
                <a:close/>
              </a:path>
              <a:path w="84454" h="61594">
                <a:moveTo>
                  <a:pt x="60704" y="44371"/>
                </a:moveTo>
                <a:lnTo>
                  <a:pt x="16198" y="46966"/>
                </a:lnTo>
                <a:lnTo>
                  <a:pt x="13295" y="56488"/>
                </a:lnTo>
                <a:lnTo>
                  <a:pt x="80322" y="56488"/>
                </a:lnTo>
                <a:lnTo>
                  <a:pt x="80564" y="55707"/>
                </a:lnTo>
                <a:lnTo>
                  <a:pt x="75433" y="55707"/>
                </a:lnTo>
                <a:lnTo>
                  <a:pt x="60704" y="44371"/>
                </a:lnTo>
                <a:close/>
              </a:path>
              <a:path w="84454" h="61594">
                <a:moveTo>
                  <a:pt x="79272" y="43288"/>
                </a:moveTo>
                <a:lnTo>
                  <a:pt x="60704" y="44371"/>
                </a:lnTo>
                <a:lnTo>
                  <a:pt x="75433" y="55707"/>
                </a:lnTo>
                <a:lnTo>
                  <a:pt x="79272" y="43288"/>
                </a:lnTo>
                <a:close/>
              </a:path>
              <a:path w="84454" h="61594">
                <a:moveTo>
                  <a:pt x="82118" y="43288"/>
                </a:moveTo>
                <a:lnTo>
                  <a:pt x="79272" y="43288"/>
                </a:lnTo>
                <a:lnTo>
                  <a:pt x="75433" y="55707"/>
                </a:lnTo>
                <a:lnTo>
                  <a:pt x="80564" y="55707"/>
                </a:lnTo>
                <a:lnTo>
                  <a:pt x="83964" y="44708"/>
                </a:lnTo>
                <a:lnTo>
                  <a:pt x="82118" y="43288"/>
                </a:lnTo>
                <a:close/>
              </a:path>
              <a:path w="84454" h="61594">
                <a:moveTo>
                  <a:pt x="35593" y="7522"/>
                </a:moveTo>
                <a:lnTo>
                  <a:pt x="28225" y="7522"/>
                </a:lnTo>
                <a:lnTo>
                  <a:pt x="25298" y="17119"/>
                </a:lnTo>
                <a:lnTo>
                  <a:pt x="60704" y="44371"/>
                </a:lnTo>
                <a:lnTo>
                  <a:pt x="79272" y="43288"/>
                </a:lnTo>
                <a:lnTo>
                  <a:pt x="82118" y="43288"/>
                </a:lnTo>
                <a:lnTo>
                  <a:pt x="35593" y="7522"/>
                </a:lnTo>
                <a:close/>
              </a:path>
              <a:path w="84454" h="61594">
                <a:moveTo>
                  <a:pt x="28225" y="7522"/>
                </a:moveTo>
                <a:lnTo>
                  <a:pt x="17347" y="10999"/>
                </a:lnTo>
                <a:lnTo>
                  <a:pt x="25298" y="17119"/>
                </a:lnTo>
                <a:lnTo>
                  <a:pt x="28225" y="7522"/>
                </a:lnTo>
                <a:close/>
              </a:path>
            </a:pathLst>
          </a:custGeom>
          <a:solidFill>
            <a:srgbClr val="FFFF00"/>
          </a:solidFill>
        </p:spPr>
        <p:txBody>
          <a:bodyPr wrap="square" lIns="0" tIns="0" rIns="0" bIns="0" rtlCol="0"/>
          <a:lstStyle/>
          <a:p>
            <a:endParaRPr/>
          </a:p>
        </p:txBody>
      </p:sp>
      <p:sp>
        <p:nvSpPr>
          <p:cNvPr id="61" name="object 59">
            <a:extLst>
              <a:ext uri="{FF2B5EF4-FFF2-40B4-BE49-F238E27FC236}">
                <a16:creationId xmlns:a16="http://schemas.microsoft.com/office/drawing/2014/main" id="{7A54192D-34DC-6B49-A788-6F18D23FDBB6}"/>
              </a:ext>
            </a:extLst>
          </p:cNvPr>
          <p:cNvSpPr/>
          <p:nvPr/>
        </p:nvSpPr>
        <p:spPr>
          <a:xfrm>
            <a:off x="5112438" y="4495104"/>
            <a:ext cx="602615" cy="839469"/>
          </a:xfrm>
          <a:custGeom>
            <a:avLst/>
            <a:gdLst/>
            <a:ahLst/>
            <a:cxnLst/>
            <a:rect l="l" t="t" r="r" b="b"/>
            <a:pathLst>
              <a:path w="602614" h="839470">
                <a:moveTo>
                  <a:pt x="11304" y="0"/>
                </a:moveTo>
                <a:lnTo>
                  <a:pt x="0" y="8019"/>
                </a:lnTo>
                <a:lnTo>
                  <a:pt x="590952" y="838949"/>
                </a:lnTo>
                <a:lnTo>
                  <a:pt x="602256" y="831001"/>
                </a:lnTo>
                <a:lnTo>
                  <a:pt x="11304" y="0"/>
                </a:lnTo>
                <a:close/>
              </a:path>
            </a:pathLst>
          </a:custGeom>
          <a:solidFill>
            <a:srgbClr val="FFFF00"/>
          </a:solidFill>
        </p:spPr>
        <p:txBody>
          <a:bodyPr wrap="square" lIns="0" tIns="0" rIns="0" bIns="0" rtlCol="0"/>
          <a:lstStyle/>
          <a:p>
            <a:endParaRPr/>
          </a:p>
        </p:txBody>
      </p:sp>
      <p:sp>
        <p:nvSpPr>
          <p:cNvPr id="62" name="object 60">
            <a:extLst>
              <a:ext uri="{FF2B5EF4-FFF2-40B4-BE49-F238E27FC236}">
                <a16:creationId xmlns:a16="http://schemas.microsoft.com/office/drawing/2014/main" id="{57CAF331-F8A5-A14C-94E7-8C4D7286458E}"/>
              </a:ext>
            </a:extLst>
          </p:cNvPr>
          <p:cNvSpPr/>
          <p:nvPr/>
        </p:nvSpPr>
        <p:spPr>
          <a:xfrm>
            <a:off x="5687749" y="5315177"/>
            <a:ext cx="60960" cy="70485"/>
          </a:xfrm>
          <a:custGeom>
            <a:avLst/>
            <a:gdLst/>
            <a:ahLst/>
            <a:cxnLst/>
            <a:rect l="l" t="t" r="r" b="b"/>
            <a:pathLst>
              <a:path w="60960" h="70485">
                <a:moveTo>
                  <a:pt x="42088" y="0"/>
                </a:moveTo>
                <a:lnTo>
                  <a:pt x="0" y="29805"/>
                </a:lnTo>
                <a:lnTo>
                  <a:pt x="60787" y="70255"/>
                </a:lnTo>
                <a:lnTo>
                  <a:pt x="42088" y="0"/>
                </a:lnTo>
                <a:close/>
              </a:path>
            </a:pathLst>
          </a:custGeom>
          <a:solidFill>
            <a:srgbClr val="FFFF00"/>
          </a:solidFill>
        </p:spPr>
        <p:txBody>
          <a:bodyPr wrap="square" lIns="0" tIns="0" rIns="0" bIns="0" rtlCol="0"/>
          <a:lstStyle/>
          <a:p>
            <a:endParaRPr/>
          </a:p>
        </p:txBody>
      </p:sp>
      <p:sp>
        <p:nvSpPr>
          <p:cNvPr id="63" name="object 61">
            <a:extLst>
              <a:ext uri="{FF2B5EF4-FFF2-40B4-BE49-F238E27FC236}">
                <a16:creationId xmlns:a16="http://schemas.microsoft.com/office/drawing/2014/main" id="{CAFD6C6D-3C7A-3D4D-B0B8-6E12E37DE3C2}"/>
              </a:ext>
            </a:extLst>
          </p:cNvPr>
          <p:cNvSpPr/>
          <p:nvPr/>
        </p:nvSpPr>
        <p:spPr>
          <a:xfrm>
            <a:off x="5683765" y="5309500"/>
            <a:ext cx="71755" cy="81915"/>
          </a:xfrm>
          <a:custGeom>
            <a:avLst/>
            <a:gdLst/>
            <a:ahLst/>
            <a:cxnLst/>
            <a:rect l="l" t="t" r="r" b="b"/>
            <a:pathLst>
              <a:path w="71754" h="81914">
                <a:moveTo>
                  <a:pt x="42091" y="0"/>
                </a:moveTo>
                <a:lnTo>
                  <a:pt x="31" y="29734"/>
                </a:lnTo>
                <a:lnTo>
                  <a:pt x="0" y="35322"/>
                </a:lnTo>
                <a:lnTo>
                  <a:pt x="73" y="41230"/>
                </a:lnTo>
                <a:lnTo>
                  <a:pt x="60931" y="81680"/>
                </a:lnTo>
                <a:lnTo>
                  <a:pt x="66490" y="77706"/>
                </a:lnTo>
                <a:lnTo>
                  <a:pt x="58088" y="77706"/>
                </a:lnTo>
                <a:lnTo>
                  <a:pt x="53390" y="60056"/>
                </a:lnTo>
                <a:lnTo>
                  <a:pt x="24992" y="41159"/>
                </a:lnTo>
                <a:lnTo>
                  <a:pt x="7965" y="41159"/>
                </a:lnTo>
                <a:lnTo>
                  <a:pt x="7823" y="29734"/>
                </a:lnTo>
                <a:lnTo>
                  <a:pt x="24126" y="29734"/>
                </a:lnTo>
                <a:lnTo>
                  <a:pt x="41964" y="17124"/>
                </a:lnTo>
                <a:lnTo>
                  <a:pt x="39389" y="7451"/>
                </a:lnTo>
                <a:lnTo>
                  <a:pt x="53767" y="7451"/>
                </a:lnTo>
                <a:lnTo>
                  <a:pt x="52826" y="3903"/>
                </a:lnTo>
                <a:lnTo>
                  <a:pt x="42091" y="0"/>
                </a:lnTo>
                <a:close/>
              </a:path>
              <a:path w="71754" h="81914">
                <a:moveTo>
                  <a:pt x="53390" y="60056"/>
                </a:moveTo>
                <a:lnTo>
                  <a:pt x="58088" y="77706"/>
                </a:lnTo>
                <a:lnTo>
                  <a:pt x="68610" y="70184"/>
                </a:lnTo>
                <a:lnTo>
                  <a:pt x="53390" y="60056"/>
                </a:lnTo>
                <a:close/>
              </a:path>
              <a:path w="71754" h="81914">
                <a:moveTo>
                  <a:pt x="53767" y="7451"/>
                </a:moveTo>
                <a:lnTo>
                  <a:pt x="39389" y="7451"/>
                </a:lnTo>
                <a:lnTo>
                  <a:pt x="50125" y="11354"/>
                </a:lnTo>
                <a:lnTo>
                  <a:pt x="41964" y="17124"/>
                </a:lnTo>
                <a:lnTo>
                  <a:pt x="53390" y="60056"/>
                </a:lnTo>
                <a:lnTo>
                  <a:pt x="68610" y="70184"/>
                </a:lnTo>
                <a:lnTo>
                  <a:pt x="58088" y="77706"/>
                </a:lnTo>
                <a:lnTo>
                  <a:pt x="66490" y="77706"/>
                </a:lnTo>
                <a:lnTo>
                  <a:pt x="71454" y="74158"/>
                </a:lnTo>
                <a:lnTo>
                  <a:pt x="53767" y="7451"/>
                </a:lnTo>
                <a:close/>
              </a:path>
              <a:path w="71754" h="81914">
                <a:moveTo>
                  <a:pt x="7823" y="29734"/>
                </a:moveTo>
                <a:lnTo>
                  <a:pt x="7965" y="41159"/>
                </a:lnTo>
                <a:lnTo>
                  <a:pt x="16221" y="35322"/>
                </a:lnTo>
                <a:lnTo>
                  <a:pt x="7823" y="29734"/>
                </a:lnTo>
                <a:close/>
              </a:path>
              <a:path w="71754" h="81914">
                <a:moveTo>
                  <a:pt x="16221" y="35322"/>
                </a:moveTo>
                <a:lnTo>
                  <a:pt x="7965" y="41159"/>
                </a:lnTo>
                <a:lnTo>
                  <a:pt x="24992" y="41159"/>
                </a:lnTo>
                <a:lnTo>
                  <a:pt x="16221" y="35322"/>
                </a:lnTo>
                <a:close/>
              </a:path>
              <a:path w="71754" h="81914">
                <a:moveTo>
                  <a:pt x="24126" y="29734"/>
                </a:moveTo>
                <a:lnTo>
                  <a:pt x="7823" y="29734"/>
                </a:lnTo>
                <a:lnTo>
                  <a:pt x="16221" y="35322"/>
                </a:lnTo>
                <a:lnTo>
                  <a:pt x="24126" y="29734"/>
                </a:lnTo>
                <a:close/>
              </a:path>
              <a:path w="71754" h="81914">
                <a:moveTo>
                  <a:pt x="39389" y="7451"/>
                </a:moveTo>
                <a:lnTo>
                  <a:pt x="41964" y="17124"/>
                </a:lnTo>
                <a:lnTo>
                  <a:pt x="50125" y="11354"/>
                </a:lnTo>
                <a:lnTo>
                  <a:pt x="39389" y="7451"/>
                </a:lnTo>
                <a:close/>
              </a:path>
            </a:pathLst>
          </a:custGeom>
          <a:solidFill>
            <a:srgbClr val="FFFF00"/>
          </a:solidFill>
        </p:spPr>
        <p:txBody>
          <a:bodyPr wrap="square" lIns="0" tIns="0" rIns="0" bIns="0" rtlCol="0"/>
          <a:lstStyle/>
          <a:p>
            <a:endParaRPr/>
          </a:p>
        </p:txBody>
      </p:sp>
      <p:sp>
        <p:nvSpPr>
          <p:cNvPr id="64" name="object 62">
            <a:extLst>
              <a:ext uri="{FF2B5EF4-FFF2-40B4-BE49-F238E27FC236}">
                <a16:creationId xmlns:a16="http://schemas.microsoft.com/office/drawing/2014/main" id="{BF2DF46E-D1DE-4C4D-B70C-5A72CA144CA9}"/>
              </a:ext>
            </a:extLst>
          </p:cNvPr>
          <p:cNvSpPr/>
          <p:nvPr/>
        </p:nvSpPr>
        <p:spPr>
          <a:xfrm>
            <a:off x="5202161" y="3414376"/>
            <a:ext cx="424180" cy="294640"/>
          </a:xfrm>
          <a:custGeom>
            <a:avLst/>
            <a:gdLst/>
            <a:ahLst/>
            <a:cxnLst/>
            <a:rect l="l" t="t" r="r" b="b"/>
            <a:pathLst>
              <a:path w="424179" h="294639">
                <a:moveTo>
                  <a:pt x="416055" y="0"/>
                </a:moveTo>
                <a:lnTo>
                  <a:pt x="0" y="283150"/>
                </a:lnTo>
                <a:lnTo>
                  <a:pt x="7820" y="294647"/>
                </a:lnTo>
                <a:lnTo>
                  <a:pt x="423876" y="11425"/>
                </a:lnTo>
                <a:lnTo>
                  <a:pt x="416055" y="0"/>
                </a:lnTo>
                <a:close/>
              </a:path>
            </a:pathLst>
          </a:custGeom>
          <a:solidFill>
            <a:srgbClr val="FFFF00"/>
          </a:solidFill>
        </p:spPr>
        <p:txBody>
          <a:bodyPr wrap="square" lIns="0" tIns="0" rIns="0" bIns="0" rtlCol="0"/>
          <a:lstStyle/>
          <a:p>
            <a:endParaRPr/>
          </a:p>
        </p:txBody>
      </p:sp>
      <p:sp>
        <p:nvSpPr>
          <p:cNvPr id="65" name="object 63">
            <a:extLst>
              <a:ext uri="{FF2B5EF4-FFF2-40B4-BE49-F238E27FC236}">
                <a16:creationId xmlns:a16="http://schemas.microsoft.com/office/drawing/2014/main" id="{942BD6BE-6F18-4149-A30D-91A99449CCAF}"/>
              </a:ext>
            </a:extLst>
          </p:cNvPr>
          <p:cNvSpPr/>
          <p:nvPr/>
        </p:nvSpPr>
        <p:spPr>
          <a:xfrm>
            <a:off x="5607694" y="3381732"/>
            <a:ext cx="71120" cy="59690"/>
          </a:xfrm>
          <a:custGeom>
            <a:avLst/>
            <a:gdLst/>
            <a:ahLst/>
            <a:cxnLst/>
            <a:rect l="l" t="t" r="r" b="b"/>
            <a:pathLst>
              <a:path w="71120" h="59689">
                <a:moveTo>
                  <a:pt x="70954" y="0"/>
                </a:moveTo>
                <a:lnTo>
                  <a:pt x="0" y="17599"/>
                </a:lnTo>
                <a:lnTo>
                  <a:pt x="29362" y="59610"/>
                </a:lnTo>
                <a:lnTo>
                  <a:pt x="70954" y="0"/>
                </a:lnTo>
                <a:close/>
              </a:path>
            </a:pathLst>
          </a:custGeom>
          <a:solidFill>
            <a:srgbClr val="FFFF00"/>
          </a:solidFill>
        </p:spPr>
        <p:txBody>
          <a:bodyPr wrap="square" lIns="0" tIns="0" rIns="0" bIns="0" rtlCol="0"/>
          <a:lstStyle/>
          <a:p>
            <a:endParaRPr/>
          </a:p>
        </p:txBody>
      </p:sp>
      <p:sp>
        <p:nvSpPr>
          <p:cNvPr id="66" name="object 64">
            <a:extLst>
              <a:ext uri="{FF2B5EF4-FFF2-40B4-BE49-F238E27FC236}">
                <a16:creationId xmlns:a16="http://schemas.microsoft.com/office/drawing/2014/main" id="{06723D99-5C1D-B241-B430-EF2004352B57}"/>
              </a:ext>
            </a:extLst>
          </p:cNvPr>
          <p:cNvSpPr/>
          <p:nvPr/>
        </p:nvSpPr>
        <p:spPr>
          <a:xfrm>
            <a:off x="5602007" y="3375062"/>
            <a:ext cx="82550" cy="70485"/>
          </a:xfrm>
          <a:custGeom>
            <a:avLst/>
            <a:gdLst/>
            <a:ahLst/>
            <a:cxnLst/>
            <a:rect l="l" t="t" r="r" b="b"/>
            <a:pathLst>
              <a:path w="82550" h="70485">
                <a:moveTo>
                  <a:pt x="75006" y="0"/>
                </a:moveTo>
                <a:lnTo>
                  <a:pt x="4052" y="17528"/>
                </a:lnTo>
                <a:lnTo>
                  <a:pt x="0" y="28173"/>
                </a:lnTo>
                <a:lnTo>
                  <a:pt x="29362" y="70255"/>
                </a:lnTo>
                <a:lnTo>
                  <a:pt x="40738" y="70255"/>
                </a:lnTo>
                <a:lnTo>
                  <a:pt x="46234" y="62378"/>
                </a:lnTo>
                <a:lnTo>
                  <a:pt x="29362" y="62378"/>
                </a:lnTo>
                <a:lnTo>
                  <a:pt x="35046" y="54221"/>
                </a:lnTo>
                <a:lnTo>
                  <a:pt x="18802" y="30940"/>
                </a:lnTo>
                <a:lnTo>
                  <a:pt x="7394" y="30940"/>
                </a:lnTo>
                <a:lnTo>
                  <a:pt x="11375" y="20296"/>
                </a:lnTo>
                <a:lnTo>
                  <a:pt x="50483" y="20296"/>
                </a:lnTo>
                <a:lnTo>
                  <a:pt x="60395" y="17847"/>
                </a:lnTo>
                <a:lnTo>
                  <a:pt x="70954" y="2696"/>
                </a:lnTo>
                <a:lnTo>
                  <a:pt x="76861" y="2696"/>
                </a:lnTo>
                <a:lnTo>
                  <a:pt x="75006" y="0"/>
                </a:lnTo>
                <a:close/>
              </a:path>
              <a:path w="82550" h="70485">
                <a:moveTo>
                  <a:pt x="35046" y="54221"/>
                </a:moveTo>
                <a:lnTo>
                  <a:pt x="29362" y="62378"/>
                </a:lnTo>
                <a:lnTo>
                  <a:pt x="40738" y="62378"/>
                </a:lnTo>
                <a:lnTo>
                  <a:pt x="35046" y="54221"/>
                </a:lnTo>
                <a:close/>
              </a:path>
              <a:path w="82550" h="70485">
                <a:moveTo>
                  <a:pt x="76861" y="2696"/>
                </a:moveTo>
                <a:lnTo>
                  <a:pt x="70954" y="2696"/>
                </a:lnTo>
                <a:lnTo>
                  <a:pt x="78348" y="13412"/>
                </a:lnTo>
                <a:lnTo>
                  <a:pt x="60395" y="17847"/>
                </a:lnTo>
                <a:lnTo>
                  <a:pt x="35046" y="54221"/>
                </a:lnTo>
                <a:lnTo>
                  <a:pt x="40738" y="62378"/>
                </a:lnTo>
                <a:lnTo>
                  <a:pt x="46234" y="62378"/>
                </a:lnTo>
                <a:lnTo>
                  <a:pt x="82329" y="10644"/>
                </a:lnTo>
                <a:lnTo>
                  <a:pt x="76861" y="2696"/>
                </a:lnTo>
                <a:close/>
              </a:path>
              <a:path w="82550" h="70485">
                <a:moveTo>
                  <a:pt x="11375" y="20296"/>
                </a:moveTo>
                <a:lnTo>
                  <a:pt x="7394" y="30940"/>
                </a:lnTo>
                <a:lnTo>
                  <a:pt x="17125" y="28536"/>
                </a:lnTo>
                <a:lnTo>
                  <a:pt x="11375" y="20296"/>
                </a:lnTo>
                <a:close/>
              </a:path>
              <a:path w="82550" h="70485">
                <a:moveTo>
                  <a:pt x="17125" y="28536"/>
                </a:moveTo>
                <a:lnTo>
                  <a:pt x="7394" y="30940"/>
                </a:lnTo>
                <a:lnTo>
                  <a:pt x="18802" y="30940"/>
                </a:lnTo>
                <a:lnTo>
                  <a:pt x="17125" y="28536"/>
                </a:lnTo>
                <a:close/>
              </a:path>
              <a:path w="82550" h="70485">
                <a:moveTo>
                  <a:pt x="50483" y="20296"/>
                </a:moveTo>
                <a:lnTo>
                  <a:pt x="11375" y="20296"/>
                </a:lnTo>
                <a:lnTo>
                  <a:pt x="17125" y="28536"/>
                </a:lnTo>
                <a:lnTo>
                  <a:pt x="50483" y="20296"/>
                </a:lnTo>
                <a:close/>
              </a:path>
              <a:path w="82550" h="70485">
                <a:moveTo>
                  <a:pt x="70954" y="2696"/>
                </a:moveTo>
                <a:lnTo>
                  <a:pt x="60395" y="17847"/>
                </a:lnTo>
                <a:lnTo>
                  <a:pt x="78348" y="13412"/>
                </a:lnTo>
                <a:lnTo>
                  <a:pt x="70954" y="2696"/>
                </a:lnTo>
                <a:close/>
              </a:path>
            </a:pathLst>
          </a:custGeom>
          <a:solidFill>
            <a:srgbClr val="FFFF00"/>
          </a:solidFill>
        </p:spPr>
        <p:txBody>
          <a:bodyPr wrap="square" lIns="0" tIns="0" rIns="0" bIns="0" rtlCol="0"/>
          <a:lstStyle/>
          <a:p>
            <a:endParaRPr/>
          </a:p>
        </p:txBody>
      </p:sp>
      <p:sp>
        <p:nvSpPr>
          <p:cNvPr id="67" name="object 65">
            <a:extLst>
              <a:ext uri="{FF2B5EF4-FFF2-40B4-BE49-F238E27FC236}">
                <a16:creationId xmlns:a16="http://schemas.microsoft.com/office/drawing/2014/main" id="{3D2D9744-5292-6949-8CD1-DF24E324698B}"/>
              </a:ext>
            </a:extLst>
          </p:cNvPr>
          <p:cNvSpPr/>
          <p:nvPr/>
        </p:nvSpPr>
        <p:spPr>
          <a:xfrm>
            <a:off x="5206072" y="2951116"/>
            <a:ext cx="400685" cy="45085"/>
          </a:xfrm>
          <a:custGeom>
            <a:avLst/>
            <a:gdLst/>
            <a:ahLst/>
            <a:cxnLst/>
            <a:rect l="l" t="t" r="r" b="b"/>
            <a:pathLst>
              <a:path w="400685" h="45084">
                <a:moveTo>
                  <a:pt x="1066" y="0"/>
                </a:moveTo>
                <a:lnTo>
                  <a:pt x="0" y="13767"/>
                </a:lnTo>
                <a:lnTo>
                  <a:pt x="399489" y="44637"/>
                </a:lnTo>
                <a:lnTo>
                  <a:pt x="400556" y="30869"/>
                </a:lnTo>
                <a:lnTo>
                  <a:pt x="1066" y="0"/>
                </a:lnTo>
                <a:close/>
              </a:path>
            </a:pathLst>
          </a:custGeom>
          <a:solidFill>
            <a:srgbClr val="FFFF00"/>
          </a:solidFill>
        </p:spPr>
        <p:txBody>
          <a:bodyPr wrap="square" lIns="0" tIns="0" rIns="0" bIns="0" rtlCol="0"/>
          <a:lstStyle/>
          <a:p>
            <a:endParaRPr/>
          </a:p>
        </p:txBody>
      </p:sp>
      <p:sp>
        <p:nvSpPr>
          <p:cNvPr id="68" name="object 66">
            <a:extLst>
              <a:ext uri="{FF2B5EF4-FFF2-40B4-BE49-F238E27FC236}">
                <a16:creationId xmlns:a16="http://schemas.microsoft.com/office/drawing/2014/main" id="{94C1A2E1-D096-F346-9EF0-1D01492CB201}"/>
              </a:ext>
            </a:extLst>
          </p:cNvPr>
          <p:cNvSpPr/>
          <p:nvPr/>
        </p:nvSpPr>
        <p:spPr>
          <a:xfrm>
            <a:off x="5603997" y="2963890"/>
            <a:ext cx="70485" cy="50800"/>
          </a:xfrm>
          <a:custGeom>
            <a:avLst/>
            <a:gdLst/>
            <a:ahLst/>
            <a:cxnLst/>
            <a:rect l="l" t="t" r="r" b="b"/>
            <a:pathLst>
              <a:path w="70485" h="50800">
                <a:moveTo>
                  <a:pt x="4265" y="0"/>
                </a:moveTo>
                <a:lnTo>
                  <a:pt x="0" y="50527"/>
                </a:lnTo>
                <a:lnTo>
                  <a:pt x="70385" y="30302"/>
                </a:lnTo>
                <a:lnTo>
                  <a:pt x="4265" y="0"/>
                </a:lnTo>
                <a:close/>
              </a:path>
            </a:pathLst>
          </a:custGeom>
          <a:solidFill>
            <a:srgbClr val="FFFF00"/>
          </a:solidFill>
        </p:spPr>
        <p:txBody>
          <a:bodyPr wrap="square" lIns="0" tIns="0" rIns="0" bIns="0" rtlCol="0"/>
          <a:lstStyle/>
          <a:p>
            <a:endParaRPr/>
          </a:p>
        </p:txBody>
      </p:sp>
      <p:sp>
        <p:nvSpPr>
          <p:cNvPr id="69" name="object 67">
            <a:extLst>
              <a:ext uri="{FF2B5EF4-FFF2-40B4-BE49-F238E27FC236}">
                <a16:creationId xmlns:a16="http://schemas.microsoft.com/office/drawing/2014/main" id="{58CBB4F3-19C0-A547-8939-5A58329DCF00}"/>
              </a:ext>
            </a:extLst>
          </p:cNvPr>
          <p:cNvSpPr/>
          <p:nvPr/>
        </p:nvSpPr>
        <p:spPr>
          <a:xfrm>
            <a:off x="5597101" y="2957574"/>
            <a:ext cx="80645" cy="64135"/>
          </a:xfrm>
          <a:custGeom>
            <a:avLst/>
            <a:gdLst/>
            <a:ahLst/>
            <a:cxnLst/>
            <a:rect l="l" t="t" r="r" b="b"/>
            <a:pathLst>
              <a:path w="80645" h="64134">
                <a:moveTo>
                  <a:pt x="14005" y="0"/>
                </a:moveTo>
                <a:lnTo>
                  <a:pt x="4265" y="5677"/>
                </a:lnTo>
                <a:lnTo>
                  <a:pt x="0" y="56275"/>
                </a:lnTo>
                <a:lnTo>
                  <a:pt x="8815" y="63513"/>
                </a:lnTo>
                <a:lnTo>
                  <a:pt x="30055" y="57410"/>
                </a:lnTo>
                <a:lnTo>
                  <a:pt x="13792" y="57410"/>
                </a:lnTo>
                <a:lnTo>
                  <a:pt x="4976" y="50243"/>
                </a:lnTo>
                <a:lnTo>
                  <a:pt x="14632" y="47468"/>
                </a:lnTo>
                <a:lnTo>
                  <a:pt x="17230" y="16687"/>
                </a:lnTo>
                <a:lnTo>
                  <a:pt x="8247" y="12560"/>
                </a:lnTo>
                <a:lnTo>
                  <a:pt x="18058" y="6883"/>
                </a:lnTo>
                <a:lnTo>
                  <a:pt x="29007" y="6883"/>
                </a:lnTo>
                <a:lnTo>
                  <a:pt x="14005" y="0"/>
                </a:lnTo>
                <a:close/>
              </a:path>
              <a:path w="80645" h="64134">
                <a:moveTo>
                  <a:pt x="14632" y="47468"/>
                </a:moveTo>
                <a:lnTo>
                  <a:pt x="4976" y="50243"/>
                </a:lnTo>
                <a:lnTo>
                  <a:pt x="13792" y="57410"/>
                </a:lnTo>
                <a:lnTo>
                  <a:pt x="14632" y="47468"/>
                </a:lnTo>
                <a:close/>
              </a:path>
              <a:path w="80645" h="64134">
                <a:moveTo>
                  <a:pt x="57453" y="35164"/>
                </a:moveTo>
                <a:lnTo>
                  <a:pt x="14632" y="47468"/>
                </a:lnTo>
                <a:lnTo>
                  <a:pt x="13792" y="57410"/>
                </a:lnTo>
                <a:lnTo>
                  <a:pt x="30055" y="57410"/>
                </a:lnTo>
                <a:lnTo>
                  <a:pt x="79201" y="43288"/>
                </a:lnTo>
                <a:lnTo>
                  <a:pt x="79228" y="42933"/>
                </a:lnTo>
                <a:lnTo>
                  <a:pt x="74366" y="42933"/>
                </a:lnTo>
                <a:lnTo>
                  <a:pt x="57453" y="35164"/>
                </a:lnTo>
                <a:close/>
              </a:path>
              <a:path w="80645" h="64134">
                <a:moveTo>
                  <a:pt x="75362" y="30018"/>
                </a:moveTo>
                <a:lnTo>
                  <a:pt x="57453" y="35164"/>
                </a:lnTo>
                <a:lnTo>
                  <a:pt x="74366" y="42933"/>
                </a:lnTo>
                <a:lnTo>
                  <a:pt x="75362" y="30018"/>
                </a:lnTo>
                <a:close/>
              </a:path>
              <a:path w="80645" h="64134">
                <a:moveTo>
                  <a:pt x="79423" y="30018"/>
                </a:moveTo>
                <a:lnTo>
                  <a:pt x="75362" y="30018"/>
                </a:lnTo>
                <a:lnTo>
                  <a:pt x="74366" y="42933"/>
                </a:lnTo>
                <a:lnTo>
                  <a:pt x="79228" y="42933"/>
                </a:lnTo>
                <a:lnTo>
                  <a:pt x="80196" y="30373"/>
                </a:lnTo>
                <a:lnTo>
                  <a:pt x="79423" y="30018"/>
                </a:lnTo>
                <a:close/>
              </a:path>
              <a:path w="80645" h="64134">
                <a:moveTo>
                  <a:pt x="29007" y="6883"/>
                </a:moveTo>
                <a:lnTo>
                  <a:pt x="18058" y="6883"/>
                </a:lnTo>
                <a:lnTo>
                  <a:pt x="17230" y="16687"/>
                </a:lnTo>
                <a:lnTo>
                  <a:pt x="57453" y="35164"/>
                </a:lnTo>
                <a:lnTo>
                  <a:pt x="75362" y="30018"/>
                </a:lnTo>
                <a:lnTo>
                  <a:pt x="79423" y="30018"/>
                </a:lnTo>
                <a:lnTo>
                  <a:pt x="29007" y="6883"/>
                </a:lnTo>
                <a:close/>
              </a:path>
              <a:path w="80645" h="64134">
                <a:moveTo>
                  <a:pt x="18058" y="6883"/>
                </a:moveTo>
                <a:lnTo>
                  <a:pt x="8247" y="12560"/>
                </a:lnTo>
                <a:lnTo>
                  <a:pt x="17230" y="16687"/>
                </a:lnTo>
                <a:lnTo>
                  <a:pt x="18058" y="6883"/>
                </a:lnTo>
                <a:close/>
              </a:path>
            </a:pathLst>
          </a:custGeom>
          <a:solidFill>
            <a:srgbClr val="FFFF00"/>
          </a:solidFill>
        </p:spPr>
        <p:txBody>
          <a:bodyPr wrap="square" lIns="0" tIns="0" rIns="0" bIns="0" rtlCol="0"/>
          <a:lstStyle/>
          <a:p>
            <a:endParaRPr/>
          </a:p>
        </p:txBody>
      </p:sp>
      <p:sp>
        <p:nvSpPr>
          <p:cNvPr id="70" name="object 68">
            <a:extLst>
              <a:ext uri="{FF2B5EF4-FFF2-40B4-BE49-F238E27FC236}">
                <a16:creationId xmlns:a16="http://schemas.microsoft.com/office/drawing/2014/main" id="{C48805F3-BB42-534D-AB41-2F9762436E2E}"/>
              </a:ext>
            </a:extLst>
          </p:cNvPr>
          <p:cNvSpPr/>
          <p:nvPr/>
        </p:nvSpPr>
        <p:spPr>
          <a:xfrm>
            <a:off x="5194056" y="3379106"/>
            <a:ext cx="447040" cy="472440"/>
          </a:xfrm>
          <a:custGeom>
            <a:avLst/>
            <a:gdLst/>
            <a:ahLst/>
            <a:cxnLst/>
            <a:rect l="l" t="t" r="r" b="b"/>
            <a:pathLst>
              <a:path w="447039" h="472439">
                <a:moveTo>
                  <a:pt x="10095" y="0"/>
                </a:moveTo>
                <a:lnTo>
                  <a:pt x="0" y="9509"/>
                </a:lnTo>
                <a:lnTo>
                  <a:pt x="436886" y="472131"/>
                </a:lnTo>
                <a:lnTo>
                  <a:pt x="446982" y="462621"/>
                </a:lnTo>
                <a:lnTo>
                  <a:pt x="10095" y="0"/>
                </a:lnTo>
                <a:close/>
              </a:path>
            </a:pathLst>
          </a:custGeom>
          <a:solidFill>
            <a:srgbClr val="FFFF00"/>
          </a:solidFill>
        </p:spPr>
        <p:txBody>
          <a:bodyPr wrap="square" lIns="0" tIns="0" rIns="0" bIns="0" rtlCol="0"/>
          <a:lstStyle/>
          <a:p>
            <a:endParaRPr/>
          </a:p>
        </p:txBody>
      </p:sp>
      <p:sp>
        <p:nvSpPr>
          <p:cNvPr id="71" name="object 69">
            <a:extLst>
              <a:ext uri="{FF2B5EF4-FFF2-40B4-BE49-F238E27FC236}">
                <a16:creationId xmlns:a16="http://schemas.microsoft.com/office/drawing/2014/main" id="{BBC58AB5-848A-1C40-B397-51DC13602677}"/>
              </a:ext>
            </a:extLst>
          </p:cNvPr>
          <p:cNvSpPr/>
          <p:nvPr/>
        </p:nvSpPr>
        <p:spPr>
          <a:xfrm>
            <a:off x="5617293" y="3828884"/>
            <a:ext cx="65405" cy="67310"/>
          </a:xfrm>
          <a:custGeom>
            <a:avLst/>
            <a:gdLst/>
            <a:ahLst/>
            <a:cxnLst/>
            <a:rect l="l" t="t" r="r" b="b"/>
            <a:pathLst>
              <a:path w="65404" h="67310">
                <a:moveTo>
                  <a:pt x="37325" y="0"/>
                </a:moveTo>
                <a:lnTo>
                  <a:pt x="0" y="35127"/>
                </a:lnTo>
                <a:lnTo>
                  <a:pt x="65124" y="67062"/>
                </a:lnTo>
                <a:lnTo>
                  <a:pt x="37325" y="0"/>
                </a:lnTo>
                <a:close/>
              </a:path>
            </a:pathLst>
          </a:custGeom>
          <a:solidFill>
            <a:srgbClr val="FFFF00"/>
          </a:solidFill>
        </p:spPr>
        <p:txBody>
          <a:bodyPr wrap="square" lIns="0" tIns="0" rIns="0" bIns="0" rtlCol="0"/>
          <a:lstStyle/>
          <a:p>
            <a:endParaRPr/>
          </a:p>
        </p:txBody>
      </p:sp>
      <p:sp>
        <p:nvSpPr>
          <p:cNvPr id="72" name="object 70">
            <a:extLst>
              <a:ext uri="{FF2B5EF4-FFF2-40B4-BE49-F238E27FC236}">
                <a16:creationId xmlns:a16="http://schemas.microsoft.com/office/drawing/2014/main" id="{635E9B84-6975-E647-ABE1-CFF80015AF29}"/>
              </a:ext>
            </a:extLst>
          </p:cNvPr>
          <p:cNvSpPr/>
          <p:nvPr/>
        </p:nvSpPr>
        <p:spPr>
          <a:xfrm>
            <a:off x="5612529" y="3823845"/>
            <a:ext cx="76835" cy="78740"/>
          </a:xfrm>
          <a:custGeom>
            <a:avLst/>
            <a:gdLst/>
            <a:ahLst/>
            <a:cxnLst/>
            <a:rect l="l" t="t" r="r" b="b"/>
            <a:pathLst>
              <a:path w="76835" h="78739">
                <a:moveTo>
                  <a:pt x="37396" y="0"/>
                </a:moveTo>
                <a:lnTo>
                  <a:pt x="0" y="35127"/>
                </a:lnTo>
                <a:lnTo>
                  <a:pt x="1706" y="46411"/>
                </a:lnTo>
                <a:lnTo>
                  <a:pt x="66830" y="78345"/>
                </a:lnTo>
                <a:lnTo>
                  <a:pt x="70612" y="74797"/>
                </a:lnTo>
                <a:lnTo>
                  <a:pt x="63417" y="74797"/>
                </a:lnTo>
                <a:lnTo>
                  <a:pt x="56394" y="57811"/>
                </a:lnTo>
                <a:lnTo>
                  <a:pt x="30686" y="45204"/>
                </a:lnTo>
                <a:lnTo>
                  <a:pt x="9526" y="45204"/>
                </a:lnTo>
                <a:lnTo>
                  <a:pt x="7820" y="33992"/>
                </a:lnTo>
                <a:lnTo>
                  <a:pt x="21440" y="33992"/>
                </a:lnTo>
                <a:lnTo>
                  <a:pt x="39514" y="16983"/>
                </a:lnTo>
                <a:lnTo>
                  <a:pt x="35690" y="7735"/>
                </a:lnTo>
                <a:lnTo>
                  <a:pt x="50759" y="7735"/>
                </a:lnTo>
                <a:lnTo>
                  <a:pt x="48558" y="2412"/>
                </a:lnTo>
                <a:lnTo>
                  <a:pt x="37396" y="0"/>
                </a:lnTo>
                <a:close/>
              </a:path>
              <a:path w="76835" h="78739">
                <a:moveTo>
                  <a:pt x="56394" y="57811"/>
                </a:moveTo>
                <a:lnTo>
                  <a:pt x="63417" y="74797"/>
                </a:lnTo>
                <a:lnTo>
                  <a:pt x="72944" y="65926"/>
                </a:lnTo>
                <a:lnTo>
                  <a:pt x="56394" y="57811"/>
                </a:lnTo>
                <a:close/>
              </a:path>
              <a:path w="76835" h="78739">
                <a:moveTo>
                  <a:pt x="50759" y="7735"/>
                </a:moveTo>
                <a:lnTo>
                  <a:pt x="35690" y="7735"/>
                </a:lnTo>
                <a:lnTo>
                  <a:pt x="46852" y="10077"/>
                </a:lnTo>
                <a:lnTo>
                  <a:pt x="39514" y="16983"/>
                </a:lnTo>
                <a:lnTo>
                  <a:pt x="56394" y="57811"/>
                </a:lnTo>
                <a:lnTo>
                  <a:pt x="72944" y="65926"/>
                </a:lnTo>
                <a:lnTo>
                  <a:pt x="63417" y="74797"/>
                </a:lnTo>
                <a:lnTo>
                  <a:pt x="70612" y="74797"/>
                </a:lnTo>
                <a:lnTo>
                  <a:pt x="76286" y="69474"/>
                </a:lnTo>
                <a:lnTo>
                  <a:pt x="50759" y="7735"/>
                </a:lnTo>
                <a:close/>
              </a:path>
              <a:path w="76835" h="78739">
                <a:moveTo>
                  <a:pt x="7820" y="33992"/>
                </a:moveTo>
                <a:lnTo>
                  <a:pt x="9526" y="45204"/>
                </a:lnTo>
                <a:lnTo>
                  <a:pt x="16775" y="38383"/>
                </a:lnTo>
                <a:lnTo>
                  <a:pt x="7820" y="33992"/>
                </a:lnTo>
                <a:close/>
              </a:path>
              <a:path w="76835" h="78739">
                <a:moveTo>
                  <a:pt x="16775" y="38383"/>
                </a:moveTo>
                <a:lnTo>
                  <a:pt x="9526" y="45204"/>
                </a:lnTo>
                <a:lnTo>
                  <a:pt x="30686" y="45204"/>
                </a:lnTo>
                <a:lnTo>
                  <a:pt x="16775" y="38383"/>
                </a:lnTo>
                <a:close/>
              </a:path>
              <a:path w="76835" h="78739">
                <a:moveTo>
                  <a:pt x="21440" y="33992"/>
                </a:moveTo>
                <a:lnTo>
                  <a:pt x="7820" y="33992"/>
                </a:lnTo>
                <a:lnTo>
                  <a:pt x="16775" y="38383"/>
                </a:lnTo>
                <a:lnTo>
                  <a:pt x="21440" y="33992"/>
                </a:lnTo>
                <a:close/>
              </a:path>
              <a:path w="76835" h="78739">
                <a:moveTo>
                  <a:pt x="35690" y="7735"/>
                </a:moveTo>
                <a:lnTo>
                  <a:pt x="39514" y="16983"/>
                </a:lnTo>
                <a:lnTo>
                  <a:pt x="46852" y="10077"/>
                </a:lnTo>
                <a:lnTo>
                  <a:pt x="35690" y="7735"/>
                </a:lnTo>
                <a:close/>
              </a:path>
            </a:pathLst>
          </a:custGeom>
          <a:solidFill>
            <a:srgbClr val="FFFF00"/>
          </a:solidFill>
        </p:spPr>
        <p:txBody>
          <a:bodyPr wrap="square" lIns="0" tIns="0" rIns="0" bIns="0" rtlCol="0"/>
          <a:lstStyle/>
          <a:p>
            <a:endParaRPr/>
          </a:p>
        </p:txBody>
      </p:sp>
      <p:sp>
        <p:nvSpPr>
          <p:cNvPr id="73" name="object 71">
            <a:extLst>
              <a:ext uri="{FF2B5EF4-FFF2-40B4-BE49-F238E27FC236}">
                <a16:creationId xmlns:a16="http://schemas.microsoft.com/office/drawing/2014/main" id="{46B362C1-57D9-E444-9C09-DF6B05122D86}"/>
              </a:ext>
            </a:extLst>
          </p:cNvPr>
          <p:cNvSpPr/>
          <p:nvPr/>
        </p:nvSpPr>
        <p:spPr>
          <a:xfrm>
            <a:off x="4989086" y="3417712"/>
            <a:ext cx="890905" cy="1906270"/>
          </a:xfrm>
          <a:custGeom>
            <a:avLst/>
            <a:gdLst/>
            <a:ahLst/>
            <a:cxnLst/>
            <a:rect l="l" t="t" r="r" b="b"/>
            <a:pathLst>
              <a:path w="890904" h="1906270">
                <a:moveTo>
                  <a:pt x="12591" y="0"/>
                </a:moveTo>
                <a:lnTo>
                  <a:pt x="0" y="5819"/>
                </a:lnTo>
                <a:lnTo>
                  <a:pt x="877967" y="1906194"/>
                </a:lnTo>
                <a:lnTo>
                  <a:pt x="890551" y="1900446"/>
                </a:lnTo>
                <a:lnTo>
                  <a:pt x="12591" y="0"/>
                </a:lnTo>
                <a:close/>
              </a:path>
            </a:pathLst>
          </a:custGeom>
          <a:solidFill>
            <a:srgbClr val="FFFF00"/>
          </a:solidFill>
        </p:spPr>
        <p:txBody>
          <a:bodyPr wrap="square" lIns="0" tIns="0" rIns="0" bIns="0" rtlCol="0"/>
          <a:lstStyle/>
          <a:p>
            <a:endParaRPr/>
          </a:p>
        </p:txBody>
      </p:sp>
      <p:sp>
        <p:nvSpPr>
          <p:cNvPr id="74" name="object 72">
            <a:extLst>
              <a:ext uri="{FF2B5EF4-FFF2-40B4-BE49-F238E27FC236}">
                <a16:creationId xmlns:a16="http://schemas.microsoft.com/office/drawing/2014/main" id="{93B25720-D83C-ED45-A007-B5D6CF18B7BC}"/>
              </a:ext>
            </a:extLst>
          </p:cNvPr>
          <p:cNvSpPr/>
          <p:nvPr/>
        </p:nvSpPr>
        <p:spPr>
          <a:xfrm>
            <a:off x="5849848" y="5310352"/>
            <a:ext cx="52069" cy="73025"/>
          </a:xfrm>
          <a:custGeom>
            <a:avLst/>
            <a:gdLst/>
            <a:ahLst/>
            <a:cxnLst/>
            <a:rect l="l" t="t" r="r" b="b"/>
            <a:pathLst>
              <a:path w="52070" h="73025">
                <a:moveTo>
                  <a:pt x="46425" y="0"/>
                </a:moveTo>
                <a:lnTo>
                  <a:pt x="0" y="21360"/>
                </a:lnTo>
                <a:lnTo>
                  <a:pt x="51758" y="72952"/>
                </a:lnTo>
                <a:lnTo>
                  <a:pt x="46425" y="0"/>
                </a:lnTo>
                <a:close/>
              </a:path>
            </a:pathLst>
          </a:custGeom>
          <a:solidFill>
            <a:srgbClr val="FFFF00"/>
          </a:solidFill>
        </p:spPr>
        <p:txBody>
          <a:bodyPr wrap="square" lIns="0" tIns="0" rIns="0" bIns="0" rtlCol="0"/>
          <a:lstStyle/>
          <a:p>
            <a:endParaRPr/>
          </a:p>
        </p:txBody>
      </p:sp>
      <p:sp>
        <p:nvSpPr>
          <p:cNvPr id="75" name="object 73">
            <a:extLst>
              <a:ext uri="{FF2B5EF4-FFF2-40B4-BE49-F238E27FC236}">
                <a16:creationId xmlns:a16="http://schemas.microsoft.com/office/drawing/2014/main" id="{97C7A27B-D11E-F746-A4AB-2C0FC2075483}"/>
              </a:ext>
            </a:extLst>
          </p:cNvPr>
          <p:cNvSpPr/>
          <p:nvPr/>
        </p:nvSpPr>
        <p:spPr>
          <a:xfrm>
            <a:off x="5844943" y="5304107"/>
            <a:ext cx="64135" cy="84455"/>
          </a:xfrm>
          <a:custGeom>
            <a:avLst/>
            <a:gdLst/>
            <a:ahLst/>
            <a:cxnLst/>
            <a:rect l="l" t="t" r="r" b="b"/>
            <a:pathLst>
              <a:path w="64135" h="84454">
                <a:moveTo>
                  <a:pt x="48416" y="0"/>
                </a:moveTo>
                <a:lnTo>
                  <a:pt x="2061" y="21289"/>
                </a:lnTo>
                <a:lnTo>
                  <a:pt x="0" y="32431"/>
                </a:lnTo>
                <a:lnTo>
                  <a:pt x="51758" y="84093"/>
                </a:lnTo>
                <a:lnTo>
                  <a:pt x="61386" y="79693"/>
                </a:lnTo>
                <a:lnTo>
                  <a:pt x="49767" y="79693"/>
                </a:lnTo>
                <a:lnTo>
                  <a:pt x="48413" y="61186"/>
                </a:lnTo>
                <a:lnTo>
                  <a:pt x="20988" y="33850"/>
                </a:lnTo>
                <a:lnTo>
                  <a:pt x="7820" y="33850"/>
                </a:lnTo>
                <a:lnTo>
                  <a:pt x="9811" y="22708"/>
                </a:lnTo>
                <a:lnTo>
                  <a:pt x="32116" y="22708"/>
                </a:lnTo>
                <a:lnTo>
                  <a:pt x="45160" y="16727"/>
                </a:lnTo>
                <a:lnTo>
                  <a:pt x="44435" y="6812"/>
                </a:lnTo>
                <a:lnTo>
                  <a:pt x="58305" y="6812"/>
                </a:lnTo>
                <a:lnTo>
                  <a:pt x="58227" y="5748"/>
                </a:lnTo>
                <a:lnTo>
                  <a:pt x="48416" y="0"/>
                </a:lnTo>
                <a:close/>
              </a:path>
              <a:path w="64135" h="84454">
                <a:moveTo>
                  <a:pt x="48413" y="61186"/>
                </a:moveTo>
                <a:lnTo>
                  <a:pt x="49767" y="79693"/>
                </a:lnTo>
                <a:lnTo>
                  <a:pt x="61569" y="74300"/>
                </a:lnTo>
                <a:lnTo>
                  <a:pt x="48413" y="61186"/>
                </a:lnTo>
                <a:close/>
              </a:path>
              <a:path w="64135" h="84454">
                <a:moveTo>
                  <a:pt x="58305" y="6812"/>
                </a:moveTo>
                <a:lnTo>
                  <a:pt x="44435" y="6812"/>
                </a:lnTo>
                <a:lnTo>
                  <a:pt x="54246" y="12560"/>
                </a:lnTo>
                <a:lnTo>
                  <a:pt x="45160" y="16727"/>
                </a:lnTo>
                <a:lnTo>
                  <a:pt x="48413" y="61186"/>
                </a:lnTo>
                <a:lnTo>
                  <a:pt x="61569" y="74300"/>
                </a:lnTo>
                <a:lnTo>
                  <a:pt x="49767" y="79693"/>
                </a:lnTo>
                <a:lnTo>
                  <a:pt x="61386" y="79693"/>
                </a:lnTo>
                <a:lnTo>
                  <a:pt x="63560" y="78700"/>
                </a:lnTo>
                <a:lnTo>
                  <a:pt x="58305" y="6812"/>
                </a:lnTo>
                <a:close/>
              </a:path>
              <a:path w="64135" h="84454">
                <a:moveTo>
                  <a:pt x="9811" y="22708"/>
                </a:moveTo>
                <a:lnTo>
                  <a:pt x="7820" y="33850"/>
                </a:lnTo>
                <a:lnTo>
                  <a:pt x="16839" y="29714"/>
                </a:lnTo>
                <a:lnTo>
                  <a:pt x="9811" y="22708"/>
                </a:lnTo>
                <a:close/>
              </a:path>
              <a:path w="64135" h="84454">
                <a:moveTo>
                  <a:pt x="16839" y="29714"/>
                </a:moveTo>
                <a:lnTo>
                  <a:pt x="7820" y="33850"/>
                </a:lnTo>
                <a:lnTo>
                  <a:pt x="20988" y="33850"/>
                </a:lnTo>
                <a:lnTo>
                  <a:pt x="16839" y="29714"/>
                </a:lnTo>
                <a:close/>
              </a:path>
              <a:path w="64135" h="84454">
                <a:moveTo>
                  <a:pt x="32116" y="22708"/>
                </a:moveTo>
                <a:lnTo>
                  <a:pt x="9811" y="22708"/>
                </a:lnTo>
                <a:lnTo>
                  <a:pt x="16839" y="29714"/>
                </a:lnTo>
                <a:lnTo>
                  <a:pt x="32116" y="22708"/>
                </a:lnTo>
                <a:close/>
              </a:path>
              <a:path w="64135" h="84454">
                <a:moveTo>
                  <a:pt x="44435" y="6812"/>
                </a:moveTo>
                <a:lnTo>
                  <a:pt x="45160" y="16727"/>
                </a:lnTo>
                <a:lnTo>
                  <a:pt x="54246" y="12560"/>
                </a:lnTo>
                <a:lnTo>
                  <a:pt x="44435" y="6812"/>
                </a:lnTo>
                <a:close/>
              </a:path>
            </a:pathLst>
          </a:custGeom>
          <a:solidFill>
            <a:srgbClr val="FFFF00"/>
          </a:solidFill>
        </p:spPr>
        <p:txBody>
          <a:bodyPr wrap="square" lIns="0" tIns="0" rIns="0" bIns="0" rtlCol="0"/>
          <a:lstStyle/>
          <a:p>
            <a:endParaRPr/>
          </a:p>
        </p:txBody>
      </p:sp>
      <p:sp>
        <p:nvSpPr>
          <p:cNvPr id="76" name="object 74">
            <a:extLst>
              <a:ext uri="{FF2B5EF4-FFF2-40B4-BE49-F238E27FC236}">
                <a16:creationId xmlns:a16="http://schemas.microsoft.com/office/drawing/2014/main" id="{8DDA75B1-B013-A04D-B36F-F888B9DE4599}"/>
              </a:ext>
            </a:extLst>
          </p:cNvPr>
          <p:cNvSpPr/>
          <p:nvPr/>
        </p:nvSpPr>
        <p:spPr>
          <a:xfrm>
            <a:off x="6183219" y="5347112"/>
            <a:ext cx="13970" cy="57150"/>
          </a:xfrm>
          <a:custGeom>
            <a:avLst/>
            <a:gdLst/>
            <a:ahLst/>
            <a:cxnLst/>
            <a:rect l="l" t="t" r="r" b="b"/>
            <a:pathLst>
              <a:path w="13970" h="57150">
                <a:moveTo>
                  <a:pt x="6931" y="0"/>
                </a:moveTo>
                <a:lnTo>
                  <a:pt x="6931" y="56985"/>
                </a:lnTo>
              </a:path>
            </a:pathLst>
          </a:custGeom>
          <a:ln w="15133">
            <a:solidFill>
              <a:srgbClr val="FFFF00"/>
            </a:solidFill>
          </a:ln>
        </p:spPr>
        <p:txBody>
          <a:bodyPr wrap="square" lIns="0" tIns="0" rIns="0" bIns="0" rtlCol="0"/>
          <a:lstStyle/>
          <a:p>
            <a:endParaRPr/>
          </a:p>
        </p:txBody>
      </p:sp>
      <p:sp>
        <p:nvSpPr>
          <p:cNvPr id="77" name="object 75">
            <a:extLst>
              <a:ext uri="{FF2B5EF4-FFF2-40B4-BE49-F238E27FC236}">
                <a16:creationId xmlns:a16="http://schemas.microsoft.com/office/drawing/2014/main" id="{F0F18A79-A2DD-0545-AC7A-B69F19C0C3A7}"/>
              </a:ext>
            </a:extLst>
          </p:cNvPr>
          <p:cNvSpPr/>
          <p:nvPr/>
        </p:nvSpPr>
        <p:spPr>
          <a:xfrm>
            <a:off x="6183219" y="5233709"/>
            <a:ext cx="13970" cy="57150"/>
          </a:xfrm>
          <a:custGeom>
            <a:avLst/>
            <a:gdLst/>
            <a:ahLst/>
            <a:cxnLst/>
            <a:rect l="l" t="t" r="r" b="b"/>
            <a:pathLst>
              <a:path w="13970" h="57150">
                <a:moveTo>
                  <a:pt x="6931" y="0"/>
                </a:moveTo>
                <a:lnTo>
                  <a:pt x="6931" y="56985"/>
                </a:lnTo>
              </a:path>
            </a:pathLst>
          </a:custGeom>
          <a:ln w="15133">
            <a:solidFill>
              <a:srgbClr val="FFFF00"/>
            </a:solidFill>
          </a:ln>
        </p:spPr>
        <p:txBody>
          <a:bodyPr wrap="square" lIns="0" tIns="0" rIns="0" bIns="0" rtlCol="0"/>
          <a:lstStyle/>
          <a:p>
            <a:endParaRPr/>
          </a:p>
        </p:txBody>
      </p:sp>
      <p:sp>
        <p:nvSpPr>
          <p:cNvPr id="78" name="object 76">
            <a:extLst>
              <a:ext uri="{FF2B5EF4-FFF2-40B4-BE49-F238E27FC236}">
                <a16:creationId xmlns:a16="http://schemas.microsoft.com/office/drawing/2014/main" id="{B4C5CA71-9B76-6547-87A1-9B65848EEE43}"/>
              </a:ext>
            </a:extLst>
          </p:cNvPr>
          <p:cNvSpPr/>
          <p:nvPr/>
        </p:nvSpPr>
        <p:spPr>
          <a:xfrm>
            <a:off x="6183219" y="5157635"/>
            <a:ext cx="13970" cy="19685"/>
          </a:xfrm>
          <a:custGeom>
            <a:avLst/>
            <a:gdLst/>
            <a:ahLst/>
            <a:cxnLst/>
            <a:rect l="l" t="t" r="r" b="b"/>
            <a:pathLst>
              <a:path w="13970" h="19685">
                <a:moveTo>
                  <a:pt x="0" y="9580"/>
                </a:moveTo>
                <a:lnTo>
                  <a:pt x="13863" y="9580"/>
                </a:lnTo>
              </a:path>
            </a:pathLst>
          </a:custGeom>
          <a:ln w="20430">
            <a:solidFill>
              <a:srgbClr val="FFFF00"/>
            </a:solidFill>
          </a:ln>
        </p:spPr>
        <p:txBody>
          <a:bodyPr wrap="square" lIns="0" tIns="0" rIns="0" bIns="0" rtlCol="0"/>
          <a:lstStyle/>
          <a:p>
            <a:endParaRPr/>
          </a:p>
        </p:txBody>
      </p:sp>
      <p:sp>
        <p:nvSpPr>
          <p:cNvPr id="79" name="object 77">
            <a:extLst>
              <a:ext uri="{FF2B5EF4-FFF2-40B4-BE49-F238E27FC236}">
                <a16:creationId xmlns:a16="http://schemas.microsoft.com/office/drawing/2014/main" id="{F43E73B3-72DB-9945-A94A-C7E6F31DC099}"/>
              </a:ext>
            </a:extLst>
          </p:cNvPr>
          <p:cNvSpPr/>
          <p:nvPr/>
        </p:nvSpPr>
        <p:spPr>
          <a:xfrm>
            <a:off x="3549041" y="2810764"/>
            <a:ext cx="762000" cy="100330"/>
          </a:xfrm>
          <a:custGeom>
            <a:avLst/>
            <a:gdLst/>
            <a:ahLst/>
            <a:cxnLst/>
            <a:rect l="l" t="t" r="r" b="b"/>
            <a:pathLst>
              <a:path w="762000" h="100330">
                <a:moveTo>
                  <a:pt x="676529" y="0"/>
                </a:moveTo>
                <a:lnTo>
                  <a:pt x="673607" y="762"/>
                </a:lnTo>
                <a:lnTo>
                  <a:pt x="672211" y="3048"/>
                </a:lnTo>
                <a:lnTo>
                  <a:pt x="670941" y="5334"/>
                </a:lnTo>
                <a:lnTo>
                  <a:pt x="671702" y="8255"/>
                </a:lnTo>
                <a:lnTo>
                  <a:pt x="673988" y="9525"/>
                </a:lnTo>
                <a:lnTo>
                  <a:pt x="735161" y="45209"/>
                </a:lnTo>
                <a:lnTo>
                  <a:pt x="752601" y="45212"/>
                </a:lnTo>
                <a:lnTo>
                  <a:pt x="752601" y="54737"/>
                </a:lnTo>
                <a:lnTo>
                  <a:pt x="734949" y="54737"/>
                </a:lnTo>
                <a:lnTo>
                  <a:pt x="673988" y="90297"/>
                </a:lnTo>
                <a:lnTo>
                  <a:pt x="671702" y="91566"/>
                </a:lnTo>
                <a:lnTo>
                  <a:pt x="670941" y="94487"/>
                </a:lnTo>
                <a:lnTo>
                  <a:pt x="672211" y="96774"/>
                </a:lnTo>
                <a:lnTo>
                  <a:pt x="673607" y="99060"/>
                </a:lnTo>
                <a:lnTo>
                  <a:pt x="676529" y="99822"/>
                </a:lnTo>
                <a:lnTo>
                  <a:pt x="678814" y="98425"/>
                </a:lnTo>
                <a:lnTo>
                  <a:pt x="753725" y="54737"/>
                </a:lnTo>
                <a:lnTo>
                  <a:pt x="752601" y="54737"/>
                </a:lnTo>
                <a:lnTo>
                  <a:pt x="753730" y="54734"/>
                </a:lnTo>
                <a:lnTo>
                  <a:pt x="762000" y="49911"/>
                </a:lnTo>
                <a:lnTo>
                  <a:pt x="678814" y="1397"/>
                </a:lnTo>
                <a:lnTo>
                  <a:pt x="676529" y="0"/>
                </a:lnTo>
                <a:close/>
              </a:path>
              <a:path w="762000" h="100330">
                <a:moveTo>
                  <a:pt x="743222" y="49911"/>
                </a:moveTo>
                <a:lnTo>
                  <a:pt x="734954" y="54734"/>
                </a:lnTo>
                <a:lnTo>
                  <a:pt x="752601" y="54737"/>
                </a:lnTo>
                <a:lnTo>
                  <a:pt x="752601" y="53975"/>
                </a:lnTo>
                <a:lnTo>
                  <a:pt x="750188" y="53975"/>
                </a:lnTo>
                <a:lnTo>
                  <a:pt x="743222" y="49911"/>
                </a:lnTo>
                <a:close/>
              </a:path>
              <a:path w="762000" h="100330">
                <a:moveTo>
                  <a:pt x="0" y="45085"/>
                </a:moveTo>
                <a:lnTo>
                  <a:pt x="0" y="54610"/>
                </a:lnTo>
                <a:lnTo>
                  <a:pt x="734954" y="54734"/>
                </a:lnTo>
                <a:lnTo>
                  <a:pt x="743222" y="49911"/>
                </a:lnTo>
                <a:lnTo>
                  <a:pt x="735161" y="45209"/>
                </a:lnTo>
                <a:lnTo>
                  <a:pt x="0" y="45085"/>
                </a:lnTo>
                <a:close/>
              </a:path>
              <a:path w="762000" h="100330">
                <a:moveTo>
                  <a:pt x="750188" y="45847"/>
                </a:moveTo>
                <a:lnTo>
                  <a:pt x="743222" y="49911"/>
                </a:lnTo>
                <a:lnTo>
                  <a:pt x="750188" y="53975"/>
                </a:lnTo>
                <a:lnTo>
                  <a:pt x="750188" y="45847"/>
                </a:lnTo>
                <a:close/>
              </a:path>
              <a:path w="762000" h="100330">
                <a:moveTo>
                  <a:pt x="752601" y="45847"/>
                </a:moveTo>
                <a:lnTo>
                  <a:pt x="750188" y="45847"/>
                </a:lnTo>
                <a:lnTo>
                  <a:pt x="750188" y="53975"/>
                </a:lnTo>
                <a:lnTo>
                  <a:pt x="752601" y="53975"/>
                </a:lnTo>
                <a:lnTo>
                  <a:pt x="752601" y="45847"/>
                </a:lnTo>
                <a:close/>
              </a:path>
              <a:path w="762000" h="100330">
                <a:moveTo>
                  <a:pt x="735161" y="45209"/>
                </a:moveTo>
                <a:lnTo>
                  <a:pt x="743222" y="49911"/>
                </a:lnTo>
                <a:lnTo>
                  <a:pt x="750188" y="45847"/>
                </a:lnTo>
                <a:lnTo>
                  <a:pt x="752601" y="45847"/>
                </a:lnTo>
                <a:lnTo>
                  <a:pt x="752601" y="45212"/>
                </a:lnTo>
                <a:lnTo>
                  <a:pt x="735161" y="45209"/>
                </a:lnTo>
                <a:close/>
              </a:path>
            </a:pathLst>
          </a:custGeom>
          <a:solidFill>
            <a:srgbClr val="FFFF00"/>
          </a:solidFill>
        </p:spPr>
        <p:txBody>
          <a:bodyPr wrap="square" lIns="0" tIns="0" rIns="0" bIns="0" rtlCol="0"/>
          <a:lstStyle/>
          <a:p>
            <a:endParaRPr/>
          </a:p>
        </p:txBody>
      </p:sp>
      <p:sp>
        <p:nvSpPr>
          <p:cNvPr id="80" name="object 78">
            <a:extLst>
              <a:ext uri="{FF2B5EF4-FFF2-40B4-BE49-F238E27FC236}">
                <a16:creationId xmlns:a16="http://schemas.microsoft.com/office/drawing/2014/main" id="{DAC89789-8266-344D-8120-192B40515A3B}"/>
              </a:ext>
            </a:extLst>
          </p:cNvPr>
          <p:cNvSpPr/>
          <p:nvPr/>
        </p:nvSpPr>
        <p:spPr>
          <a:xfrm>
            <a:off x="3549041" y="5020565"/>
            <a:ext cx="762000" cy="100330"/>
          </a:xfrm>
          <a:custGeom>
            <a:avLst/>
            <a:gdLst/>
            <a:ahLst/>
            <a:cxnLst/>
            <a:rect l="l" t="t" r="r" b="b"/>
            <a:pathLst>
              <a:path w="762000" h="100329">
                <a:moveTo>
                  <a:pt x="743222" y="49911"/>
                </a:moveTo>
                <a:lnTo>
                  <a:pt x="673988" y="90297"/>
                </a:lnTo>
                <a:lnTo>
                  <a:pt x="671702" y="91567"/>
                </a:lnTo>
                <a:lnTo>
                  <a:pt x="670941" y="94488"/>
                </a:lnTo>
                <a:lnTo>
                  <a:pt x="672211" y="96774"/>
                </a:lnTo>
                <a:lnTo>
                  <a:pt x="673607" y="99060"/>
                </a:lnTo>
                <a:lnTo>
                  <a:pt x="676529" y="99822"/>
                </a:lnTo>
                <a:lnTo>
                  <a:pt x="678814" y="98425"/>
                </a:lnTo>
                <a:lnTo>
                  <a:pt x="753942" y="54610"/>
                </a:lnTo>
                <a:lnTo>
                  <a:pt x="752601" y="54610"/>
                </a:lnTo>
                <a:lnTo>
                  <a:pt x="752601" y="53975"/>
                </a:lnTo>
                <a:lnTo>
                  <a:pt x="750188" y="53975"/>
                </a:lnTo>
                <a:lnTo>
                  <a:pt x="743222" y="49911"/>
                </a:lnTo>
                <a:close/>
              </a:path>
              <a:path w="762000" h="100329">
                <a:moveTo>
                  <a:pt x="734949" y="45085"/>
                </a:moveTo>
                <a:lnTo>
                  <a:pt x="0" y="45085"/>
                </a:lnTo>
                <a:lnTo>
                  <a:pt x="0" y="54610"/>
                </a:lnTo>
                <a:lnTo>
                  <a:pt x="735166" y="54610"/>
                </a:lnTo>
                <a:lnTo>
                  <a:pt x="743222" y="49911"/>
                </a:lnTo>
                <a:lnTo>
                  <a:pt x="734949" y="45085"/>
                </a:lnTo>
                <a:close/>
              </a:path>
              <a:path w="762000" h="100329">
                <a:moveTo>
                  <a:pt x="753725" y="45085"/>
                </a:moveTo>
                <a:lnTo>
                  <a:pt x="752601" y="45085"/>
                </a:lnTo>
                <a:lnTo>
                  <a:pt x="752601" y="54610"/>
                </a:lnTo>
                <a:lnTo>
                  <a:pt x="753942" y="54610"/>
                </a:lnTo>
                <a:lnTo>
                  <a:pt x="762000" y="49911"/>
                </a:lnTo>
                <a:lnTo>
                  <a:pt x="753725" y="45085"/>
                </a:lnTo>
                <a:close/>
              </a:path>
              <a:path w="762000" h="100329">
                <a:moveTo>
                  <a:pt x="750188" y="45847"/>
                </a:moveTo>
                <a:lnTo>
                  <a:pt x="743222" y="49911"/>
                </a:lnTo>
                <a:lnTo>
                  <a:pt x="750188" y="53975"/>
                </a:lnTo>
                <a:lnTo>
                  <a:pt x="750188" y="45847"/>
                </a:lnTo>
                <a:close/>
              </a:path>
              <a:path w="762000" h="100329">
                <a:moveTo>
                  <a:pt x="752601" y="45847"/>
                </a:moveTo>
                <a:lnTo>
                  <a:pt x="750188" y="45847"/>
                </a:lnTo>
                <a:lnTo>
                  <a:pt x="750188" y="53975"/>
                </a:lnTo>
                <a:lnTo>
                  <a:pt x="752601" y="53975"/>
                </a:lnTo>
                <a:lnTo>
                  <a:pt x="752601" y="45847"/>
                </a:lnTo>
                <a:close/>
              </a:path>
              <a:path w="762000" h="100329">
                <a:moveTo>
                  <a:pt x="676529" y="0"/>
                </a:moveTo>
                <a:lnTo>
                  <a:pt x="673607" y="762"/>
                </a:lnTo>
                <a:lnTo>
                  <a:pt x="672211" y="3048"/>
                </a:lnTo>
                <a:lnTo>
                  <a:pt x="670941" y="5334"/>
                </a:lnTo>
                <a:lnTo>
                  <a:pt x="671702" y="8255"/>
                </a:lnTo>
                <a:lnTo>
                  <a:pt x="673988" y="9525"/>
                </a:lnTo>
                <a:lnTo>
                  <a:pt x="743222" y="49911"/>
                </a:lnTo>
                <a:lnTo>
                  <a:pt x="750188" y="45847"/>
                </a:lnTo>
                <a:lnTo>
                  <a:pt x="752601" y="45847"/>
                </a:lnTo>
                <a:lnTo>
                  <a:pt x="752601" y="45085"/>
                </a:lnTo>
                <a:lnTo>
                  <a:pt x="753725" y="45085"/>
                </a:lnTo>
                <a:lnTo>
                  <a:pt x="678814" y="1397"/>
                </a:lnTo>
                <a:lnTo>
                  <a:pt x="676529" y="0"/>
                </a:lnTo>
                <a:close/>
              </a:path>
            </a:pathLst>
          </a:custGeom>
          <a:solidFill>
            <a:srgbClr val="FFFF00"/>
          </a:solidFill>
        </p:spPr>
        <p:txBody>
          <a:bodyPr wrap="square" lIns="0" tIns="0" rIns="0" bIns="0" rtlCol="0"/>
          <a:lstStyle/>
          <a:p>
            <a:endParaRPr/>
          </a:p>
        </p:txBody>
      </p:sp>
      <p:sp>
        <p:nvSpPr>
          <p:cNvPr id="81" name="object 79">
            <a:extLst>
              <a:ext uri="{FF2B5EF4-FFF2-40B4-BE49-F238E27FC236}">
                <a16:creationId xmlns:a16="http://schemas.microsoft.com/office/drawing/2014/main" id="{08DD38B6-77B0-0648-812C-110A6853549C}"/>
              </a:ext>
            </a:extLst>
          </p:cNvPr>
          <p:cNvSpPr/>
          <p:nvPr/>
        </p:nvSpPr>
        <p:spPr>
          <a:xfrm>
            <a:off x="3549041" y="4029965"/>
            <a:ext cx="762000" cy="100330"/>
          </a:xfrm>
          <a:custGeom>
            <a:avLst/>
            <a:gdLst/>
            <a:ahLst/>
            <a:cxnLst/>
            <a:rect l="l" t="t" r="r" b="b"/>
            <a:pathLst>
              <a:path w="762000" h="100330">
                <a:moveTo>
                  <a:pt x="743222" y="49911"/>
                </a:moveTo>
                <a:lnTo>
                  <a:pt x="673988" y="90297"/>
                </a:lnTo>
                <a:lnTo>
                  <a:pt x="671702" y="91567"/>
                </a:lnTo>
                <a:lnTo>
                  <a:pt x="670941" y="94487"/>
                </a:lnTo>
                <a:lnTo>
                  <a:pt x="672211" y="96774"/>
                </a:lnTo>
                <a:lnTo>
                  <a:pt x="673607" y="99060"/>
                </a:lnTo>
                <a:lnTo>
                  <a:pt x="676529" y="99822"/>
                </a:lnTo>
                <a:lnTo>
                  <a:pt x="678814" y="98425"/>
                </a:lnTo>
                <a:lnTo>
                  <a:pt x="753942" y="54610"/>
                </a:lnTo>
                <a:lnTo>
                  <a:pt x="752601" y="54610"/>
                </a:lnTo>
                <a:lnTo>
                  <a:pt x="752601" y="53975"/>
                </a:lnTo>
                <a:lnTo>
                  <a:pt x="750188" y="53975"/>
                </a:lnTo>
                <a:lnTo>
                  <a:pt x="743222" y="49911"/>
                </a:lnTo>
                <a:close/>
              </a:path>
              <a:path w="762000" h="100330">
                <a:moveTo>
                  <a:pt x="734949" y="45085"/>
                </a:moveTo>
                <a:lnTo>
                  <a:pt x="0" y="45085"/>
                </a:lnTo>
                <a:lnTo>
                  <a:pt x="0" y="54610"/>
                </a:lnTo>
                <a:lnTo>
                  <a:pt x="735166" y="54610"/>
                </a:lnTo>
                <a:lnTo>
                  <a:pt x="743222" y="49911"/>
                </a:lnTo>
                <a:lnTo>
                  <a:pt x="734949" y="45085"/>
                </a:lnTo>
                <a:close/>
              </a:path>
              <a:path w="762000" h="100330">
                <a:moveTo>
                  <a:pt x="753725" y="45085"/>
                </a:moveTo>
                <a:lnTo>
                  <a:pt x="752601" y="45085"/>
                </a:lnTo>
                <a:lnTo>
                  <a:pt x="752601" y="54610"/>
                </a:lnTo>
                <a:lnTo>
                  <a:pt x="753942" y="54610"/>
                </a:lnTo>
                <a:lnTo>
                  <a:pt x="762000" y="49911"/>
                </a:lnTo>
                <a:lnTo>
                  <a:pt x="753725" y="45085"/>
                </a:lnTo>
                <a:close/>
              </a:path>
              <a:path w="762000" h="100330">
                <a:moveTo>
                  <a:pt x="750188" y="45847"/>
                </a:moveTo>
                <a:lnTo>
                  <a:pt x="743222" y="49911"/>
                </a:lnTo>
                <a:lnTo>
                  <a:pt x="750188" y="53975"/>
                </a:lnTo>
                <a:lnTo>
                  <a:pt x="750188" y="45847"/>
                </a:lnTo>
                <a:close/>
              </a:path>
              <a:path w="762000" h="100330">
                <a:moveTo>
                  <a:pt x="752601" y="45847"/>
                </a:moveTo>
                <a:lnTo>
                  <a:pt x="750188" y="45847"/>
                </a:lnTo>
                <a:lnTo>
                  <a:pt x="750188" y="53975"/>
                </a:lnTo>
                <a:lnTo>
                  <a:pt x="752601" y="53975"/>
                </a:lnTo>
                <a:lnTo>
                  <a:pt x="752601" y="45847"/>
                </a:lnTo>
                <a:close/>
              </a:path>
              <a:path w="762000" h="100330">
                <a:moveTo>
                  <a:pt x="676529" y="0"/>
                </a:moveTo>
                <a:lnTo>
                  <a:pt x="673607" y="762"/>
                </a:lnTo>
                <a:lnTo>
                  <a:pt x="672211" y="3048"/>
                </a:lnTo>
                <a:lnTo>
                  <a:pt x="670941" y="5334"/>
                </a:lnTo>
                <a:lnTo>
                  <a:pt x="671702" y="8255"/>
                </a:lnTo>
                <a:lnTo>
                  <a:pt x="673988" y="9525"/>
                </a:lnTo>
                <a:lnTo>
                  <a:pt x="743222" y="49911"/>
                </a:lnTo>
                <a:lnTo>
                  <a:pt x="750188" y="45847"/>
                </a:lnTo>
                <a:lnTo>
                  <a:pt x="752601" y="45847"/>
                </a:lnTo>
                <a:lnTo>
                  <a:pt x="752601" y="45085"/>
                </a:lnTo>
                <a:lnTo>
                  <a:pt x="753725" y="45085"/>
                </a:lnTo>
                <a:lnTo>
                  <a:pt x="678814" y="1397"/>
                </a:lnTo>
                <a:lnTo>
                  <a:pt x="676529" y="0"/>
                </a:lnTo>
                <a:close/>
              </a:path>
            </a:pathLst>
          </a:custGeom>
          <a:solidFill>
            <a:srgbClr val="FFFF00"/>
          </a:solidFill>
        </p:spPr>
        <p:txBody>
          <a:bodyPr wrap="square" lIns="0" tIns="0" rIns="0" bIns="0" rtlCol="0"/>
          <a:lstStyle/>
          <a:p>
            <a:endParaRPr/>
          </a:p>
        </p:txBody>
      </p:sp>
      <p:sp>
        <p:nvSpPr>
          <p:cNvPr id="82" name="object 80">
            <a:extLst>
              <a:ext uri="{FF2B5EF4-FFF2-40B4-BE49-F238E27FC236}">
                <a16:creationId xmlns:a16="http://schemas.microsoft.com/office/drawing/2014/main" id="{272D2C41-1FF3-B645-AB18-F468FE76F0DE}"/>
              </a:ext>
            </a:extLst>
          </p:cNvPr>
          <p:cNvSpPr/>
          <p:nvPr/>
        </p:nvSpPr>
        <p:spPr>
          <a:xfrm>
            <a:off x="3472841" y="6087390"/>
            <a:ext cx="838200" cy="100330"/>
          </a:xfrm>
          <a:custGeom>
            <a:avLst/>
            <a:gdLst/>
            <a:ahLst/>
            <a:cxnLst/>
            <a:rect l="l" t="t" r="r" b="b"/>
            <a:pathLst>
              <a:path w="838200" h="100329">
                <a:moveTo>
                  <a:pt x="819334" y="49885"/>
                </a:moveTo>
                <a:lnTo>
                  <a:pt x="747902" y="91541"/>
                </a:lnTo>
                <a:lnTo>
                  <a:pt x="747141" y="94462"/>
                </a:lnTo>
                <a:lnTo>
                  <a:pt x="748411" y="96735"/>
                </a:lnTo>
                <a:lnTo>
                  <a:pt x="749807" y="99009"/>
                </a:lnTo>
                <a:lnTo>
                  <a:pt x="752729" y="99771"/>
                </a:lnTo>
                <a:lnTo>
                  <a:pt x="830040" y="54648"/>
                </a:lnTo>
                <a:lnTo>
                  <a:pt x="828801" y="54648"/>
                </a:lnTo>
                <a:lnTo>
                  <a:pt x="828801" y="54000"/>
                </a:lnTo>
                <a:lnTo>
                  <a:pt x="826388" y="54000"/>
                </a:lnTo>
                <a:lnTo>
                  <a:pt x="819334" y="49885"/>
                </a:lnTo>
                <a:close/>
              </a:path>
              <a:path w="838200" h="100329">
                <a:moveTo>
                  <a:pt x="811170" y="45123"/>
                </a:moveTo>
                <a:lnTo>
                  <a:pt x="0" y="45123"/>
                </a:lnTo>
                <a:lnTo>
                  <a:pt x="0" y="54648"/>
                </a:lnTo>
                <a:lnTo>
                  <a:pt x="811166" y="54648"/>
                </a:lnTo>
                <a:lnTo>
                  <a:pt x="819334" y="49885"/>
                </a:lnTo>
                <a:lnTo>
                  <a:pt x="811170" y="45123"/>
                </a:lnTo>
                <a:close/>
              </a:path>
              <a:path w="838200" h="100329">
                <a:moveTo>
                  <a:pt x="830042" y="45123"/>
                </a:moveTo>
                <a:lnTo>
                  <a:pt x="828801" y="45123"/>
                </a:lnTo>
                <a:lnTo>
                  <a:pt x="828801" y="54648"/>
                </a:lnTo>
                <a:lnTo>
                  <a:pt x="830040" y="54648"/>
                </a:lnTo>
                <a:lnTo>
                  <a:pt x="838200" y="49885"/>
                </a:lnTo>
                <a:lnTo>
                  <a:pt x="830042" y="45123"/>
                </a:lnTo>
                <a:close/>
              </a:path>
              <a:path w="838200" h="100329">
                <a:moveTo>
                  <a:pt x="826388" y="45770"/>
                </a:moveTo>
                <a:lnTo>
                  <a:pt x="819334" y="49885"/>
                </a:lnTo>
                <a:lnTo>
                  <a:pt x="826388" y="54000"/>
                </a:lnTo>
                <a:lnTo>
                  <a:pt x="826388" y="45770"/>
                </a:lnTo>
                <a:close/>
              </a:path>
              <a:path w="838200" h="100329">
                <a:moveTo>
                  <a:pt x="828801" y="45770"/>
                </a:moveTo>
                <a:lnTo>
                  <a:pt x="826388" y="45770"/>
                </a:lnTo>
                <a:lnTo>
                  <a:pt x="826388" y="54000"/>
                </a:lnTo>
                <a:lnTo>
                  <a:pt x="828801" y="54000"/>
                </a:lnTo>
                <a:lnTo>
                  <a:pt x="828801" y="45770"/>
                </a:lnTo>
                <a:close/>
              </a:path>
              <a:path w="838200" h="100329">
                <a:moveTo>
                  <a:pt x="752729" y="0"/>
                </a:moveTo>
                <a:lnTo>
                  <a:pt x="749807" y="761"/>
                </a:lnTo>
                <a:lnTo>
                  <a:pt x="748411" y="3035"/>
                </a:lnTo>
                <a:lnTo>
                  <a:pt x="747141" y="5308"/>
                </a:lnTo>
                <a:lnTo>
                  <a:pt x="747902" y="8216"/>
                </a:lnTo>
                <a:lnTo>
                  <a:pt x="819334" y="49885"/>
                </a:lnTo>
                <a:lnTo>
                  <a:pt x="826388" y="45770"/>
                </a:lnTo>
                <a:lnTo>
                  <a:pt x="828801" y="45770"/>
                </a:lnTo>
                <a:lnTo>
                  <a:pt x="828801" y="45123"/>
                </a:lnTo>
                <a:lnTo>
                  <a:pt x="830042" y="45123"/>
                </a:lnTo>
                <a:lnTo>
                  <a:pt x="752729" y="0"/>
                </a:lnTo>
                <a:close/>
              </a:path>
            </a:pathLst>
          </a:custGeom>
          <a:solidFill>
            <a:srgbClr val="FFFF00"/>
          </a:solidFill>
        </p:spPr>
        <p:txBody>
          <a:bodyPr wrap="square" lIns="0" tIns="0" rIns="0" bIns="0" rtlCol="0"/>
          <a:lstStyle/>
          <a:p>
            <a:endParaRPr/>
          </a:p>
        </p:txBody>
      </p:sp>
      <p:sp>
        <p:nvSpPr>
          <p:cNvPr id="83" name="object 81">
            <a:extLst>
              <a:ext uri="{FF2B5EF4-FFF2-40B4-BE49-F238E27FC236}">
                <a16:creationId xmlns:a16="http://schemas.microsoft.com/office/drawing/2014/main" id="{7B42B742-7083-7740-ABD9-64FFAF221E85}"/>
              </a:ext>
            </a:extLst>
          </p:cNvPr>
          <p:cNvSpPr/>
          <p:nvPr/>
        </p:nvSpPr>
        <p:spPr>
          <a:xfrm>
            <a:off x="7449543" y="2483178"/>
            <a:ext cx="2583301" cy="4240210"/>
          </a:xfrm>
          <a:prstGeom prst="rect">
            <a:avLst/>
          </a:prstGeom>
          <a:blipFill>
            <a:blip r:embed="rId5" cstate="print"/>
            <a:stretch>
              <a:fillRect/>
            </a:stretch>
          </a:blipFill>
        </p:spPr>
        <p:txBody>
          <a:bodyPr wrap="square" lIns="0" tIns="0" rIns="0" bIns="0" rtlCol="0"/>
          <a:lstStyle/>
          <a:p>
            <a:endParaRPr/>
          </a:p>
        </p:txBody>
      </p:sp>
      <p:sp>
        <p:nvSpPr>
          <p:cNvPr id="84" name="object 82">
            <a:extLst>
              <a:ext uri="{FF2B5EF4-FFF2-40B4-BE49-F238E27FC236}">
                <a16:creationId xmlns:a16="http://schemas.microsoft.com/office/drawing/2014/main" id="{98B29087-E6B3-B945-AD91-A40855282148}"/>
              </a:ext>
            </a:extLst>
          </p:cNvPr>
          <p:cNvSpPr/>
          <p:nvPr/>
        </p:nvSpPr>
        <p:spPr>
          <a:xfrm>
            <a:off x="7947472" y="5326473"/>
            <a:ext cx="0" cy="57785"/>
          </a:xfrm>
          <a:custGeom>
            <a:avLst/>
            <a:gdLst/>
            <a:ahLst/>
            <a:cxnLst/>
            <a:rect l="l" t="t" r="r" b="b"/>
            <a:pathLst>
              <a:path h="57785">
                <a:moveTo>
                  <a:pt x="0" y="0"/>
                </a:moveTo>
                <a:lnTo>
                  <a:pt x="0" y="57744"/>
                </a:lnTo>
              </a:path>
            </a:pathLst>
          </a:custGeom>
          <a:ln w="15307">
            <a:solidFill>
              <a:srgbClr val="FFFF00"/>
            </a:solidFill>
          </a:ln>
        </p:spPr>
        <p:txBody>
          <a:bodyPr wrap="square" lIns="0" tIns="0" rIns="0" bIns="0" rtlCol="0"/>
          <a:lstStyle/>
          <a:p>
            <a:endParaRPr/>
          </a:p>
        </p:txBody>
      </p:sp>
      <p:sp>
        <p:nvSpPr>
          <p:cNvPr id="85" name="object 83">
            <a:extLst>
              <a:ext uri="{FF2B5EF4-FFF2-40B4-BE49-F238E27FC236}">
                <a16:creationId xmlns:a16="http://schemas.microsoft.com/office/drawing/2014/main" id="{CE54EF9E-CD7E-B14E-A816-8C18CED5BF35}"/>
              </a:ext>
            </a:extLst>
          </p:cNvPr>
          <p:cNvSpPr/>
          <p:nvPr/>
        </p:nvSpPr>
        <p:spPr>
          <a:xfrm>
            <a:off x="8349641" y="1584326"/>
            <a:ext cx="2286000" cy="599440"/>
          </a:xfrm>
          <a:custGeom>
            <a:avLst/>
            <a:gdLst/>
            <a:ahLst/>
            <a:cxnLst/>
            <a:rect l="l" t="t" r="r" b="b"/>
            <a:pathLst>
              <a:path w="2286000" h="599440">
                <a:moveTo>
                  <a:pt x="0" y="599059"/>
                </a:moveTo>
                <a:lnTo>
                  <a:pt x="2286000" y="599059"/>
                </a:lnTo>
                <a:lnTo>
                  <a:pt x="2286000" y="0"/>
                </a:lnTo>
                <a:lnTo>
                  <a:pt x="0" y="0"/>
                </a:lnTo>
                <a:lnTo>
                  <a:pt x="0" y="599059"/>
                </a:lnTo>
                <a:close/>
              </a:path>
            </a:pathLst>
          </a:custGeom>
          <a:solidFill>
            <a:srgbClr val="B7C5FD"/>
          </a:solidFill>
        </p:spPr>
        <p:txBody>
          <a:bodyPr wrap="square" lIns="0" tIns="0" rIns="0" bIns="0" rtlCol="0"/>
          <a:lstStyle/>
          <a:p>
            <a:endParaRPr/>
          </a:p>
        </p:txBody>
      </p:sp>
      <p:sp>
        <p:nvSpPr>
          <p:cNvPr id="86" name="object 84">
            <a:extLst>
              <a:ext uri="{FF2B5EF4-FFF2-40B4-BE49-F238E27FC236}">
                <a16:creationId xmlns:a16="http://schemas.microsoft.com/office/drawing/2014/main" id="{A04003FB-7D12-6340-9013-C3E09E46A525}"/>
              </a:ext>
            </a:extLst>
          </p:cNvPr>
          <p:cNvSpPr txBox="1"/>
          <p:nvPr/>
        </p:nvSpPr>
        <p:spPr>
          <a:xfrm>
            <a:off x="8431683" y="1733081"/>
            <a:ext cx="2125345" cy="330835"/>
          </a:xfrm>
          <a:prstGeom prst="rect">
            <a:avLst/>
          </a:prstGeom>
        </p:spPr>
        <p:txBody>
          <a:bodyPr vert="horz" wrap="square" lIns="0" tIns="0" rIns="0" bIns="0" rtlCol="0">
            <a:spAutoFit/>
          </a:bodyPr>
          <a:lstStyle/>
          <a:p>
            <a:pPr marL="12700">
              <a:lnSpc>
                <a:spcPct val="100000"/>
              </a:lnSpc>
            </a:pPr>
            <a:r>
              <a:rPr sz="2400" dirty="0">
                <a:latin typeface="Helvetica"/>
                <a:cs typeface="Helvetica"/>
              </a:rPr>
              <a:t>Step</a:t>
            </a:r>
            <a:r>
              <a:rPr sz="2400" spc="-10" dirty="0">
                <a:latin typeface="Helvetica"/>
                <a:cs typeface="Helvetica"/>
              </a:rPr>
              <a:t> </a:t>
            </a:r>
            <a:r>
              <a:rPr sz="2400" dirty="0">
                <a:latin typeface="Helvetica"/>
                <a:cs typeface="Helvetica"/>
              </a:rPr>
              <a:t>4: </a:t>
            </a:r>
            <a:r>
              <a:rPr sz="2400" spc="-10" dirty="0">
                <a:latin typeface="Helvetica"/>
                <a:cs typeface="Helvetica"/>
              </a:rPr>
              <a:t>R</a:t>
            </a:r>
            <a:r>
              <a:rPr sz="2400" dirty="0">
                <a:latin typeface="Helvetica"/>
                <a:cs typeface="Helvetica"/>
              </a:rPr>
              <a:t>e</a:t>
            </a:r>
            <a:r>
              <a:rPr sz="2400" spc="-10" dirty="0">
                <a:latin typeface="Helvetica"/>
                <a:cs typeface="Helvetica"/>
              </a:rPr>
              <a:t>d</a:t>
            </a:r>
            <a:r>
              <a:rPr sz="2400" dirty="0">
                <a:latin typeface="Helvetica"/>
                <a:cs typeface="Helvetica"/>
              </a:rPr>
              <a:t>uce</a:t>
            </a:r>
            <a:endParaRPr sz="2400">
              <a:latin typeface="Helvetica"/>
              <a:cs typeface="Helvetica"/>
            </a:endParaRPr>
          </a:p>
        </p:txBody>
      </p:sp>
      <p:sp>
        <p:nvSpPr>
          <p:cNvPr id="87" name="object 85">
            <a:extLst>
              <a:ext uri="{FF2B5EF4-FFF2-40B4-BE49-F238E27FC236}">
                <a16:creationId xmlns:a16="http://schemas.microsoft.com/office/drawing/2014/main" id="{B3CED56B-9C9F-D649-99F5-A26D18A0AFD0}"/>
              </a:ext>
            </a:extLst>
          </p:cNvPr>
          <p:cNvSpPr/>
          <p:nvPr/>
        </p:nvSpPr>
        <p:spPr>
          <a:xfrm>
            <a:off x="6749441" y="3039364"/>
            <a:ext cx="685800" cy="100330"/>
          </a:xfrm>
          <a:custGeom>
            <a:avLst/>
            <a:gdLst/>
            <a:ahLst/>
            <a:cxnLst/>
            <a:rect l="l" t="t" r="r" b="b"/>
            <a:pathLst>
              <a:path w="685800" h="100330">
                <a:moveTo>
                  <a:pt x="600328" y="0"/>
                </a:moveTo>
                <a:lnTo>
                  <a:pt x="597408" y="762"/>
                </a:lnTo>
                <a:lnTo>
                  <a:pt x="596011" y="3048"/>
                </a:lnTo>
                <a:lnTo>
                  <a:pt x="594740" y="5334"/>
                </a:lnTo>
                <a:lnTo>
                  <a:pt x="595502" y="8255"/>
                </a:lnTo>
                <a:lnTo>
                  <a:pt x="597788" y="9525"/>
                </a:lnTo>
                <a:lnTo>
                  <a:pt x="658961" y="45208"/>
                </a:lnTo>
                <a:lnTo>
                  <a:pt x="676401" y="45212"/>
                </a:lnTo>
                <a:lnTo>
                  <a:pt x="676401" y="54737"/>
                </a:lnTo>
                <a:lnTo>
                  <a:pt x="658749" y="54737"/>
                </a:lnTo>
                <a:lnTo>
                  <a:pt x="597788" y="90297"/>
                </a:lnTo>
                <a:lnTo>
                  <a:pt x="595502" y="91566"/>
                </a:lnTo>
                <a:lnTo>
                  <a:pt x="594740" y="94487"/>
                </a:lnTo>
                <a:lnTo>
                  <a:pt x="596011" y="96774"/>
                </a:lnTo>
                <a:lnTo>
                  <a:pt x="597408" y="99060"/>
                </a:lnTo>
                <a:lnTo>
                  <a:pt x="600328" y="99822"/>
                </a:lnTo>
                <a:lnTo>
                  <a:pt x="602614" y="98425"/>
                </a:lnTo>
                <a:lnTo>
                  <a:pt x="677525" y="54737"/>
                </a:lnTo>
                <a:lnTo>
                  <a:pt x="676401" y="54737"/>
                </a:lnTo>
                <a:lnTo>
                  <a:pt x="677530" y="54733"/>
                </a:lnTo>
                <a:lnTo>
                  <a:pt x="685800" y="49911"/>
                </a:lnTo>
                <a:lnTo>
                  <a:pt x="602614" y="1397"/>
                </a:lnTo>
                <a:lnTo>
                  <a:pt x="600328" y="0"/>
                </a:lnTo>
                <a:close/>
              </a:path>
              <a:path w="685800" h="100330">
                <a:moveTo>
                  <a:pt x="667022" y="49911"/>
                </a:moveTo>
                <a:lnTo>
                  <a:pt x="658754" y="54733"/>
                </a:lnTo>
                <a:lnTo>
                  <a:pt x="676401" y="54737"/>
                </a:lnTo>
                <a:lnTo>
                  <a:pt x="676401" y="53975"/>
                </a:lnTo>
                <a:lnTo>
                  <a:pt x="673988" y="53975"/>
                </a:lnTo>
                <a:lnTo>
                  <a:pt x="667022" y="49911"/>
                </a:lnTo>
                <a:close/>
              </a:path>
              <a:path w="685800" h="100330">
                <a:moveTo>
                  <a:pt x="0" y="45085"/>
                </a:moveTo>
                <a:lnTo>
                  <a:pt x="0" y="54610"/>
                </a:lnTo>
                <a:lnTo>
                  <a:pt x="658754" y="54733"/>
                </a:lnTo>
                <a:lnTo>
                  <a:pt x="667022" y="49911"/>
                </a:lnTo>
                <a:lnTo>
                  <a:pt x="658961" y="45208"/>
                </a:lnTo>
                <a:lnTo>
                  <a:pt x="0" y="45085"/>
                </a:lnTo>
                <a:close/>
              </a:path>
              <a:path w="685800" h="100330">
                <a:moveTo>
                  <a:pt x="673988" y="45847"/>
                </a:moveTo>
                <a:lnTo>
                  <a:pt x="667022" y="49911"/>
                </a:lnTo>
                <a:lnTo>
                  <a:pt x="673988" y="53975"/>
                </a:lnTo>
                <a:lnTo>
                  <a:pt x="673988" y="45847"/>
                </a:lnTo>
                <a:close/>
              </a:path>
              <a:path w="685800" h="100330">
                <a:moveTo>
                  <a:pt x="676401" y="45847"/>
                </a:moveTo>
                <a:lnTo>
                  <a:pt x="673988" y="45847"/>
                </a:lnTo>
                <a:lnTo>
                  <a:pt x="673988" y="53975"/>
                </a:lnTo>
                <a:lnTo>
                  <a:pt x="676401" y="53975"/>
                </a:lnTo>
                <a:lnTo>
                  <a:pt x="676401" y="45847"/>
                </a:lnTo>
                <a:close/>
              </a:path>
              <a:path w="685800" h="100330">
                <a:moveTo>
                  <a:pt x="658961" y="45208"/>
                </a:moveTo>
                <a:lnTo>
                  <a:pt x="667022" y="49911"/>
                </a:lnTo>
                <a:lnTo>
                  <a:pt x="673988" y="45847"/>
                </a:lnTo>
                <a:lnTo>
                  <a:pt x="676401" y="45847"/>
                </a:lnTo>
                <a:lnTo>
                  <a:pt x="676401" y="45212"/>
                </a:lnTo>
                <a:lnTo>
                  <a:pt x="658961" y="45208"/>
                </a:lnTo>
                <a:close/>
              </a:path>
            </a:pathLst>
          </a:custGeom>
          <a:solidFill>
            <a:srgbClr val="FFFF00"/>
          </a:solidFill>
        </p:spPr>
        <p:txBody>
          <a:bodyPr wrap="square" lIns="0" tIns="0" rIns="0" bIns="0" rtlCol="0"/>
          <a:lstStyle/>
          <a:p>
            <a:endParaRPr/>
          </a:p>
        </p:txBody>
      </p:sp>
      <p:sp>
        <p:nvSpPr>
          <p:cNvPr id="88" name="object 86">
            <a:extLst>
              <a:ext uri="{FF2B5EF4-FFF2-40B4-BE49-F238E27FC236}">
                <a16:creationId xmlns:a16="http://schemas.microsoft.com/office/drawing/2014/main" id="{4B022AC7-7BFB-E246-A554-099D591A6C8B}"/>
              </a:ext>
            </a:extLst>
          </p:cNvPr>
          <p:cNvSpPr/>
          <p:nvPr/>
        </p:nvSpPr>
        <p:spPr>
          <a:xfrm>
            <a:off x="6749441" y="5934990"/>
            <a:ext cx="685800" cy="100330"/>
          </a:xfrm>
          <a:custGeom>
            <a:avLst/>
            <a:gdLst/>
            <a:ahLst/>
            <a:cxnLst/>
            <a:rect l="l" t="t" r="r" b="b"/>
            <a:pathLst>
              <a:path w="685800" h="100329">
                <a:moveTo>
                  <a:pt x="666934" y="49885"/>
                </a:moveTo>
                <a:lnTo>
                  <a:pt x="595502" y="91541"/>
                </a:lnTo>
                <a:lnTo>
                  <a:pt x="594740" y="94462"/>
                </a:lnTo>
                <a:lnTo>
                  <a:pt x="596011" y="96735"/>
                </a:lnTo>
                <a:lnTo>
                  <a:pt x="597408" y="99009"/>
                </a:lnTo>
                <a:lnTo>
                  <a:pt x="600328" y="99771"/>
                </a:lnTo>
                <a:lnTo>
                  <a:pt x="677640" y="54648"/>
                </a:lnTo>
                <a:lnTo>
                  <a:pt x="676401" y="54648"/>
                </a:lnTo>
                <a:lnTo>
                  <a:pt x="676401" y="54000"/>
                </a:lnTo>
                <a:lnTo>
                  <a:pt x="673988" y="54000"/>
                </a:lnTo>
                <a:lnTo>
                  <a:pt x="666934" y="49885"/>
                </a:lnTo>
                <a:close/>
              </a:path>
              <a:path w="685800" h="100329">
                <a:moveTo>
                  <a:pt x="658770" y="45123"/>
                </a:moveTo>
                <a:lnTo>
                  <a:pt x="0" y="45123"/>
                </a:lnTo>
                <a:lnTo>
                  <a:pt x="0" y="54648"/>
                </a:lnTo>
                <a:lnTo>
                  <a:pt x="658766" y="54648"/>
                </a:lnTo>
                <a:lnTo>
                  <a:pt x="666934" y="49885"/>
                </a:lnTo>
                <a:lnTo>
                  <a:pt x="658770" y="45123"/>
                </a:lnTo>
                <a:close/>
              </a:path>
              <a:path w="685800" h="100329">
                <a:moveTo>
                  <a:pt x="677642" y="45123"/>
                </a:moveTo>
                <a:lnTo>
                  <a:pt x="676401" y="45123"/>
                </a:lnTo>
                <a:lnTo>
                  <a:pt x="676401" y="54648"/>
                </a:lnTo>
                <a:lnTo>
                  <a:pt x="677640" y="54648"/>
                </a:lnTo>
                <a:lnTo>
                  <a:pt x="685800" y="49885"/>
                </a:lnTo>
                <a:lnTo>
                  <a:pt x="677642" y="45123"/>
                </a:lnTo>
                <a:close/>
              </a:path>
              <a:path w="685800" h="100329">
                <a:moveTo>
                  <a:pt x="673988" y="45770"/>
                </a:moveTo>
                <a:lnTo>
                  <a:pt x="666934" y="49885"/>
                </a:lnTo>
                <a:lnTo>
                  <a:pt x="673988" y="54000"/>
                </a:lnTo>
                <a:lnTo>
                  <a:pt x="673988" y="45770"/>
                </a:lnTo>
                <a:close/>
              </a:path>
              <a:path w="685800" h="100329">
                <a:moveTo>
                  <a:pt x="676401" y="45770"/>
                </a:moveTo>
                <a:lnTo>
                  <a:pt x="673988" y="45770"/>
                </a:lnTo>
                <a:lnTo>
                  <a:pt x="673988" y="54000"/>
                </a:lnTo>
                <a:lnTo>
                  <a:pt x="676401" y="54000"/>
                </a:lnTo>
                <a:lnTo>
                  <a:pt x="676401" y="45770"/>
                </a:lnTo>
                <a:close/>
              </a:path>
              <a:path w="685800" h="100329">
                <a:moveTo>
                  <a:pt x="600328" y="0"/>
                </a:moveTo>
                <a:lnTo>
                  <a:pt x="597408" y="761"/>
                </a:lnTo>
                <a:lnTo>
                  <a:pt x="596011" y="3035"/>
                </a:lnTo>
                <a:lnTo>
                  <a:pt x="594740" y="5308"/>
                </a:lnTo>
                <a:lnTo>
                  <a:pt x="595502" y="8216"/>
                </a:lnTo>
                <a:lnTo>
                  <a:pt x="666934" y="49885"/>
                </a:lnTo>
                <a:lnTo>
                  <a:pt x="673988" y="45770"/>
                </a:lnTo>
                <a:lnTo>
                  <a:pt x="676401" y="45770"/>
                </a:lnTo>
                <a:lnTo>
                  <a:pt x="676401" y="45123"/>
                </a:lnTo>
                <a:lnTo>
                  <a:pt x="677642" y="45123"/>
                </a:lnTo>
                <a:lnTo>
                  <a:pt x="600328" y="0"/>
                </a:lnTo>
                <a:close/>
              </a:path>
            </a:pathLst>
          </a:custGeom>
          <a:solidFill>
            <a:srgbClr val="FFFF00"/>
          </a:solidFill>
        </p:spPr>
        <p:txBody>
          <a:bodyPr wrap="square" lIns="0" tIns="0" rIns="0" bIns="0" rtlCol="0"/>
          <a:lstStyle/>
          <a:p>
            <a:endParaRPr/>
          </a:p>
        </p:txBody>
      </p:sp>
      <p:sp>
        <p:nvSpPr>
          <p:cNvPr id="89" name="object 87">
            <a:extLst>
              <a:ext uri="{FF2B5EF4-FFF2-40B4-BE49-F238E27FC236}">
                <a16:creationId xmlns:a16="http://schemas.microsoft.com/office/drawing/2014/main" id="{DC2C5304-C701-044A-87CB-F604A827B399}"/>
              </a:ext>
            </a:extLst>
          </p:cNvPr>
          <p:cNvSpPr/>
          <p:nvPr/>
        </p:nvSpPr>
        <p:spPr>
          <a:xfrm>
            <a:off x="6749441" y="4258565"/>
            <a:ext cx="685800" cy="100330"/>
          </a:xfrm>
          <a:custGeom>
            <a:avLst/>
            <a:gdLst/>
            <a:ahLst/>
            <a:cxnLst/>
            <a:rect l="l" t="t" r="r" b="b"/>
            <a:pathLst>
              <a:path w="685800" h="100330">
                <a:moveTo>
                  <a:pt x="600328" y="0"/>
                </a:moveTo>
                <a:lnTo>
                  <a:pt x="597408" y="762"/>
                </a:lnTo>
                <a:lnTo>
                  <a:pt x="596011" y="3048"/>
                </a:lnTo>
                <a:lnTo>
                  <a:pt x="594740" y="5334"/>
                </a:lnTo>
                <a:lnTo>
                  <a:pt x="595502" y="8255"/>
                </a:lnTo>
                <a:lnTo>
                  <a:pt x="597788" y="9525"/>
                </a:lnTo>
                <a:lnTo>
                  <a:pt x="658961" y="45208"/>
                </a:lnTo>
                <a:lnTo>
                  <a:pt x="676401" y="45212"/>
                </a:lnTo>
                <a:lnTo>
                  <a:pt x="676401" y="54737"/>
                </a:lnTo>
                <a:lnTo>
                  <a:pt x="658749" y="54737"/>
                </a:lnTo>
                <a:lnTo>
                  <a:pt x="597788" y="90297"/>
                </a:lnTo>
                <a:lnTo>
                  <a:pt x="595502" y="91567"/>
                </a:lnTo>
                <a:lnTo>
                  <a:pt x="594740" y="94487"/>
                </a:lnTo>
                <a:lnTo>
                  <a:pt x="596011" y="96774"/>
                </a:lnTo>
                <a:lnTo>
                  <a:pt x="597408" y="99060"/>
                </a:lnTo>
                <a:lnTo>
                  <a:pt x="600328" y="99822"/>
                </a:lnTo>
                <a:lnTo>
                  <a:pt x="602614" y="98425"/>
                </a:lnTo>
                <a:lnTo>
                  <a:pt x="677525" y="54737"/>
                </a:lnTo>
                <a:lnTo>
                  <a:pt x="676401" y="54737"/>
                </a:lnTo>
                <a:lnTo>
                  <a:pt x="677530" y="54733"/>
                </a:lnTo>
                <a:lnTo>
                  <a:pt x="685800" y="49911"/>
                </a:lnTo>
                <a:lnTo>
                  <a:pt x="602614" y="1397"/>
                </a:lnTo>
                <a:lnTo>
                  <a:pt x="600328" y="0"/>
                </a:lnTo>
                <a:close/>
              </a:path>
              <a:path w="685800" h="100330">
                <a:moveTo>
                  <a:pt x="667022" y="49911"/>
                </a:moveTo>
                <a:lnTo>
                  <a:pt x="658754" y="54733"/>
                </a:lnTo>
                <a:lnTo>
                  <a:pt x="676401" y="54737"/>
                </a:lnTo>
                <a:lnTo>
                  <a:pt x="676401" y="53975"/>
                </a:lnTo>
                <a:lnTo>
                  <a:pt x="673988" y="53975"/>
                </a:lnTo>
                <a:lnTo>
                  <a:pt x="667022" y="49911"/>
                </a:lnTo>
                <a:close/>
              </a:path>
              <a:path w="685800" h="100330">
                <a:moveTo>
                  <a:pt x="0" y="45085"/>
                </a:moveTo>
                <a:lnTo>
                  <a:pt x="0" y="54610"/>
                </a:lnTo>
                <a:lnTo>
                  <a:pt x="658754" y="54733"/>
                </a:lnTo>
                <a:lnTo>
                  <a:pt x="667022" y="49911"/>
                </a:lnTo>
                <a:lnTo>
                  <a:pt x="658961" y="45208"/>
                </a:lnTo>
                <a:lnTo>
                  <a:pt x="0" y="45085"/>
                </a:lnTo>
                <a:close/>
              </a:path>
              <a:path w="685800" h="100330">
                <a:moveTo>
                  <a:pt x="673988" y="45847"/>
                </a:moveTo>
                <a:lnTo>
                  <a:pt x="667022" y="49911"/>
                </a:lnTo>
                <a:lnTo>
                  <a:pt x="673988" y="53975"/>
                </a:lnTo>
                <a:lnTo>
                  <a:pt x="673988" y="45847"/>
                </a:lnTo>
                <a:close/>
              </a:path>
              <a:path w="685800" h="100330">
                <a:moveTo>
                  <a:pt x="676401" y="45847"/>
                </a:moveTo>
                <a:lnTo>
                  <a:pt x="673988" y="45847"/>
                </a:lnTo>
                <a:lnTo>
                  <a:pt x="673988" y="53975"/>
                </a:lnTo>
                <a:lnTo>
                  <a:pt x="676401" y="53975"/>
                </a:lnTo>
                <a:lnTo>
                  <a:pt x="676401" y="45847"/>
                </a:lnTo>
                <a:close/>
              </a:path>
              <a:path w="685800" h="100330">
                <a:moveTo>
                  <a:pt x="658961" y="45208"/>
                </a:moveTo>
                <a:lnTo>
                  <a:pt x="667022" y="49911"/>
                </a:lnTo>
                <a:lnTo>
                  <a:pt x="673988" y="45847"/>
                </a:lnTo>
                <a:lnTo>
                  <a:pt x="676401" y="45847"/>
                </a:lnTo>
                <a:lnTo>
                  <a:pt x="676401" y="45212"/>
                </a:lnTo>
                <a:lnTo>
                  <a:pt x="658961" y="45208"/>
                </a:lnTo>
                <a:close/>
              </a:path>
            </a:pathLst>
          </a:custGeom>
          <a:solidFill>
            <a:srgbClr val="FFFF00"/>
          </a:solidFill>
        </p:spPr>
        <p:txBody>
          <a:bodyPr wrap="square" lIns="0" tIns="0" rIns="0" bIns="0" rtlCol="0"/>
          <a:lstStyle/>
          <a:p>
            <a:endParaRPr/>
          </a:p>
        </p:txBody>
      </p:sp>
      <p:sp>
        <p:nvSpPr>
          <p:cNvPr id="90" name="object 88">
            <a:extLst>
              <a:ext uri="{FF2B5EF4-FFF2-40B4-BE49-F238E27FC236}">
                <a16:creationId xmlns:a16="http://schemas.microsoft.com/office/drawing/2014/main" id="{264029B6-9872-A949-B224-1AE7131774C1}"/>
              </a:ext>
            </a:extLst>
          </p:cNvPr>
          <p:cNvSpPr/>
          <p:nvPr/>
        </p:nvSpPr>
        <p:spPr>
          <a:xfrm>
            <a:off x="5758841" y="1584326"/>
            <a:ext cx="2286000" cy="742950"/>
          </a:xfrm>
          <a:custGeom>
            <a:avLst/>
            <a:gdLst/>
            <a:ahLst/>
            <a:cxnLst/>
            <a:rect l="l" t="t" r="r" b="b"/>
            <a:pathLst>
              <a:path w="2286000" h="742950">
                <a:moveTo>
                  <a:pt x="0" y="742950"/>
                </a:moveTo>
                <a:lnTo>
                  <a:pt x="2286000" y="742950"/>
                </a:lnTo>
                <a:lnTo>
                  <a:pt x="2286000" y="0"/>
                </a:lnTo>
                <a:lnTo>
                  <a:pt x="0" y="0"/>
                </a:lnTo>
                <a:lnTo>
                  <a:pt x="0" y="742950"/>
                </a:lnTo>
                <a:close/>
              </a:path>
            </a:pathLst>
          </a:custGeom>
          <a:solidFill>
            <a:srgbClr val="B7C5FD"/>
          </a:solidFill>
        </p:spPr>
        <p:txBody>
          <a:bodyPr wrap="square" lIns="0" tIns="0" rIns="0" bIns="0" rtlCol="0"/>
          <a:lstStyle/>
          <a:p>
            <a:endParaRPr/>
          </a:p>
        </p:txBody>
      </p:sp>
      <p:sp>
        <p:nvSpPr>
          <p:cNvPr id="91" name="object 89">
            <a:extLst>
              <a:ext uri="{FF2B5EF4-FFF2-40B4-BE49-F238E27FC236}">
                <a16:creationId xmlns:a16="http://schemas.microsoft.com/office/drawing/2014/main" id="{515D4462-87DD-2F41-A31D-FC92400E2462}"/>
              </a:ext>
            </a:extLst>
          </p:cNvPr>
          <p:cNvSpPr txBox="1"/>
          <p:nvPr/>
        </p:nvSpPr>
        <p:spPr>
          <a:xfrm>
            <a:off x="5851043" y="1627664"/>
            <a:ext cx="2019935" cy="695960"/>
          </a:xfrm>
          <a:prstGeom prst="rect">
            <a:avLst/>
          </a:prstGeom>
        </p:spPr>
        <p:txBody>
          <a:bodyPr vert="horz" wrap="square" lIns="0" tIns="0" rIns="0" bIns="0" rtlCol="0">
            <a:spAutoFit/>
          </a:bodyPr>
          <a:lstStyle/>
          <a:p>
            <a:pPr marL="474345" marR="5080" indent="-462280">
              <a:lnSpc>
                <a:spcPct val="100000"/>
              </a:lnSpc>
            </a:pPr>
            <a:r>
              <a:rPr sz="2400" dirty="0">
                <a:latin typeface="Helvetica"/>
                <a:cs typeface="Helvetica"/>
              </a:rPr>
              <a:t>Step 3: Shu</a:t>
            </a:r>
            <a:r>
              <a:rPr sz="2400" spc="-50" dirty="0">
                <a:latin typeface="Helvetica"/>
                <a:cs typeface="Helvetica"/>
              </a:rPr>
              <a:t>f</a:t>
            </a:r>
            <a:r>
              <a:rPr sz="2400" dirty="0">
                <a:latin typeface="Helvetica"/>
                <a:cs typeface="Helvetica"/>
              </a:rPr>
              <a:t>fle and</a:t>
            </a:r>
            <a:r>
              <a:rPr sz="2400" spc="10" dirty="0">
                <a:latin typeface="Helvetica"/>
                <a:cs typeface="Helvetica"/>
              </a:rPr>
              <a:t> </a:t>
            </a:r>
            <a:r>
              <a:rPr sz="2400" dirty="0">
                <a:latin typeface="Helvetica"/>
                <a:cs typeface="Helvetica"/>
              </a:rPr>
              <a:t>Sort</a:t>
            </a:r>
          </a:p>
        </p:txBody>
      </p:sp>
      <p:sp>
        <p:nvSpPr>
          <p:cNvPr id="92" name="object 90">
            <a:extLst>
              <a:ext uri="{FF2B5EF4-FFF2-40B4-BE49-F238E27FC236}">
                <a16:creationId xmlns:a16="http://schemas.microsoft.com/office/drawing/2014/main" id="{9E39B935-2041-8142-98B8-3437F9ED4C22}"/>
              </a:ext>
            </a:extLst>
          </p:cNvPr>
          <p:cNvSpPr/>
          <p:nvPr/>
        </p:nvSpPr>
        <p:spPr>
          <a:xfrm>
            <a:off x="1720241" y="1584326"/>
            <a:ext cx="1752600" cy="609600"/>
          </a:xfrm>
          <a:custGeom>
            <a:avLst/>
            <a:gdLst/>
            <a:ahLst/>
            <a:cxnLst/>
            <a:rect l="l" t="t" r="r" b="b"/>
            <a:pathLst>
              <a:path w="1752600" h="609600">
                <a:moveTo>
                  <a:pt x="0" y="609600"/>
                </a:moveTo>
                <a:lnTo>
                  <a:pt x="1752600" y="609600"/>
                </a:lnTo>
                <a:lnTo>
                  <a:pt x="1752600" y="0"/>
                </a:lnTo>
                <a:lnTo>
                  <a:pt x="0" y="0"/>
                </a:lnTo>
                <a:lnTo>
                  <a:pt x="0" y="609600"/>
                </a:lnTo>
                <a:close/>
              </a:path>
            </a:pathLst>
          </a:custGeom>
          <a:solidFill>
            <a:srgbClr val="B7C5FD"/>
          </a:solidFill>
        </p:spPr>
        <p:txBody>
          <a:bodyPr wrap="square" lIns="0" tIns="0" rIns="0" bIns="0" rtlCol="0"/>
          <a:lstStyle/>
          <a:p>
            <a:endParaRPr/>
          </a:p>
        </p:txBody>
      </p:sp>
      <p:sp>
        <p:nvSpPr>
          <p:cNvPr id="93" name="object 91">
            <a:extLst>
              <a:ext uri="{FF2B5EF4-FFF2-40B4-BE49-F238E27FC236}">
                <a16:creationId xmlns:a16="http://schemas.microsoft.com/office/drawing/2014/main" id="{1F9999A8-DC7E-3C4B-B390-7C97933222D0}"/>
              </a:ext>
            </a:extLst>
          </p:cNvPr>
          <p:cNvSpPr txBox="1"/>
          <p:nvPr/>
        </p:nvSpPr>
        <p:spPr>
          <a:xfrm>
            <a:off x="1763014" y="1743742"/>
            <a:ext cx="1666239" cy="330200"/>
          </a:xfrm>
          <a:prstGeom prst="rect">
            <a:avLst/>
          </a:prstGeom>
        </p:spPr>
        <p:txBody>
          <a:bodyPr vert="horz" wrap="square" lIns="0" tIns="0" rIns="0" bIns="0" rtlCol="0">
            <a:spAutoFit/>
          </a:bodyPr>
          <a:lstStyle/>
          <a:p>
            <a:pPr marL="12700">
              <a:lnSpc>
                <a:spcPct val="100000"/>
              </a:lnSpc>
            </a:pPr>
            <a:r>
              <a:rPr sz="2400" dirty="0">
                <a:latin typeface="Helvetica"/>
                <a:cs typeface="Helvetica"/>
              </a:rPr>
              <a:t>Step 1: </a:t>
            </a:r>
            <a:r>
              <a:rPr sz="2400" spc="-10" dirty="0">
                <a:latin typeface="Helvetica"/>
                <a:cs typeface="Helvetica"/>
              </a:rPr>
              <a:t>S</a:t>
            </a:r>
            <a:r>
              <a:rPr sz="2400" dirty="0">
                <a:latin typeface="Helvetica"/>
                <a:cs typeface="Helvetica"/>
              </a:rPr>
              <a:t>pl</a:t>
            </a:r>
            <a:r>
              <a:rPr sz="2400" spc="-15" dirty="0">
                <a:latin typeface="Helvetica"/>
                <a:cs typeface="Helvetica"/>
              </a:rPr>
              <a:t>i</a:t>
            </a:r>
            <a:r>
              <a:rPr sz="2400" dirty="0">
                <a:latin typeface="Helvetica"/>
                <a:cs typeface="Helvetica"/>
              </a:rPr>
              <a:t>t</a:t>
            </a:r>
          </a:p>
        </p:txBody>
      </p:sp>
      <p:sp>
        <p:nvSpPr>
          <p:cNvPr id="94" name="object 92">
            <a:extLst>
              <a:ext uri="{FF2B5EF4-FFF2-40B4-BE49-F238E27FC236}">
                <a16:creationId xmlns:a16="http://schemas.microsoft.com/office/drawing/2014/main" id="{0D820B81-66C1-854D-88AD-C513E0063E1B}"/>
              </a:ext>
            </a:extLst>
          </p:cNvPr>
          <p:cNvSpPr/>
          <p:nvPr/>
        </p:nvSpPr>
        <p:spPr>
          <a:xfrm>
            <a:off x="3701441" y="1607567"/>
            <a:ext cx="1752600" cy="609600"/>
          </a:xfrm>
          <a:custGeom>
            <a:avLst/>
            <a:gdLst/>
            <a:ahLst/>
            <a:cxnLst/>
            <a:rect l="l" t="t" r="r" b="b"/>
            <a:pathLst>
              <a:path w="1752600" h="609600">
                <a:moveTo>
                  <a:pt x="0" y="609600"/>
                </a:moveTo>
                <a:lnTo>
                  <a:pt x="1752600" y="609600"/>
                </a:lnTo>
                <a:lnTo>
                  <a:pt x="1752600" y="0"/>
                </a:lnTo>
                <a:lnTo>
                  <a:pt x="0" y="0"/>
                </a:lnTo>
                <a:lnTo>
                  <a:pt x="0" y="609600"/>
                </a:lnTo>
                <a:close/>
              </a:path>
            </a:pathLst>
          </a:custGeom>
          <a:solidFill>
            <a:srgbClr val="B7C5FD"/>
          </a:solidFill>
        </p:spPr>
        <p:txBody>
          <a:bodyPr wrap="square" lIns="0" tIns="0" rIns="0" bIns="0" rtlCol="0"/>
          <a:lstStyle/>
          <a:p>
            <a:endParaRPr/>
          </a:p>
        </p:txBody>
      </p:sp>
      <p:sp>
        <p:nvSpPr>
          <p:cNvPr id="95" name="object 93">
            <a:extLst>
              <a:ext uri="{FF2B5EF4-FFF2-40B4-BE49-F238E27FC236}">
                <a16:creationId xmlns:a16="http://schemas.microsoft.com/office/drawing/2014/main" id="{7BC9041A-8CD3-1549-93C9-801A51965184}"/>
              </a:ext>
            </a:extLst>
          </p:cNvPr>
          <p:cNvSpPr txBox="1"/>
          <p:nvPr/>
        </p:nvSpPr>
        <p:spPr>
          <a:xfrm>
            <a:off x="3744493" y="1767237"/>
            <a:ext cx="1669414" cy="330200"/>
          </a:xfrm>
          <a:prstGeom prst="rect">
            <a:avLst/>
          </a:prstGeom>
        </p:spPr>
        <p:txBody>
          <a:bodyPr vert="horz" wrap="square" lIns="0" tIns="0" rIns="0" bIns="0" rtlCol="0">
            <a:spAutoFit/>
          </a:bodyPr>
          <a:lstStyle/>
          <a:p>
            <a:pPr marL="12700">
              <a:lnSpc>
                <a:spcPct val="100000"/>
              </a:lnSpc>
            </a:pPr>
            <a:r>
              <a:rPr sz="2400" dirty="0">
                <a:latin typeface="Helvetica"/>
                <a:cs typeface="Helvetica"/>
              </a:rPr>
              <a:t>Step 2: Map</a:t>
            </a:r>
          </a:p>
        </p:txBody>
      </p:sp>
    </p:spTree>
    <p:extLst>
      <p:ext uri="{BB962C8B-B14F-4D97-AF65-F5344CB8AC3E}">
        <p14:creationId xmlns:p14="http://schemas.microsoft.com/office/powerpoint/2010/main" val="89575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8994F-C126-41C5-99D5-9F0A22176E21}"/>
              </a:ext>
            </a:extLst>
          </p:cNvPr>
          <p:cNvSpPr>
            <a:spLocks noGrp="1"/>
          </p:cNvSpPr>
          <p:nvPr>
            <p:ph type="title"/>
          </p:nvPr>
        </p:nvSpPr>
        <p:spPr/>
        <p:txBody>
          <a:bodyPr>
            <a:normAutofit fontScale="90000"/>
          </a:bodyPr>
          <a:lstStyle/>
          <a:p>
            <a:r>
              <a:rPr lang="en-US" dirty="0"/>
              <a:t>Open Source Platforms for Big Data</a:t>
            </a:r>
          </a:p>
        </p:txBody>
      </p:sp>
      <p:sp>
        <p:nvSpPr>
          <p:cNvPr id="3" name="Content Placeholder 2">
            <a:extLst>
              <a:ext uri="{FF2B5EF4-FFF2-40B4-BE49-F238E27FC236}">
                <a16:creationId xmlns:a16="http://schemas.microsoft.com/office/drawing/2014/main" id="{D1A7A4DE-75FB-408E-A24D-64F062A394A1}"/>
              </a:ext>
            </a:extLst>
          </p:cNvPr>
          <p:cNvSpPr>
            <a:spLocks noGrp="1"/>
          </p:cNvSpPr>
          <p:nvPr>
            <p:ph idx="1"/>
          </p:nvPr>
        </p:nvSpPr>
        <p:spPr/>
        <p:txBody>
          <a:bodyPr/>
          <a:lstStyle/>
          <a:p>
            <a:r>
              <a:rPr lang="en-US" dirty="0" err="1"/>
              <a:t>BigQuery</a:t>
            </a:r>
            <a:r>
              <a:rPr lang="en-US" dirty="0"/>
              <a:t> is Google managed proprietary service.</a:t>
            </a:r>
          </a:p>
          <a:p>
            <a:r>
              <a:rPr lang="en-US" dirty="0"/>
              <a:t>Apache Hadoop and Spark are open source platforms for big data processing.</a:t>
            </a:r>
          </a:p>
          <a:p>
            <a:r>
              <a:rPr lang="en-US" dirty="0"/>
              <a:t>Anyone can build on-premises Hadoop clusters running Spark programs.</a:t>
            </a:r>
          </a:p>
          <a:p>
            <a:endParaRPr lang="en-US" dirty="0"/>
          </a:p>
        </p:txBody>
      </p:sp>
    </p:spTree>
    <p:extLst>
      <p:ext uri="{BB962C8B-B14F-4D97-AF65-F5344CB8AC3E}">
        <p14:creationId xmlns:p14="http://schemas.microsoft.com/office/powerpoint/2010/main" val="2361875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7C52-39FE-6846-951A-1BDD6ACD64F2}"/>
              </a:ext>
            </a:extLst>
          </p:cNvPr>
          <p:cNvSpPr>
            <a:spLocks noGrp="1"/>
          </p:cNvSpPr>
          <p:nvPr>
            <p:ph type="title"/>
          </p:nvPr>
        </p:nvSpPr>
        <p:spPr/>
        <p:txBody>
          <a:bodyPr>
            <a:normAutofit fontScale="90000"/>
          </a:bodyPr>
          <a:lstStyle/>
          <a:p>
            <a:r>
              <a:rPr lang="en-US" dirty="0"/>
              <a:t>Transformations in Big Data Processing</a:t>
            </a:r>
          </a:p>
        </p:txBody>
      </p:sp>
      <p:sp>
        <p:nvSpPr>
          <p:cNvPr id="3" name="Content Placeholder 2">
            <a:extLst>
              <a:ext uri="{FF2B5EF4-FFF2-40B4-BE49-F238E27FC236}">
                <a16:creationId xmlns:a16="http://schemas.microsoft.com/office/drawing/2014/main" id="{94EF3078-52D6-FF4A-B03C-6816B46B804A}"/>
              </a:ext>
            </a:extLst>
          </p:cNvPr>
          <p:cNvSpPr>
            <a:spLocks noGrp="1"/>
          </p:cNvSpPr>
          <p:nvPr>
            <p:ph idx="1"/>
          </p:nvPr>
        </p:nvSpPr>
        <p:spPr/>
        <p:txBody>
          <a:bodyPr>
            <a:normAutofit fontScale="92500"/>
          </a:bodyPr>
          <a:lstStyle/>
          <a:p>
            <a:pPr marL="584200" indent="-571500">
              <a:lnSpc>
                <a:spcPts val="3745"/>
              </a:lnSpc>
              <a:buClr>
                <a:srgbClr val="002060"/>
              </a:buClr>
              <a:tabLst>
                <a:tab pos="469900" algn="l"/>
              </a:tabLst>
            </a:pPr>
            <a:r>
              <a:rPr lang="en-US" dirty="0">
                <a:solidFill>
                  <a:schemeClr val="tx2"/>
                </a:solidFill>
                <a:latin typeface="Helvetica"/>
                <a:cs typeface="Helvetica"/>
              </a:rPr>
              <a:t>When data flows through pipelines, transformations are applied.</a:t>
            </a:r>
          </a:p>
          <a:p>
            <a:pPr marL="584200" indent="-571500">
              <a:lnSpc>
                <a:spcPts val="3745"/>
              </a:lnSpc>
              <a:buClr>
                <a:srgbClr val="002060"/>
              </a:buClr>
              <a:tabLst>
                <a:tab pos="469900" algn="l"/>
              </a:tabLst>
            </a:pPr>
            <a:r>
              <a:rPr lang="en-US" dirty="0">
                <a:solidFill>
                  <a:schemeClr val="tx2"/>
                </a:solidFill>
                <a:latin typeface="Helvetica"/>
                <a:cs typeface="Helvetica"/>
              </a:rPr>
              <a:t>Transformations are tools to shape the data.</a:t>
            </a:r>
          </a:p>
          <a:p>
            <a:pPr marL="584200" indent="-571500">
              <a:lnSpc>
                <a:spcPts val="3745"/>
              </a:lnSpc>
              <a:buClr>
                <a:srgbClr val="002060"/>
              </a:buClr>
              <a:tabLst>
                <a:tab pos="469900" algn="l"/>
              </a:tabLst>
            </a:pPr>
            <a:r>
              <a:rPr lang="en-US" dirty="0">
                <a:solidFill>
                  <a:schemeClr val="tx2"/>
                </a:solidFill>
                <a:latin typeface="Helvetica"/>
                <a:cs typeface="Helvetica"/>
              </a:rPr>
              <a:t>Co</a:t>
            </a:r>
            <a:r>
              <a:rPr lang="en-US" spc="-10" dirty="0">
                <a:solidFill>
                  <a:schemeClr val="tx2"/>
                </a:solidFill>
                <a:latin typeface="Helvetica"/>
                <a:cs typeface="Helvetica"/>
              </a:rPr>
              <a:t>m</a:t>
            </a:r>
            <a:r>
              <a:rPr lang="en-US" dirty="0">
                <a:solidFill>
                  <a:schemeClr val="tx2"/>
                </a:solidFill>
                <a:latin typeface="Helvetica"/>
                <a:cs typeface="Helvetica"/>
              </a:rPr>
              <a:t>m</a:t>
            </a:r>
            <a:r>
              <a:rPr lang="en-US" spc="-15" dirty="0">
                <a:solidFill>
                  <a:schemeClr val="tx2"/>
                </a:solidFill>
                <a:latin typeface="Helvetica"/>
                <a:cs typeface="Helvetica"/>
              </a:rPr>
              <a:t>o</a:t>
            </a:r>
            <a:r>
              <a:rPr lang="en-US" dirty="0">
                <a:solidFill>
                  <a:schemeClr val="tx2"/>
                </a:solidFill>
                <a:latin typeface="Helvetica"/>
                <a:cs typeface="Helvetica"/>
              </a:rPr>
              <a:t>n</a:t>
            </a:r>
            <a:r>
              <a:rPr lang="en-US" spc="-35" dirty="0">
                <a:solidFill>
                  <a:schemeClr val="tx2"/>
                </a:solidFill>
                <a:latin typeface="Helvetica"/>
                <a:cs typeface="Helvetica"/>
              </a:rPr>
              <a:t> </a:t>
            </a:r>
            <a:r>
              <a:rPr lang="en-US" dirty="0">
                <a:solidFill>
                  <a:schemeClr val="tx2"/>
                </a:solidFill>
                <a:latin typeface="Helvetica"/>
                <a:cs typeface="Helvetica"/>
              </a:rPr>
              <a:t>d</a:t>
            </a:r>
            <a:r>
              <a:rPr lang="en-US" spc="-15" dirty="0">
                <a:solidFill>
                  <a:schemeClr val="tx2"/>
                </a:solidFill>
                <a:latin typeface="Helvetica"/>
                <a:cs typeface="Helvetica"/>
              </a:rPr>
              <a:t>a</a:t>
            </a:r>
            <a:r>
              <a:rPr lang="en-US" dirty="0">
                <a:solidFill>
                  <a:schemeClr val="tx2"/>
                </a:solidFill>
                <a:latin typeface="Helvetica"/>
                <a:cs typeface="Helvetica"/>
              </a:rPr>
              <a:t>ta</a:t>
            </a:r>
            <a:r>
              <a:rPr lang="en-US" spc="-10" dirty="0">
                <a:solidFill>
                  <a:schemeClr val="tx2"/>
                </a:solidFill>
                <a:latin typeface="Helvetica"/>
                <a:cs typeface="Helvetica"/>
              </a:rPr>
              <a:t> </a:t>
            </a:r>
            <a:r>
              <a:rPr lang="en-US" dirty="0">
                <a:solidFill>
                  <a:schemeClr val="tx2"/>
                </a:solidFill>
                <a:latin typeface="Helvetica"/>
                <a:cs typeface="Helvetica"/>
              </a:rPr>
              <a:t>tr</a:t>
            </a:r>
            <a:r>
              <a:rPr lang="en-US" spc="-15" dirty="0">
                <a:solidFill>
                  <a:schemeClr val="tx2"/>
                </a:solidFill>
                <a:latin typeface="Helvetica"/>
                <a:cs typeface="Helvetica"/>
              </a:rPr>
              <a:t>a</a:t>
            </a:r>
            <a:r>
              <a:rPr lang="en-US" dirty="0">
                <a:solidFill>
                  <a:schemeClr val="tx2"/>
                </a:solidFill>
                <a:latin typeface="Helvetica"/>
                <a:cs typeface="Helvetica"/>
              </a:rPr>
              <a:t>nsf</a:t>
            </a:r>
            <a:r>
              <a:rPr lang="en-US" spc="-15" dirty="0">
                <a:solidFill>
                  <a:schemeClr val="tx2"/>
                </a:solidFill>
                <a:latin typeface="Helvetica"/>
                <a:cs typeface="Helvetica"/>
              </a:rPr>
              <a:t>o</a:t>
            </a:r>
            <a:r>
              <a:rPr lang="en-US" dirty="0">
                <a:solidFill>
                  <a:schemeClr val="tx2"/>
                </a:solidFill>
                <a:latin typeface="Helvetica"/>
                <a:cs typeface="Helvetica"/>
              </a:rPr>
              <a:t>rm</a:t>
            </a:r>
            <a:r>
              <a:rPr lang="en-US" spc="-15" dirty="0">
                <a:solidFill>
                  <a:schemeClr val="tx2"/>
                </a:solidFill>
                <a:latin typeface="Helvetica"/>
                <a:cs typeface="Helvetica"/>
              </a:rPr>
              <a:t>a</a:t>
            </a:r>
            <a:r>
              <a:rPr lang="en-US" dirty="0">
                <a:solidFill>
                  <a:schemeClr val="tx2"/>
                </a:solidFill>
                <a:latin typeface="Helvetica"/>
                <a:cs typeface="Helvetica"/>
              </a:rPr>
              <a:t>ti</a:t>
            </a:r>
            <a:r>
              <a:rPr lang="en-US" spc="-15" dirty="0">
                <a:solidFill>
                  <a:schemeClr val="tx2"/>
                </a:solidFill>
                <a:latin typeface="Helvetica"/>
                <a:cs typeface="Helvetica"/>
              </a:rPr>
              <a:t>o</a:t>
            </a:r>
            <a:r>
              <a:rPr lang="en-US" dirty="0">
                <a:solidFill>
                  <a:schemeClr val="tx2"/>
                </a:solidFill>
                <a:latin typeface="Helvetica"/>
                <a:cs typeface="Helvetica"/>
              </a:rPr>
              <a:t>ns:</a:t>
            </a:r>
          </a:p>
          <a:p>
            <a:pPr marL="1041400" lvl="1" indent="-571500">
              <a:lnSpc>
                <a:spcPts val="3745"/>
              </a:lnSpc>
              <a:buClr>
                <a:srgbClr val="002060"/>
              </a:buClr>
              <a:tabLst>
                <a:tab pos="469900" algn="l"/>
              </a:tabLst>
            </a:pPr>
            <a:r>
              <a:rPr lang="en-US" dirty="0">
                <a:solidFill>
                  <a:schemeClr val="tx2"/>
                </a:solidFill>
                <a:latin typeface="Helvetica"/>
                <a:cs typeface="Helvetica"/>
              </a:rPr>
              <a:t>Map</a:t>
            </a:r>
          </a:p>
          <a:p>
            <a:pPr marL="1041400" lvl="1" indent="-571500">
              <a:lnSpc>
                <a:spcPts val="3745"/>
              </a:lnSpc>
              <a:buClr>
                <a:srgbClr val="002060"/>
              </a:buClr>
              <a:tabLst>
                <a:tab pos="469900" algn="l"/>
              </a:tabLst>
            </a:pPr>
            <a:r>
              <a:rPr lang="en-US" dirty="0">
                <a:solidFill>
                  <a:schemeClr val="tx2"/>
                </a:solidFill>
                <a:latin typeface="Helvetica"/>
                <a:cs typeface="Helvetica"/>
              </a:rPr>
              <a:t>Reduce</a:t>
            </a:r>
          </a:p>
          <a:p>
            <a:pPr marL="1041400" lvl="1" indent="-571500">
              <a:lnSpc>
                <a:spcPts val="3745"/>
              </a:lnSpc>
              <a:buClr>
                <a:srgbClr val="002060"/>
              </a:buClr>
              <a:tabLst>
                <a:tab pos="469900" algn="l"/>
              </a:tabLst>
            </a:pPr>
            <a:r>
              <a:rPr lang="en-US" dirty="0">
                <a:solidFill>
                  <a:schemeClr val="tx2"/>
                </a:solidFill>
                <a:latin typeface="Helvetica"/>
                <a:cs typeface="Helvetica"/>
              </a:rPr>
              <a:t>Group</a:t>
            </a:r>
          </a:p>
          <a:p>
            <a:pPr marL="1041400" lvl="1" indent="-571500">
              <a:lnSpc>
                <a:spcPts val="3745"/>
              </a:lnSpc>
              <a:buClr>
                <a:srgbClr val="002060"/>
              </a:buClr>
              <a:tabLst>
                <a:tab pos="469900" algn="l"/>
              </a:tabLst>
            </a:pPr>
            <a:r>
              <a:rPr lang="en-US" dirty="0">
                <a:solidFill>
                  <a:schemeClr val="tx2"/>
                </a:solidFill>
                <a:latin typeface="Helvetica"/>
                <a:cs typeface="Helvetica"/>
              </a:rPr>
              <a:t>Join ….</a:t>
            </a:r>
          </a:p>
        </p:txBody>
      </p:sp>
    </p:spTree>
    <p:extLst>
      <p:ext uri="{BB962C8B-B14F-4D97-AF65-F5344CB8AC3E}">
        <p14:creationId xmlns:p14="http://schemas.microsoft.com/office/powerpoint/2010/main" val="729751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3485-6D07-BF4C-8BC9-C818B8550382}"/>
              </a:ext>
            </a:extLst>
          </p:cNvPr>
          <p:cNvSpPr>
            <a:spLocks noGrp="1"/>
          </p:cNvSpPr>
          <p:nvPr>
            <p:ph type="title"/>
          </p:nvPr>
        </p:nvSpPr>
        <p:spPr/>
        <p:txBody>
          <a:bodyPr/>
          <a:lstStyle/>
          <a:p>
            <a:r>
              <a:rPr lang="en-US" dirty="0"/>
              <a:t>Hadoop for Big Data Processing</a:t>
            </a:r>
          </a:p>
        </p:txBody>
      </p:sp>
      <p:sp>
        <p:nvSpPr>
          <p:cNvPr id="4" name="object 3">
            <a:extLst>
              <a:ext uri="{FF2B5EF4-FFF2-40B4-BE49-F238E27FC236}">
                <a16:creationId xmlns:a16="http://schemas.microsoft.com/office/drawing/2014/main" id="{FCC75806-4C4E-8E45-A25F-132F307FDB10}"/>
              </a:ext>
            </a:extLst>
          </p:cNvPr>
          <p:cNvSpPr/>
          <p:nvPr/>
        </p:nvSpPr>
        <p:spPr>
          <a:xfrm>
            <a:off x="764536" y="3162676"/>
            <a:ext cx="2644748" cy="623807"/>
          </a:xfrm>
          <a:custGeom>
            <a:avLst/>
            <a:gdLst/>
            <a:ahLst/>
            <a:cxnLst/>
            <a:rect l="l" t="t" r="r" b="b"/>
            <a:pathLst>
              <a:path w="5029200" h="1066800">
                <a:moveTo>
                  <a:pt x="4851400" y="0"/>
                </a:moveTo>
                <a:lnTo>
                  <a:pt x="166006" y="385"/>
                </a:lnTo>
                <a:lnTo>
                  <a:pt x="123759" y="8363"/>
                </a:lnTo>
                <a:lnTo>
                  <a:pt x="85686" y="25696"/>
                </a:lnTo>
                <a:lnTo>
                  <a:pt x="53060" y="51109"/>
                </a:lnTo>
                <a:lnTo>
                  <a:pt x="27155" y="83326"/>
                </a:lnTo>
                <a:lnTo>
                  <a:pt x="9244" y="121073"/>
                </a:lnTo>
                <a:lnTo>
                  <a:pt x="601" y="163074"/>
                </a:lnTo>
                <a:lnTo>
                  <a:pt x="0" y="177800"/>
                </a:lnTo>
                <a:lnTo>
                  <a:pt x="384" y="900790"/>
                </a:lnTo>
                <a:lnTo>
                  <a:pt x="8361" y="943031"/>
                </a:lnTo>
                <a:lnTo>
                  <a:pt x="25690" y="981102"/>
                </a:lnTo>
                <a:lnTo>
                  <a:pt x="51100" y="1013730"/>
                </a:lnTo>
                <a:lnTo>
                  <a:pt x="83315" y="1039638"/>
                </a:lnTo>
                <a:lnTo>
                  <a:pt x="121063" y="1057553"/>
                </a:lnTo>
                <a:lnTo>
                  <a:pt x="163071" y="1066198"/>
                </a:lnTo>
                <a:lnTo>
                  <a:pt x="177800" y="1066800"/>
                </a:lnTo>
                <a:lnTo>
                  <a:pt x="4863190" y="1066414"/>
                </a:lnTo>
                <a:lnTo>
                  <a:pt x="4905431" y="1058436"/>
                </a:lnTo>
                <a:lnTo>
                  <a:pt x="4943502" y="1041103"/>
                </a:lnTo>
                <a:lnTo>
                  <a:pt x="4976130" y="1015690"/>
                </a:lnTo>
                <a:lnTo>
                  <a:pt x="5002038" y="983473"/>
                </a:lnTo>
                <a:lnTo>
                  <a:pt x="5019953" y="945726"/>
                </a:lnTo>
                <a:lnTo>
                  <a:pt x="5028598" y="903725"/>
                </a:lnTo>
                <a:lnTo>
                  <a:pt x="5029200" y="889000"/>
                </a:lnTo>
                <a:lnTo>
                  <a:pt x="5028814" y="166009"/>
                </a:lnTo>
                <a:lnTo>
                  <a:pt x="5020836" y="123768"/>
                </a:lnTo>
                <a:lnTo>
                  <a:pt x="5003503" y="85697"/>
                </a:lnTo>
                <a:lnTo>
                  <a:pt x="4978090" y="53069"/>
                </a:lnTo>
                <a:lnTo>
                  <a:pt x="4945873" y="27161"/>
                </a:lnTo>
                <a:lnTo>
                  <a:pt x="4908126" y="9246"/>
                </a:lnTo>
                <a:lnTo>
                  <a:pt x="4866125" y="601"/>
                </a:lnTo>
                <a:lnTo>
                  <a:pt x="4851400" y="0"/>
                </a:lnTo>
                <a:close/>
              </a:path>
            </a:pathLst>
          </a:custGeom>
          <a:solidFill>
            <a:srgbClr val="FFFFFF"/>
          </a:solidFill>
        </p:spPr>
        <p:txBody>
          <a:bodyPr wrap="square" lIns="0" tIns="0" rIns="0" bIns="0" rtlCol="0"/>
          <a:lstStyle/>
          <a:p>
            <a:r>
              <a:rPr lang="en-US" dirty="0"/>
              <a:t>Coordination and workflow management</a:t>
            </a:r>
            <a:endParaRPr dirty="0"/>
          </a:p>
        </p:txBody>
      </p:sp>
      <p:sp>
        <p:nvSpPr>
          <p:cNvPr id="5" name="object 4">
            <a:extLst>
              <a:ext uri="{FF2B5EF4-FFF2-40B4-BE49-F238E27FC236}">
                <a16:creationId xmlns:a16="http://schemas.microsoft.com/office/drawing/2014/main" id="{037B7B90-54E5-2D48-AA6A-F18D5396C583}"/>
              </a:ext>
            </a:extLst>
          </p:cNvPr>
          <p:cNvSpPr/>
          <p:nvPr/>
        </p:nvSpPr>
        <p:spPr>
          <a:xfrm>
            <a:off x="610851" y="3076967"/>
            <a:ext cx="3021281" cy="763844"/>
          </a:xfrm>
          <a:custGeom>
            <a:avLst/>
            <a:gdLst/>
            <a:ahLst/>
            <a:cxnLst/>
            <a:rect l="l" t="t" r="r" b="b"/>
            <a:pathLst>
              <a:path w="5029200" h="1066800">
                <a:moveTo>
                  <a:pt x="0" y="177800"/>
                </a:moveTo>
                <a:lnTo>
                  <a:pt x="5270" y="134664"/>
                </a:lnTo>
                <a:lnTo>
                  <a:pt x="20233" y="95357"/>
                </a:lnTo>
                <a:lnTo>
                  <a:pt x="43615" y="61155"/>
                </a:lnTo>
                <a:lnTo>
                  <a:pt x="74142" y="33332"/>
                </a:lnTo>
                <a:lnTo>
                  <a:pt x="110541" y="13164"/>
                </a:lnTo>
                <a:lnTo>
                  <a:pt x="151539" y="1926"/>
                </a:lnTo>
                <a:lnTo>
                  <a:pt x="4851400" y="0"/>
                </a:lnTo>
                <a:lnTo>
                  <a:pt x="4866125" y="601"/>
                </a:lnTo>
                <a:lnTo>
                  <a:pt x="4908126" y="9246"/>
                </a:lnTo>
                <a:lnTo>
                  <a:pt x="4945873" y="27161"/>
                </a:lnTo>
                <a:lnTo>
                  <a:pt x="4978090" y="53069"/>
                </a:lnTo>
                <a:lnTo>
                  <a:pt x="5003503" y="85697"/>
                </a:lnTo>
                <a:lnTo>
                  <a:pt x="5020836" y="123768"/>
                </a:lnTo>
                <a:lnTo>
                  <a:pt x="5028814" y="166009"/>
                </a:lnTo>
                <a:lnTo>
                  <a:pt x="5029200" y="889000"/>
                </a:lnTo>
                <a:lnTo>
                  <a:pt x="5028598" y="903725"/>
                </a:lnTo>
                <a:lnTo>
                  <a:pt x="5019953" y="945726"/>
                </a:lnTo>
                <a:lnTo>
                  <a:pt x="5002038" y="983473"/>
                </a:lnTo>
                <a:lnTo>
                  <a:pt x="4976130" y="1015690"/>
                </a:lnTo>
                <a:lnTo>
                  <a:pt x="4943502" y="1041103"/>
                </a:lnTo>
                <a:lnTo>
                  <a:pt x="4905431" y="1058436"/>
                </a:lnTo>
                <a:lnTo>
                  <a:pt x="4863190" y="1066414"/>
                </a:lnTo>
                <a:lnTo>
                  <a:pt x="177800" y="1066800"/>
                </a:lnTo>
                <a:lnTo>
                  <a:pt x="163071" y="1066198"/>
                </a:lnTo>
                <a:lnTo>
                  <a:pt x="121063" y="1057553"/>
                </a:lnTo>
                <a:lnTo>
                  <a:pt x="83315" y="1039638"/>
                </a:lnTo>
                <a:lnTo>
                  <a:pt x="51100" y="1013730"/>
                </a:lnTo>
                <a:lnTo>
                  <a:pt x="25690" y="981102"/>
                </a:lnTo>
                <a:lnTo>
                  <a:pt x="8361" y="943031"/>
                </a:lnTo>
                <a:lnTo>
                  <a:pt x="384" y="900790"/>
                </a:lnTo>
                <a:lnTo>
                  <a:pt x="0" y="177800"/>
                </a:lnTo>
                <a:close/>
              </a:path>
            </a:pathLst>
          </a:custGeom>
          <a:ln w="57150">
            <a:solidFill>
              <a:schemeClr val="accent1"/>
            </a:solidFill>
          </a:ln>
        </p:spPr>
        <p:txBody>
          <a:bodyPr wrap="square" lIns="0" tIns="0" rIns="0" bIns="0" rtlCol="0"/>
          <a:lstStyle/>
          <a:p>
            <a:endParaRPr/>
          </a:p>
        </p:txBody>
      </p:sp>
      <p:sp>
        <p:nvSpPr>
          <p:cNvPr id="7" name="object 6">
            <a:extLst>
              <a:ext uri="{FF2B5EF4-FFF2-40B4-BE49-F238E27FC236}">
                <a16:creationId xmlns:a16="http://schemas.microsoft.com/office/drawing/2014/main" id="{62683A7F-CA4E-F14B-AE49-758B713778CE}"/>
              </a:ext>
            </a:extLst>
          </p:cNvPr>
          <p:cNvSpPr/>
          <p:nvPr/>
        </p:nvSpPr>
        <p:spPr>
          <a:xfrm>
            <a:off x="589296" y="3977630"/>
            <a:ext cx="3049226" cy="763844"/>
          </a:xfrm>
          <a:custGeom>
            <a:avLst/>
            <a:gdLst/>
            <a:ahLst/>
            <a:cxnLst/>
            <a:rect l="l" t="t" r="r" b="b"/>
            <a:pathLst>
              <a:path w="5029200" h="1524000">
                <a:moveTo>
                  <a:pt x="0" y="254000"/>
                </a:moveTo>
                <a:lnTo>
                  <a:pt x="3324" y="212786"/>
                </a:lnTo>
                <a:lnTo>
                  <a:pt x="12948" y="173695"/>
                </a:lnTo>
                <a:lnTo>
                  <a:pt x="28350" y="137248"/>
                </a:lnTo>
                <a:lnTo>
                  <a:pt x="49006" y="103967"/>
                </a:lnTo>
                <a:lnTo>
                  <a:pt x="74393" y="74374"/>
                </a:lnTo>
                <a:lnTo>
                  <a:pt x="103989" y="48991"/>
                </a:lnTo>
                <a:lnTo>
                  <a:pt x="137270" y="28340"/>
                </a:lnTo>
                <a:lnTo>
                  <a:pt x="173714" y="12943"/>
                </a:lnTo>
                <a:lnTo>
                  <a:pt x="212798" y="3322"/>
                </a:lnTo>
                <a:lnTo>
                  <a:pt x="254000" y="0"/>
                </a:lnTo>
                <a:lnTo>
                  <a:pt x="4775200" y="0"/>
                </a:lnTo>
                <a:lnTo>
                  <a:pt x="4816413" y="3322"/>
                </a:lnTo>
                <a:lnTo>
                  <a:pt x="4855504" y="12943"/>
                </a:lnTo>
                <a:lnTo>
                  <a:pt x="4891951" y="28340"/>
                </a:lnTo>
                <a:lnTo>
                  <a:pt x="4925232" y="48991"/>
                </a:lnTo>
                <a:lnTo>
                  <a:pt x="4954825" y="74374"/>
                </a:lnTo>
                <a:lnTo>
                  <a:pt x="4980208" y="103967"/>
                </a:lnTo>
                <a:lnTo>
                  <a:pt x="5000859" y="137248"/>
                </a:lnTo>
                <a:lnTo>
                  <a:pt x="5016256" y="173695"/>
                </a:lnTo>
                <a:lnTo>
                  <a:pt x="5025877" y="212786"/>
                </a:lnTo>
                <a:lnTo>
                  <a:pt x="5029200" y="254000"/>
                </a:lnTo>
                <a:lnTo>
                  <a:pt x="5029200" y="1270000"/>
                </a:lnTo>
                <a:lnTo>
                  <a:pt x="5025877" y="1311213"/>
                </a:lnTo>
                <a:lnTo>
                  <a:pt x="5016256" y="1350304"/>
                </a:lnTo>
                <a:lnTo>
                  <a:pt x="5000859" y="1386751"/>
                </a:lnTo>
                <a:lnTo>
                  <a:pt x="4980208" y="1420032"/>
                </a:lnTo>
                <a:lnTo>
                  <a:pt x="4954825" y="1449625"/>
                </a:lnTo>
                <a:lnTo>
                  <a:pt x="4925232" y="1475008"/>
                </a:lnTo>
                <a:lnTo>
                  <a:pt x="4891951" y="1495659"/>
                </a:lnTo>
                <a:lnTo>
                  <a:pt x="4855504" y="1511056"/>
                </a:lnTo>
                <a:lnTo>
                  <a:pt x="4816413" y="1520677"/>
                </a:lnTo>
                <a:lnTo>
                  <a:pt x="4775200" y="1524000"/>
                </a:lnTo>
                <a:lnTo>
                  <a:pt x="254000" y="1524000"/>
                </a:lnTo>
                <a:lnTo>
                  <a:pt x="212798" y="1520677"/>
                </a:lnTo>
                <a:lnTo>
                  <a:pt x="173714" y="1511056"/>
                </a:lnTo>
                <a:lnTo>
                  <a:pt x="137270" y="1495659"/>
                </a:lnTo>
                <a:lnTo>
                  <a:pt x="103989" y="1475008"/>
                </a:lnTo>
                <a:lnTo>
                  <a:pt x="74393" y="1449625"/>
                </a:lnTo>
                <a:lnTo>
                  <a:pt x="49006" y="1420032"/>
                </a:lnTo>
                <a:lnTo>
                  <a:pt x="28350" y="1386751"/>
                </a:lnTo>
                <a:lnTo>
                  <a:pt x="12948" y="1350304"/>
                </a:lnTo>
                <a:lnTo>
                  <a:pt x="3324" y="1311213"/>
                </a:lnTo>
                <a:lnTo>
                  <a:pt x="0" y="1270000"/>
                </a:lnTo>
                <a:lnTo>
                  <a:pt x="0" y="254000"/>
                </a:lnTo>
                <a:close/>
              </a:path>
            </a:pathLst>
          </a:custGeom>
          <a:ln w="57150">
            <a:solidFill>
              <a:schemeClr val="accent1"/>
            </a:solidFill>
          </a:ln>
        </p:spPr>
        <p:txBody>
          <a:bodyPr wrap="square" lIns="0" tIns="0" rIns="0" bIns="0" rtlCol="0"/>
          <a:lstStyle/>
          <a:p>
            <a:endParaRPr/>
          </a:p>
        </p:txBody>
      </p:sp>
      <p:sp>
        <p:nvSpPr>
          <p:cNvPr id="9" name="object 8">
            <a:extLst>
              <a:ext uri="{FF2B5EF4-FFF2-40B4-BE49-F238E27FC236}">
                <a16:creationId xmlns:a16="http://schemas.microsoft.com/office/drawing/2014/main" id="{3B28D57F-1A1D-2748-972A-164C07497B4B}"/>
              </a:ext>
            </a:extLst>
          </p:cNvPr>
          <p:cNvSpPr/>
          <p:nvPr/>
        </p:nvSpPr>
        <p:spPr>
          <a:xfrm>
            <a:off x="562826" y="4944336"/>
            <a:ext cx="3087871" cy="708230"/>
          </a:xfrm>
          <a:custGeom>
            <a:avLst/>
            <a:gdLst/>
            <a:ahLst/>
            <a:cxnLst/>
            <a:rect l="l" t="t" r="r" b="b"/>
            <a:pathLst>
              <a:path w="5029200" h="1066800">
                <a:moveTo>
                  <a:pt x="0" y="177800"/>
                </a:moveTo>
                <a:lnTo>
                  <a:pt x="5270" y="134664"/>
                </a:lnTo>
                <a:lnTo>
                  <a:pt x="20233" y="95357"/>
                </a:lnTo>
                <a:lnTo>
                  <a:pt x="43615" y="61155"/>
                </a:lnTo>
                <a:lnTo>
                  <a:pt x="74142" y="33332"/>
                </a:lnTo>
                <a:lnTo>
                  <a:pt x="110541" y="13164"/>
                </a:lnTo>
                <a:lnTo>
                  <a:pt x="151539" y="1926"/>
                </a:lnTo>
                <a:lnTo>
                  <a:pt x="4851400" y="0"/>
                </a:lnTo>
                <a:lnTo>
                  <a:pt x="4866125" y="601"/>
                </a:lnTo>
                <a:lnTo>
                  <a:pt x="4908126" y="9246"/>
                </a:lnTo>
                <a:lnTo>
                  <a:pt x="4945873" y="27161"/>
                </a:lnTo>
                <a:lnTo>
                  <a:pt x="4978090" y="53069"/>
                </a:lnTo>
                <a:lnTo>
                  <a:pt x="5003503" y="85697"/>
                </a:lnTo>
                <a:lnTo>
                  <a:pt x="5020836" y="123768"/>
                </a:lnTo>
                <a:lnTo>
                  <a:pt x="5028814" y="166009"/>
                </a:lnTo>
                <a:lnTo>
                  <a:pt x="5029200" y="889000"/>
                </a:lnTo>
                <a:lnTo>
                  <a:pt x="5028598" y="903728"/>
                </a:lnTo>
                <a:lnTo>
                  <a:pt x="5019953" y="945736"/>
                </a:lnTo>
                <a:lnTo>
                  <a:pt x="5002038" y="983484"/>
                </a:lnTo>
                <a:lnTo>
                  <a:pt x="4976130" y="1015699"/>
                </a:lnTo>
                <a:lnTo>
                  <a:pt x="4943502" y="1041109"/>
                </a:lnTo>
                <a:lnTo>
                  <a:pt x="4905431" y="1058438"/>
                </a:lnTo>
                <a:lnTo>
                  <a:pt x="4863190" y="1066415"/>
                </a:lnTo>
                <a:lnTo>
                  <a:pt x="177800" y="1066800"/>
                </a:lnTo>
                <a:lnTo>
                  <a:pt x="163071" y="1066198"/>
                </a:lnTo>
                <a:lnTo>
                  <a:pt x="121063" y="1057555"/>
                </a:lnTo>
                <a:lnTo>
                  <a:pt x="83315" y="1039644"/>
                </a:lnTo>
                <a:lnTo>
                  <a:pt x="51100" y="1013739"/>
                </a:lnTo>
                <a:lnTo>
                  <a:pt x="25690" y="981113"/>
                </a:lnTo>
                <a:lnTo>
                  <a:pt x="8361" y="943040"/>
                </a:lnTo>
                <a:lnTo>
                  <a:pt x="384" y="900793"/>
                </a:lnTo>
                <a:lnTo>
                  <a:pt x="0" y="177800"/>
                </a:lnTo>
                <a:close/>
              </a:path>
            </a:pathLst>
          </a:custGeom>
          <a:ln w="57150">
            <a:solidFill>
              <a:schemeClr val="accent1"/>
            </a:solidFill>
          </a:ln>
        </p:spPr>
        <p:txBody>
          <a:bodyPr wrap="square" lIns="0" tIns="0" rIns="0" bIns="0" rtlCol="0"/>
          <a:lstStyle/>
          <a:p>
            <a:endParaRPr/>
          </a:p>
        </p:txBody>
      </p:sp>
      <p:sp>
        <p:nvSpPr>
          <p:cNvPr id="11" name="object 67">
            <a:extLst>
              <a:ext uri="{FF2B5EF4-FFF2-40B4-BE49-F238E27FC236}">
                <a16:creationId xmlns:a16="http://schemas.microsoft.com/office/drawing/2014/main" id="{CA1F628C-384D-3C4E-A977-73EB4A44B678}"/>
              </a:ext>
            </a:extLst>
          </p:cNvPr>
          <p:cNvSpPr/>
          <p:nvPr/>
        </p:nvSpPr>
        <p:spPr>
          <a:xfrm>
            <a:off x="7588618" y="1816042"/>
            <a:ext cx="3157716" cy="1004955"/>
          </a:xfrm>
          <a:custGeom>
            <a:avLst/>
            <a:gdLst/>
            <a:ahLst/>
            <a:cxnLst/>
            <a:rect l="l" t="t" r="r" b="b"/>
            <a:pathLst>
              <a:path w="2590800" h="762000">
                <a:moveTo>
                  <a:pt x="0" y="762000"/>
                </a:moveTo>
                <a:lnTo>
                  <a:pt x="2590800" y="762000"/>
                </a:lnTo>
                <a:lnTo>
                  <a:pt x="2590800" y="0"/>
                </a:lnTo>
                <a:lnTo>
                  <a:pt x="0" y="0"/>
                </a:lnTo>
                <a:lnTo>
                  <a:pt x="0" y="762000"/>
                </a:lnTo>
                <a:close/>
              </a:path>
            </a:pathLst>
          </a:custGeom>
          <a:solidFill>
            <a:srgbClr val="004E00"/>
          </a:solidFill>
        </p:spPr>
        <p:txBody>
          <a:bodyPr wrap="square" lIns="0" tIns="0" rIns="0" bIns="0" rtlCol="0"/>
          <a:lstStyle/>
          <a:p>
            <a:endParaRPr/>
          </a:p>
        </p:txBody>
      </p:sp>
      <p:sp>
        <p:nvSpPr>
          <p:cNvPr id="12" name="object 68">
            <a:extLst>
              <a:ext uri="{FF2B5EF4-FFF2-40B4-BE49-F238E27FC236}">
                <a16:creationId xmlns:a16="http://schemas.microsoft.com/office/drawing/2014/main" id="{43A2D59D-DAE3-8249-A3D8-E2669DB40EC6}"/>
              </a:ext>
            </a:extLst>
          </p:cNvPr>
          <p:cNvSpPr txBox="1"/>
          <p:nvPr/>
        </p:nvSpPr>
        <p:spPr>
          <a:xfrm>
            <a:off x="7933753" y="1949187"/>
            <a:ext cx="2281604" cy="738664"/>
          </a:xfrm>
          <a:prstGeom prst="rect">
            <a:avLst/>
          </a:prstGeom>
        </p:spPr>
        <p:txBody>
          <a:bodyPr vert="horz" wrap="square" lIns="0" tIns="0" rIns="0" bIns="0" rtlCol="0">
            <a:spAutoFit/>
          </a:bodyPr>
          <a:lstStyle/>
          <a:p>
            <a:pPr algn="ctr">
              <a:lnSpc>
                <a:spcPct val="100000"/>
              </a:lnSpc>
            </a:pPr>
            <a:r>
              <a:rPr sz="2400" dirty="0">
                <a:solidFill>
                  <a:srgbClr val="FFFFFF"/>
                </a:solidFill>
                <a:latin typeface="Helvetica"/>
                <a:cs typeface="Helvetica"/>
              </a:rPr>
              <a:t>H</a:t>
            </a:r>
            <a:r>
              <a:rPr sz="2400" spc="-15" dirty="0">
                <a:solidFill>
                  <a:srgbClr val="FFFFFF"/>
                </a:solidFill>
                <a:latin typeface="Helvetica"/>
                <a:cs typeface="Helvetica"/>
              </a:rPr>
              <a:t>i</a:t>
            </a:r>
            <a:r>
              <a:rPr sz="2400" dirty="0">
                <a:solidFill>
                  <a:srgbClr val="FFFFFF"/>
                </a:solidFill>
                <a:latin typeface="Helvetica"/>
                <a:cs typeface="Helvetica"/>
              </a:rPr>
              <a:t>g</a:t>
            </a:r>
            <a:r>
              <a:rPr sz="2400" spc="-10" dirty="0">
                <a:solidFill>
                  <a:srgbClr val="FFFFFF"/>
                </a:solidFill>
                <a:latin typeface="Helvetica"/>
                <a:cs typeface="Helvetica"/>
              </a:rPr>
              <a:t>h</a:t>
            </a:r>
            <a:r>
              <a:rPr sz="2400" dirty="0">
                <a:solidFill>
                  <a:srgbClr val="FFFFFF"/>
                </a:solidFill>
                <a:latin typeface="Helvetica"/>
                <a:cs typeface="Helvetica"/>
              </a:rPr>
              <a:t>er</a:t>
            </a:r>
            <a:r>
              <a:rPr sz="2400" spc="25" dirty="0">
                <a:solidFill>
                  <a:srgbClr val="FFFFFF"/>
                </a:solidFill>
                <a:latin typeface="Helvetica"/>
                <a:cs typeface="Helvetica"/>
              </a:rPr>
              <a:t> </a:t>
            </a:r>
            <a:r>
              <a:rPr sz="2400" dirty="0">
                <a:solidFill>
                  <a:srgbClr val="FFFFFF"/>
                </a:solidFill>
                <a:latin typeface="Helvetica"/>
                <a:cs typeface="Helvetica"/>
              </a:rPr>
              <a:t>l</a:t>
            </a:r>
            <a:r>
              <a:rPr sz="2400" spc="-10" dirty="0">
                <a:solidFill>
                  <a:srgbClr val="FFFFFF"/>
                </a:solidFill>
                <a:latin typeface="Helvetica"/>
                <a:cs typeface="Helvetica"/>
              </a:rPr>
              <a:t>e</a:t>
            </a:r>
            <a:r>
              <a:rPr sz="2400" dirty="0">
                <a:solidFill>
                  <a:srgbClr val="FFFFFF"/>
                </a:solidFill>
                <a:latin typeface="Helvetica"/>
                <a:cs typeface="Helvetica"/>
              </a:rPr>
              <a:t>ve</a:t>
            </a:r>
            <a:r>
              <a:rPr sz="2400" spc="-10" dirty="0">
                <a:solidFill>
                  <a:srgbClr val="FFFFFF"/>
                </a:solidFill>
                <a:latin typeface="Helvetica"/>
                <a:cs typeface="Helvetica"/>
              </a:rPr>
              <a:t>l</a:t>
            </a:r>
            <a:r>
              <a:rPr sz="2400" dirty="0">
                <a:solidFill>
                  <a:srgbClr val="FFFFFF"/>
                </a:solidFill>
                <a:latin typeface="Helvetica"/>
                <a:cs typeface="Helvetica"/>
              </a:rPr>
              <a:t>s:</a:t>
            </a:r>
            <a:endParaRPr sz="2400" dirty="0">
              <a:latin typeface="Helvetica"/>
              <a:cs typeface="Helvetica"/>
            </a:endParaRPr>
          </a:p>
          <a:p>
            <a:pPr algn="ctr">
              <a:lnSpc>
                <a:spcPct val="100000"/>
              </a:lnSpc>
            </a:pPr>
            <a:r>
              <a:rPr sz="2400" dirty="0">
                <a:solidFill>
                  <a:srgbClr val="FFFFFF"/>
                </a:solidFill>
                <a:latin typeface="Helvetica"/>
                <a:cs typeface="Helvetica"/>
              </a:rPr>
              <a:t>Interactivity</a:t>
            </a:r>
            <a:endParaRPr sz="2400" dirty="0">
              <a:latin typeface="Helvetica"/>
              <a:cs typeface="Helvetica"/>
            </a:endParaRPr>
          </a:p>
        </p:txBody>
      </p:sp>
      <p:sp>
        <p:nvSpPr>
          <p:cNvPr id="13" name="object 69">
            <a:extLst>
              <a:ext uri="{FF2B5EF4-FFF2-40B4-BE49-F238E27FC236}">
                <a16:creationId xmlns:a16="http://schemas.microsoft.com/office/drawing/2014/main" id="{FD19AFB0-BF68-8144-96C7-FE36CE378CFB}"/>
              </a:ext>
            </a:extLst>
          </p:cNvPr>
          <p:cNvSpPr/>
          <p:nvPr/>
        </p:nvSpPr>
        <p:spPr>
          <a:xfrm>
            <a:off x="11530865" y="2151913"/>
            <a:ext cx="417933" cy="3518180"/>
          </a:xfrm>
          <a:custGeom>
            <a:avLst/>
            <a:gdLst/>
            <a:ahLst/>
            <a:cxnLst/>
            <a:rect l="l" t="t" r="r" b="b"/>
            <a:pathLst>
              <a:path w="342900" h="2667635">
                <a:moveTo>
                  <a:pt x="35841" y="2327080"/>
                </a:moveTo>
                <a:lnTo>
                  <a:pt x="23210" y="2330370"/>
                </a:lnTo>
                <a:lnTo>
                  <a:pt x="9634" y="2337519"/>
                </a:lnTo>
                <a:lnTo>
                  <a:pt x="3113" y="2347498"/>
                </a:lnTo>
                <a:lnTo>
                  <a:pt x="0" y="2358876"/>
                </a:lnTo>
                <a:lnTo>
                  <a:pt x="540" y="2370766"/>
                </a:lnTo>
                <a:lnTo>
                  <a:pt x="4982" y="2382278"/>
                </a:lnTo>
                <a:lnTo>
                  <a:pt x="171225" y="2667304"/>
                </a:lnTo>
                <a:lnTo>
                  <a:pt x="215321" y="2591701"/>
                </a:lnTo>
                <a:lnTo>
                  <a:pt x="133125" y="2591701"/>
                </a:lnTo>
                <a:lnTo>
                  <a:pt x="133125" y="2451861"/>
                </a:lnTo>
                <a:lnTo>
                  <a:pt x="65380" y="2336755"/>
                </a:lnTo>
                <a:lnTo>
                  <a:pt x="57194" y="2330633"/>
                </a:lnTo>
                <a:lnTo>
                  <a:pt x="47258" y="2327288"/>
                </a:lnTo>
                <a:lnTo>
                  <a:pt x="35841" y="2327080"/>
                </a:lnTo>
                <a:close/>
              </a:path>
              <a:path w="342900" h="2667635">
                <a:moveTo>
                  <a:pt x="133125" y="2451861"/>
                </a:moveTo>
                <a:lnTo>
                  <a:pt x="133125" y="2591701"/>
                </a:lnTo>
                <a:lnTo>
                  <a:pt x="209325" y="2591701"/>
                </a:lnTo>
                <a:lnTo>
                  <a:pt x="209325" y="2572486"/>
                </a:lnTo>
                <a:lnTo>
                  <a:pt x="138332" y="2572486"/>
                </a:lnTo>
                <a:lnTo>
                  <a:pt x="171078" y="2516349"/>
                </a:lnTo>
                <a:lnTo>
                  <a:pt x="133125" y="2451861"/>
                </a:lnTo>
                <a:close/>
              </a:path>
              <a:path w="342900" h="2667635">
                <a:moveTo>
                  <a:pt x="301065" y="2325147"/>
                </a:moveTo>
                <a:lnTo>
                  <a:pt x="289612" y="2328038"/>
                </a:lnTo>
                <a:lnTo>
                  <a:pt x="279517" y="2334363"/>
                </a:lnTo>
                <a:lnTo>
                  <a:pt x="271682" y="2343886"/>
                </a:lnTo>
                <a:lnTo>
                  <a:pt x="209325" y="2450784"/>
                </a:lnTo>
                <a:lnTo>
                  <a:pt x="209325" y="2591701"/>
                </a:lnTo>
                <a:lnTo>
                  <a:pt x="215321" y="2591701"/>
                </a:lnTo>
                <a:lnTo>
                  <a:pt x="337468" y="2382278"/>
                </a:lnTo>
                <a:lnTo>
                  <a:pt x="340680" y="2375204"/>
                </a:lnTo>
                <a:lnTo>
                  <a:pt x="342351" y="2364861"/>
                </a:lnTo>
                <a:lnTo>
                  <a:pt x="340603" y="2354324"/>
                </a:lnTo>
                <a:lnTo>
                  <a:pt x="335250" y="2344031"/>
                </a:lnTo>
                <a:lnTo>
                  <a:pt x="326104" y="2334418"/>
                </a:lnTo>
                <a:lnTo>
                  <a:pt x="312979" y="2325923"/>
                </a:lnTo>
                <a:lnTo>
                  <a:pt x="301065" y="2325147"/>
                </a:lnTo>
                <a:close/>
              </a:path>
              <a:path w="342900" h="2667635">
                <a:moveTo>
                  <a:pt x="171078" y="2516349"/>
                </a:moveTo>
                <a:lnTo>
                  <a:pt x="138332" y="2572486"/>
                </a:lnTo>
                <a:lnTo>
                  <a:pt x="204118" y="2572486"/>
                </a:lnTo>
                <a:lnTo>
                  <a:pt x="171078" y="2516349"/>
                </a:lnTo>
                <a:close/>
              </a:path>
              <a:path w="342900" h="2667635">
                <a:moveTo>
                  <a:pt x="209325" y="2450784"/>
                </a:moveTo>
                <a:lnTo>
                  <a:pt x="171078" y="2516349"/>
                </a:lnTo>
                <a:lnTo>
                  <a:pt x="204118" y="2572486"/>
                </a:lnTo>
                <a:lnTo>
                  <a:pt x="209325" y="2572486"/>
                </a:lnTo>
                <a:lnTo>
                  <a:pt x="209325" y="2450784"/>
                </a:lnTo>
                <a:close/>
              </a:path>
              <a:path w="342900" h="2667635">
                <a:moveTo>
                  <a:pt x="171372" y="150877"/>
                </a:moveTo>
                <a:lnTo>
                  <a:pt x="133125" y="216444"/>
                </a:lnTo>
                <a:lnTo>
                  <a:pt x="133125" y="2451861"/>
                </a:lnTo>
                <a:lnTo>
                  <a:pt x="171078" y="2516349"/>
                </a:lnTo>
                <a:lnTo>
                  <a:pt x="209325" y="2450784"/>
                </a:lnTo>
                <a:lnTo>
                  <a:pt x="209325" y="215358"/>
                </a:lnTo>
                <a:lnTo>
                  <a:pt x="171372" y="150877"/>
                </a:lnTo>
                <a:close/>
              </a:path>
              <a:path w="342900" h="2667635">
                <a:moveTo>
                  <a:pt x="171225" y="0"/>
                </a:moveTo>
                <a:lnTo>
                  <a:pt x="4982" y="284988"/>
                </a:lnTo>
                <a:lnTo>
                  <a:pt x="1760" y="292090"/>
                </a:lnTo>
                <a:lnTo>
                  <a:pt x="100" y="302430"/>
                </a:lnTo>
                <a:lnTo>
                  <a:pt x="1859" y="312966"/>
                </a:lnTo>
                <a:lnTo>
                  <a:pt x="7224" y="323258"/>
                </a:lnTo>
                <a:lnTo>
                  <a:pt x="16385" y="332867"/>
                </a:lnTo>
                <a:lnTo>
                  <a:pt x="29529" y="341352"/>
                </a:lnTo>
                <a:lnTo>
                  <a:pt x="41428" y="342109"/>
                </a:lnTo>
                <a:lnTo>
                  <a:pt x="52865" y="339196"/>
                </a:lnTo>
                <a:lnTo>
                  <a:pt x="62943" y="332858"/>
                </a:lnTo>
                <a:lnTo>
                  <a:pt x="70768" y="323341"/>
                </a:lnTo>
                <a:lnTo>
                  <a:pt x="133125" y="216444"/>
                </a:lnTo>
                <a:lnTo>
                  <a:pt x="133125" y="75564"/>
                </a:lnTo>
                <a:lnTo>
                  <a:pt x="215304" y="75564"/>
                </a:lnTo>
                <a:lnTo>
                  <a:pt x="171225" y="0"/>
                </a:lnTo>
                <a:close/>
              </a:path>
              <a:path w="342900" h="2667635">
                <a:moveTo>
                  <a:pt x="215304" y="75564"/>
                </a:moveTo>
                <a:lnTo>
                  <a:pt x="209325" y="75564"/>
                </a:lnTo>
                <a:lnTo>
                  <a:pt x="209325" y="215358"/>
                </a:lnTo>
                <a:lnTo>
                  <a:pt x="277095" y="330498"/>
                </a:lnTo>
                <a:lnTo>
                  <a:pt x="285280" y="336620"/>
                </a:lnTo>
                <a:lnTo>
                  <a:pt x="295212" y="339972"/>
                </a:lnTo>
                <a:lnTo>
                  <a:pt x="306622" y="340189"/>
                </a:lnTo>
                <a:lnTo>
                  <a:pt x="319243" y="336905"/>
                </a:lnTo>
                <a:lnTo>
                  <a:pt x="332804" y="329753"/>
                </a:lnTo>
                <a:lnTo>
                  <a:pt x="339332" y="319780"/>
                </a:lnTo>
                <a:lnTo>
                  <a:pt x="342449" y="308398"/>
                </a:lnTo>
                <a:lnTo>
                  <a:pt x="341910" y="296501"/>
                </a:lnTo>
                <a:lnTo>
                  <a:pt x="337468" y="284988"/>
                </a:lnTo>
                <a:lnTo>
                  <a:pt x="215304" y="75564"/>
                </a:lnTo>
                <a:close/>
              </a:path>
              <a:path w="342900" h="2667635">
                <a:moveTo>
                  <a:pt x="209325" y="75564"/>
                </a:moveTo>
                <a:lnTo>
                  <a:pt x="133125" y="75564"/>
                </a:lnTo>
                <a:lnTo>
                  <a:pt x="133125" y="216444"/>
                </a:lnTo>
                <a:lnTo>
                  <a:pt x="171372" y="150877"/>
                </a:lnTo>
                <a:lnTo>
                  <a:pt x="138332" y="94741"/>
                </a:lnTo>
                <a:lnTo>
                  <a:pt x="209325" y="94741"/>
                </a:lnTo>
                <a:lnTo>
                  <a:pt x="209325" y="75564"/>
                </a:lnTo>
                <a:close/>
              </a:path>
              <a:path w="342900" h="2667635">
                <a:moveTo>
                  <a:pt x="209325" y="94741"/>
                </a:moveTo>
                <a:lnTo>
                  <a:pt x="204118" y="94741"/>
                </a:lnTo>
                <a:lnTo>
                  <a:pt x="171372" y="150877"/>
                </a:lnTo>
                <a:lnTo>
                  <a:pt x="209325" y="215358"/>
                </a:lnTo>
                <a:lnTo>
                  <a:pt x="209325" y="94741"/>
                </a:lnTo>
                <a:close/>
              </a:path>
              <a:path w="342900" h="2667635">
                <a:moveTo>
                  <a:pt x="204118" y="94741"/>
                </a:moveTo>
                <a:lnTo>
                  <a:pt x="138332" y="94741"/>
                </a:lnTo>
                <a:lnTo>
                  <a:pt x="171372" y="150877"/>
                </a:lnTo>
                <a:lnTo>
                  <a:pt x="204118" y="94741"/>
                </a:lnTo>
                <a:close/>
              </a:path>
            </a:pathLst>
          </a:custGeom>
          <a:solidFill>
            <a:schemeClr val="tx1"/>
          </a:solidFill>
          <a:ln>
            <a:solidFill>
              <a:schemeClr val="tx1"/>
            </a:solidFill>
          </a:ln>
        </p:spPr>
        <p:txBody>
          <a:bodyPr wrap="square" lIns="0" tIns="0" rIns="0" bIns="0" rtlCol="0"/>
          <a:lstStyle/>
          <a:p>
            <a:endParaRPr/>
          </a:p>
        </p:txBody>
      </p:sp>
      <p:sp>
        <p:nvSpPr>
          <p:cNvPr id="14" name="object 64">
            <a:extLst>
              <a:ext uri="{FF2B5EF4-FFF2-40B4-BE49-F238E27FC236}">
                <a16:creationId xmlns:a16="http://schemas.microsoft.com/office/drawing/2014/main" id="{6329E315-8D9D-EC49-874B-B66C5DE2A5C1}"/>
              </a:ext>
            </a:extLst>
          </p:cNvPr>
          <p:cNvSpPr/>
          <p:nvPr/>
        </p:nvSpPr>
        <p:spPr>
          <a:xfrm>
            <a:off x="7545934" y="5855026"/>
            <a:ext cx="3200400" cy="762000"/>
          </a:xfrm>
          <a:custGeom>
            <a:avLst/>
            <a:gdLst/>
            <a:ahLst/>
            <a:cxnLst/>
            <a:rect l="l" t="t" r="r" b="b"/>
            <a:pathLst>
              <a:path w="3200400" h="762000">
                <a:moveTo>
                  <a:pt x="0" y="762000"/>
                </a:moveTo>
                <a:lnTo>
                  <a:pt x="3200400" y="762000"/>
                </a:lnTo>
                <a:lnTo>
                  <a:pt x="3200400" y="0"/>
                </a:lnTo>
                <a:lnTo>
                  <a:pt x="0" y="0"/>
                </a:lnTo>
                <a:lnTo>
                  <a:pt x="0" y="762000"/>
                </a:lnTo>
                <a:close/>
              </a:path>
            </a:pathLst>
          </a:custGeom>
          <a:solidFill>
            <a:srgbClr val="004E00"/>
          </a:solidFill>
        </p:spPr>
        <p:txBody>
          <a:bodyPr wrap="square" lIns="0" tIns="0" rIns="0" bIns="0" rtlCol="0"/>
          <a:lstStyle/>
          <a:p>
            <a:endParaRPr dirty="0"/>
          </a:p>
        </p:txBody>
      </p:sp>
      <p:sp>
        <p:nvSpPr>
          <p:cNvPr id="15" name="TextBox 14">
            <a:extLst>
              <a:ext uri="{FF2B5EF4-FFF2-40B4-BE49-F238E27FC236}">
                <a16:creationId xmlns:a16="http://schemas.microsoft.com/office/drawing/2014/main" id="{F6CFF270-384D-C147-98B4-B0C766EF3B56}"/>
              </a:ext>
            </a:extLst>
          </p:cNvPr>
          <p:cNvSpPr txBox="1"/>
          <p:nvPr/>
        </p:nvSpPr>
        <p:spPr>
          <a:xfrm>
            <a:off x="7721118" y="5855026"/>
            <a:ext cx="2892715" cy="830997"/>
          </a:xfrm>
          <a:prstGeom prst="rect">
            <a:avLst/>
          </a:prstGeom>
          <a:noFill/>
        </p:spPr>
        <p:txBody>
          <a:bodyPr wrap="none" rtlCol="0">
            <a:spAutoFit/>
          </a:bodyPr>
          <a:lstStyle/>
          <a:p>
            <a:r>
              <a:rPr lang="en-US" sz="2400" dirty="0">
                <a:solidFill>
                  <a:schemeClr val="bg1"/>
                </a:solidFill>
              </a:rPr>
              <a:t>Lower levels: Storage </a:t>
            </a:r>
          </a:p>
          <a:p>
            <a:r>
              <a:rPr lang="en-US" sz="2400" dirty="0">
                <a:solidFill>
                  <a:schemeClr val="bg1"/>
                </a:solidFill>
              </a:rPr>
              <a:t>Scheduling</a:t>
            </a:r>
          </a:p>
        </p:txBody>
      </p:sp>
      <p:grpSp>
        <p:nvGrpSpPr>
          <p:cNvPr id="16" name="Group 15">
            <a:extLst>
              <a:ext uri="{FF2B5EF4-FFF2-40B4-BE49-F238E27FC236}">
                <a16:creationId xmlns:a16="http://schemas.microsoft.com/office/drawing/2014/main" id="{2E39F59D-AC5E-1C4F-B61D-8E4FEF2B796A}"/>
              </a:ext>
            </a:extLst>
          </p:cNvPr>
          <p:cNvGrpSpPr/>
          <p:nvPr/>
        </p:nvGrpSpPr>
        <p:grpSpPr>
          <a:xfrm>
            <a:off x="4307785" y="2892594"/>
            <a:ext cx="6589494" cy="2890835"/>
            <a:chOff x="37401" y="1902971"/>
            <a:chExt cx="6054841" cy="2308363"/>
          </a:xfrm>
        </p:grpSpPr>
        <p:sp>
          <p:nvSpPr>
            <p:cNvPr id="17" name="object 2">
              <a:extLst>
                <a:ext uri="{FF2B5EF4-FFF2-40B4-BE49-F238E27FC236}">
                  <a16:creationId xmlns:a16="http://schemas.microsoft.com/office/drawing/2014/main" id="{3A68E9B5-E56A-8F40-B99A-EC441C5666F8}"/>
                </a:ext>
              </a:extLst>
            </p:cNvPr>
            <p:cNvSpPr/>
            <p:nvPr/>
          </p:nvSpPr>
          <p:spPr>
            <a:xfrm>
              <a:off x="4643971" y="1905575"/>
              <a:ext cx="451484" cy="1786889"/>
            </a:xfrm>
            <a:custGeom>
              <a:avLst/>
              <a:gdLst/>
              <a:ahLst/>
              <a:cxnLst/>
              <a:rect l="l" t="t" r="r" b="b"/>
              <a:pathLst>
                <a:path w="451485" h="1786889">
                  <a:moveTo>
                    <a:pt x="373259" y="0"/>
                  </a:moveTo>
                  <a:lnTo>
                    <a:pt x="67823" y="656"/>
                  </a:lnTo>
                  <a:lnTo>
                    <a:pt x="29561" y="16764"/>
                  </a:lnTo>
                  <a:lnTo>
                    <a:pt x="5220" y="49818"/>
                  </a:lnTo>
                  <a:lnTo>
                    <a:pt x="0" y="78212"/>
                  </a:lnTo>
                  <a:lnTo>
                    <a:pt x="0" y="1707992"/>
                  </a:lnTo>
                  <a:lnTo>
                    <a:pt x="9364" y="1745161"/>
                  </a:lnTo>
                  <a:lnTo>
                    <a:pt x="37541" y="1774987"/>
                  </a:lnTo>
                  <a:lnTo>
                    <a:pt x="78047" y="1786430"/>
                  </a:lnTo>
                  <a:lnTo>
                    <a:pt x="383595" y="1785736"/>
                  </a:lnTo>
                  <a:lnTo>
                    <a:pt x="421713" y="1769313"/>
                  </a:lnTo>
                  <a:lnTo>
                    <a:pt x="446069" y="1736112"/>
                  </a:lnTo>
                  <a:lnTo>
                    <a:pt x="451306" y="1707992"/>
                  </a:lnTo>
                  <a:lnTo>
                    <a:pt x="450636" y="67842"/>
                  </a:lnTo>
                  <a:lnTo>
                    <a:pt x="434308" y="29368"/>
                  </a:lnTo>
                  <a:lnTo>
                    <a:pt x="401238" y="5157"/>
                  </a:lnTo>
                  <a:lnTo>
                    <a:pt x="373259" y="0"/>
                  </a:lnTo>
                  <a:close/>
                </a:path>
              </a:pathLst>
            </a:custGeom>
            <a:solidFill>
              <a:srgbClr val="FFFFFF"/>
            </a:solidFill>
          </p:spPr>
          <p:txBody>
            <a:bodyPr wrap="square" lIns="0" tIns="0" rIns="0" bIns="0" rtlCol="0"/>
            <a:lstStyle/>
            <a:p>
              <a:endParaRPr/>
            </a:p>
          </p:txBody>
        </p:sp>
        <p:sp>
          <p:nvSpPr>
            <p:cNvPr id="18" name="object 3">
              <a:extLst>
                <a:ext uri="{FF2B5EF4-FFF2-40B4-BE49-F238E27FC236}">
                  <a16:creationId xmlns:a16="http://schemas.microsoft.com/office/drawing/2014/main" id="{72BF52F1-4BB4-7F40-8E6C-CF4BA829DDCF}"/>
                </a:ext>
              </a:extLst>
            </p:cNvPr>
            <p:cNvSpPr/>
            <p:nvPr/>
          </p:nvSpPr>
          <p:spPr>
            <a:xfrm>
              <a:off x="4643971" y="1905575"/>
              <a:ext cx="451484" cy="1786889"/>
            </a:xfrm>
            <a:custGeom>
              <a:avLst/>
              <a:gdLst/>
              <a:ahLst/>
              <a:cxnLst/>
              <a:rect l="l" t="t" r="r" b="b"/>
              <a:pathLst>
                <a:path w="451485" h="1786889">
                  <a:moveTo>
                    <a:pt x="0" y="1707992"/>
                  </a:moveTo>
                  <a:lnTo>
                    <a:pt x="0" y="78212"/>
                  </a:lnTo>
                  <a:lnTo>
                    <a:pt x="1346" y="63532"/>
                  </a:lnTo>
                  <a:lnTo>
                    <a:pt x="19573" y="26205"/>
                  </a:lnTo>
                  <a:lnTo>
                    <a:pt x="53931" y="3760"/>
                  </a:lnTo>
                  <a:lnTo>
                    <a:pt x="373259" y="0"/>
                  </a:lnTo>
                  <a:lnTo>
                    <a:pt x="387674" y="1327"/>
                  </a:lnTo>
                  <a:lnTo>
                    <a:pt x="424808" y="19407"/>
                  </a:lnTo>
                  <a:lnTo>
                    <a:pt x="447474" y="53815"/>
                  </a:lnTo>
                  <a:lnTo>
                    <a:pt x="451306" y="1707992"/>
                  </a:lnTo>
                  <a:lnTo>
                    <a:pt x="449955" y="1722484"/>
                  </a:lnTo>
                  <a:lnTo>
                    <a:pt x="431696" y="1759777"/>
                  </a:lnTo>
                  <a:lnTo>
                    <a:pt x="397411" y="1782543"/>
                  </a:lnTo>
                  <a:lnTo>
                    <a:pt x="78047" y="1786430"/>
                  </a:lnTo>
                  <a:lnTo>
                    <a:pt x="63582" y="1785075"/>
                  </a:lnTo>
                  <a:lnTo>
                    <a:pt x="26453" y="1766754"/>
                  </a:lnTo>
                  <a:lnTo>
                    <a:pt x="3852" y="1732301"/>
                  </a:lnTo>
                  <a:lnTo>
                    <a:pt x="687" y="1718399"/>
                  </a:lnTo>
                  <a:lnTo>
                    <a:pt x="0" y="1707992"/>
                  </a:lnTo>
                  <a:close/>
                </a:path>
              </a:pathLst>
            </a:custGeom>
            <a:ln w="8387">
              <a:solidFill>
                <a:srgbClr val="000000"/>
              </a:solidFill>
            </a:ln>
          </p:spPr>
          <p:txBody>
            <a:bodyPr wrap="square" lIns="0" tIns="0" rIns="0" bIns="0" rtlCol="0"/>
            <a:lstStyle/>
            <a:p>
              <a:endParaRPr/>
            </a:p>
          </p:txBody>
        </p:sp>
        <p:sp>
          <p:nvSpPr>
            <p:cNvPr id="19" name="object 4">
              <a:extLst>
                <a:ext uri="{FF2B5EF4-FFF2-40B4-BE49-F238E27FC236}">
                  <a16:creationId xmlns:a16="http://schemas.microsoft.com/office/drawing/2014/main" id="{89757928-1155-334D-9A5F-9B49D22F8BB9}"/>
                </a:ext>
              </a:extLst>
            </p:cNvPr>
            <p:cNvSpPr/>
            <p:nvPr/>
          </p:nvSpPr>
          <p:spPr>
            <a:xfrm>
              <a:off x="4643971" y="3613567"/>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20" name="object 5">
              <a:extLst>
                <a:ext uri="{FF2B5EF4-FFF2-40B4-BE49-F238E27FC236}">
                  <a16:creationId xmlns:a16="http://schemas.microsoft.com/office/drawing/2014/main" id="{D257E99F-6B31-954A-9083-6FC1D41C5C5D}"/>
                </a:ext>
              </a:extLst>
            </p:cNvPr>
            <p:cNvSpPr/>
            <p:nvPr/>
          </p:nvSpPr>
          <p:spPr>
            <a:xfrm>
              <a:off x="4693434" y="1978648"/>
              <a:ext cx="339329" cy="408788"/>
            </a:xfrm>
            <a:prstGeom prst="rect">
              <a:avLst/>
            </a:prstGeom>
            <a:blipFill>
              <a:blip r:embed="rId2" cstate="print"/>
              <a:stretch>
                <a:fillRect/>
              </a:stretch>
            </a:blipFill>
          </p:spPr>
          <p:txBody>
            <a:bodyPr wrap="square" lIns="0" tIns="0" rIns="0" bIns="0" rtlCol="0"/>
            <a:lstStyle/>
            <a:p>
              <a:endParaRPr/>
            </a:p>
          </p:txBody>
        </p:sp>
        <p:sp>
          <p:nvSpPr>
            <p:cNvPr id="21" name="object 6">
              <a:extLst>
                <a:ext uri="{FF2B5EF4-FFF2-40B4-BE49-F238E27FC236}">
                  <a16:creationId xmlns:a16="http://schemas.microsoft.com/office/drawing/2014/main" id="{C4C885CB-85AA-234D-9B55-4B9176C82828}"/>
                </a:ext>
              </a:extLst>
            </p:cNvPr>
            <p:cNvSpPr txBox="1"/>
            <p:nvPr/>
          </p:nvSpPr>
          <p:spPr>
            <a:xfrm>
              <a:off x="4756855" y="2918592"/>
              <a:ext cx="234315" cy="652780"/>
            </a:xfrm>
            <a:prstGeom prst="rect">
              <a:avLst/>
            </a:prstGeom>
          </p:spPr>
          <p:txBody>
            <a:bodyPr vert="vert270" wrap="square" lIns="0" tIns="0" rIns="0" bIns="0" rtlCol="0">
              <a:spAutoFit/>
            </a:bodyPr>
            <a:lstStyle/>
            <a:p>
              <a:pPr marL="12700">
                <a:lnSpc>
                  <a:spcPct val="100000"/>
                </a:lnSpc>
              </a:pPr>
              <a:r>
                <a:rPr sz="1650" spc="-5" dirty="0">
                  <a:latin typeface="Helvetica"/>
                  <a:cs typeface="Helvetica"/>
                </a:rPr>
                <a:t>H</a:t>
              </a:r>
              <a:r>
                <a:rPr sz="1650" dirty="0">
                  <a:latin typeface="Helvetica"/>
                  <a:cs typeface="Helvetica"/>
                </a:rPr>
                <a:t>Ba</a:t>
              </a:r>
              <a:r>
                <a:rPr sz="1650" spc="-5" dirty="0">
                  <a:latin typeface="Helvetica"/>
                  <a:cs typeface="Helvetica"/>
                </a:rPr>
                <a:t>s</a:t>
              </a:r>
              <a:r>
                <a:rPr sz="1650" dirty="0">
                  <a:latin typeface="Helvetica"/>
                  <a:cs typeface="Helvetica"/>
                </a:rPr>
                <a:t>e</a:t>
              </a:r>
              <a:endParaRPr sz="1650">
                <a:latin typeface="Helvetica"/>
                <a:cs typeface="Helvetica"/>
              </a:endParaRPr>
            </a:p>
          </p:txBody>
        </p:sp>
        <p:sp>
          <p:nvSpPr>
            <p:cNvPr id="22" name="object 7">
              <a:extLst>
                <a:ext uri="{FF2B5EF4-FFF2-40B4-BE49-F238E27FC236}">
                  <a16:creationId xmlns:a16="http://schemas.microsoft.com/office/drawing/2014/main" id="{20629288-E3EA-EE41-ACD2-F47952B95CD4}"/>
                </a:ext>
              </a:extLst>
            </p:cNvPr>
            <p:cNvSpPr/>
            <p:nvPr/>
          </p:nvSpPr>
          <p:spPr>
            <a:xfrm>
              <a:off x="535641" y="1913995"/>
              <a:ext cx="987425" cy="746760"/>
            </a:xfrm>
            <a:custGeom>
              <a:avLst/>
              <a:gdLst/>
              <a:ahLst/>
              <a:cxnLst/>
              <a:rect l="l" t="t" r="r" b="b"/>
              <a:pathLst>
                <a:path w="987425" h="746760">
                  <a:moveTo>
                    <a:pt x="909162" y="0"/>
                  </a:moveTo>
                  <a:lnTo>
                    <a:pt x="78056" y="0"/>
                  </a:lnTo>
                  <a:lnTo>
                    <a:pt x="67708" y="689"/>
                  </a:lnTo>
                  <a:lnTo>
                    <a:pt x="29525" y="17098"/>
                  </a:lnTo>
                  <a:lnTo>
                    <a:pt x="5216" y="50283"/>
                  </a:lnTo>
                  <a:lnTo>
                    <a:pt x="0" y="78386"/>
                  </a:lnTo>
                  <a:lnTo>
                    <a:pt x="676" y="678292"/>
                  </a:lnTo>
                  <a:lnTo>
                    <a:pt x="16963" y="716629"/>
                  </a:lnTo>
                  <a:lnTo>
                    <a:pt x="50006" y="741036"/>
                  </a:lnTo>
                  <a:lnTo>
                    <a:pt x="78056" y="746273"/>
                  </a:lnTo>
                  <a:lnTo>
                    <a:pt x="919396" y="745596"/>
                  </a:lnTo>
                  <a:lnTo>
                    <a:pt x="957568" y="729262"/>
                  </a:lnTo>
                  <a:lnTo>
                    <a:pt x="981963" y="696116"/>
                  </a:lnTo>
                  <a:lnTo>
                    <a:pt x="987209" y="667974"/>
                  </a:lnTo>
                  <a:lnTo>
                    <a:pt x="986522" y="68027"/>
                  </a:lnTo>
                  <a:lnTo>
                    <a:pt x="970163" y="29706"/>
                  </a:lnTo>
                  <a:lnTo>
                    <a:pt x="937112" y="5254"/>
                  </a:lnTo>
                  <a:lnTo>
                    <a:pt x="909162" y="0"/>
                  </a:lnTo>
                  <a:close/>
                </a:path>
              </a:pathLst>
            </a:custGeom>
            <a:solidFill>
              <a:srgbClr val="FFFFFF"/>
            </a:solidFill>
          </p:spPr>
          <p:txBody>
            <a:bodyPr wrap="square" lIns="0" tIns="0" rIns="0" bIns="0" rtlCol="0"/>
            <a:lstStyle/>
            <a:p>
              <a:endParaRPr/>
            </a:p>
          </p:txBody>
        </p:sp>
        <p:sp>
          <p:nvSpPr>
            <p:cNvPr id="23" name="object 8">
              <a:extLst>
                <a:ext uri="{FF2B5EF4-FFF2-40B4-BE49-F238E27FC236}">
                  <a16:creationId xmlns:a16="http://schemas.microsoft.com/office/drawing/2014/main" id="{4A9E5D07-4BE2-8949-A016-5DE0CDAAA1A8}"/>
                </a:ext>
              </a:extLst>
            </p:cNvPr>
            <p:cNvSpPr/>
            <p:nvPr/>
          </p:nvSpPr>
          <p:spPr>
            <a:xfrm>
              <a:off x="535641" y="1913995"/>
              <a:ext cx="987425" cy="746760"/>
            </a:xfrm>
            <a:custGeom>
              <a:avLst/>
              <a:gdLst/>
              <a:ahLst/>
              <a:cxnLst/>
              <a:rect l="l" t="t" r="r" b="b"/>
              <a:pathLst>
                <a:path w="987425" h="746760">
                  <a:moveTo>
                    <a:pt x="78056" y="0"/>
                  </a:moveTo>
                  <a:lnTo>
                    <a:pt x="909162" y="0"/>
                  </a:lnTo>
                  <a:lnTo>
                    <a:pt x="923561" y="1355"/>
                  </a:lnTo>
                  <a:lnTo>
                    <a:pt x="960665" y="19680"/>
                  </a:lnTo>
                  <a:lnTo>
                    <a:pt x="983343" y="54130"/>
                  </a:lnTo>
                  <a:lnTo>
                    <a:pt x="987209" y="667974"/>
                  </a:lnTo>
                  <a:lnTo>
                    <a:pt x="985856" y="682485"/>
                  </a:lnTo>
                  <a:lnTo>
                    <a:pt x="967567" y="719752"/>
                  </a:lnTo>
                  <a:lnTo>
                    <a:pt x="933231" y="742431"/>
                  </a:lnTo>
                  <a:lnTo>
                    <a:pt x="78056" y="746273"/>
                  </a:lnTo>
                  <a:lnTo>
                    <a:pt x="63593" y="744923"/>
                  </a:lnTo>
                  <a:lnTo>
                    <a:pt x="26444" y="726642"/>
                  </a:lnTo>
                  <a:lnTo>
                    <a:pt x="3832" y="692207"/>
                  </a:lnTo>
                  <a:lnTo>
                    <a:pt x="0" y="78386"/>
                  </a:lnTo>
                  <a:lnTo>
                    <a:pt x="1345" y="63904"/>
                  </a:lnTo>
                  <a:lnTo>
                    <a:pt x="19552" y="26630"/>
                  </a:lnTo>
                  <a:lnTo>
                    <a:pt x="53849" y="3877"/>
                  </a:lnTo>
                  <a:lnTo>
                    <a:pt x="67708" y="689"/>
                  </a:lnTo>
                  <a:lnTo>
                    <a:pt x="78056" y="0"/>
                  </a:lnTo>
                  <a:close/>
                </a:path>
              </a:pathLst>
            </a:custGeom>
            <a:ln w="8397">
              <a:solidFill>
                <a:srgbClr val="000000"/>
              </a:solidFill>
            </a:ln>
          </p:spPr>
          <p:txBody>
            <a:bodyPr wrap="square" lIns="0" tIns="0" rIns="0" bIns="0" rtlCol="0"/>
            <a:lstStyle/>
            <a:p>
              <a:endParaRPr/>
            </a:p>
          </p:txBody>
        </p:sp>
        <p:sp>
          <p:nvSpPr>
            <p:cNvPr id="24" name="object 9">
              <a:extLst>
                <a:ext uri="{FF2B5EF4-FFF2-40B4-BE49-F238E27FC236}">
                  <a16:creationId xmlns:a16="http://schemas.microsoft.com/office/drawing/2014/main" id="{E3A611F4-9637-BA4C-BCE1-9D03C1A8D51A}"/>
                </a:ext>
              </a:extLst>
            </p:cNvPr>
            <p:cNvSpPr/>
            <p:nvPr/>
          </p:nvSpPr>
          <p:spPr>
            <a:xfrm>
              <a:off x="613698" y="1913995"/>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25" name="object 10">
              <a:extLst>
                <a:ext uri="{FF2B5EF4-FFF2-40B4-BE49-F238E27FC236}">
                  <a16:creationId xmlns:a16="http://schemas.microsoft.com/office/drawing/2014/main" id="{B241C6E9-A85B-654B-8029-E6F8E9DD5B86}"/>
                </a:ext>
              </a:extLst>
            </p:cNvPr>
            <p:cNvSpPr txBox="1"/>
            <p:nvPr/>
          </p:nvSpPr>
          <p:spPr>
            <a:xfrm>
              <a:off x="588533" y="2174714"/>
              <a:ext cx="440690" cy="234950"/>
            </a:xfrm>
            <a:prstGeom prst="rect">
              <a:avLst/>
            </a:prstGeom>
          </p:spPr>
          <p:txBody>
            <a:bodyPr vert="horz" wrap="square" lIns="0" tIns="0" rIns="0" bIns="0" rtlCol="0">
              <a:spAutoFit/>
            </a:bodyPr>
            <a:lstStyle/>
            <a:p>
              <a:pPr marL="12700">
                <a:lnSpc>
                  <a:spcPct val="100000"/>
                </a:lnSpc>
              </a:pPr>
              <a:r>
                <a:rPr sz="1650" spc="-15" dirty="0">
                  <a:latin typeface="Helvetica"/>
                  <a:cs typeface="Helvetica"/>
                </a:rPr>
                <a:t>Hi</a:t>
              </a:r>
              <a:r>
                <a:rPr sz="1650" spc="-20" dirty="0">
                  <a:latin typeface="Helvetica"/>
                  <a:cs typeface="Helvetica"/>
                </a:rPr>
                <a:t>ve</a:t>
              </a:r>
              <a:endParaRPr sz="1650">
                <a:latin typeface="Helvetica"/>
                <a:cs typeface="Helvetica"/>
              </a:endParaRPr>
            </a:p>
          </p:txBody>
        </p:sp>
        <p:sp>
          <p:nvSpPr>
            <p:cNvPr id="26" name="object 11">
              <a:extLst>
                <a:ext uri="{FF2B5EF4-FFF2-40B4-BE49-F238E27FC236}">
                  <a16:creationId xmlns:a16="http://schemas.microsoft.com/office/drawing/2014/main" id="{53A0A85E-E4D3-F748-85F1-A695DB14206A}"/>
                </a:ext>
              </a:extLst>
            </p:cNvPr>
            <p:cNvSpPr/>
            <p:nvPr/>
          </p:nvSpPr>
          <p:spPr>
            <a:xfrm>
              <a:off x="1000513" y="2113780"/>
              <a:ext cx="459102" cy="386548"/>
            </a:xfrm>
            <a:prstGeom prst="rect">
              <a:avLst/>
            </a:prstGeom>
            <a:blipFill>
              <a:blip r:embed="rId3" cstate="print"/>
              <a:stretch>
                <a:fillRect/>
              </a:stretch>
            </a:blipFill>
          </p:spPr>
          <p:txBody>
            <a:bodyPr wrap="square" lIns="0" tIns="0" rIns="0" bIns="0" rtlCol="0"/>
            <a:lstStyle/>
            <a:p>
              <a:endParaRPr/>
            </a:p>
          </p:txBody>
        </p:sp>
        <p:sp>
          <p:nvSpPr>
            <p:cNvPr id="27" name="object 12">
              <a:extLst>
                <a:ext uri="{FF2B5EF4-FFF2-40B4-BE49-F238E27FC236}">
                  <a16:creationId xmlns:a16="http://schemas.microsoft.com/office/drawing/2014/main" id="{8698A0B9-5A4E-A64F-B0B7-1A9D562F1290}"/>
                </a:ext>
              </a:extLst>
            </p:cNvPr>
            <p:cNvSpPr/>
            <p:nvPr/>
          </p:nvSpPr>
          <p:spPr>
            <a:xfrm>
              <a:off x="1587212" y="1913995"/>
              <a:ext cx="986790" cy="746760"/>
            </a:xfrm>
            <a:custGeom>
              <a:avLst/>
              <a:gdLst/>
              <a:ahLst/>
              <a:cxnLst/>
              <a:rect l="l" t="t" r="r" b="b"/>
              <a:pathLst>
                <a:path w="986789" h="746760">
                  <a:moveTo>
                    <a:pt x="908504" y="0"/>
                  </a:moveTo>
                  <a:lnTo>
                    <a:pt x="78047" y="0"/>
                  </a:lnTo>
                  <a:lnTo>
                    <a:pt x="67570" y="689"/>
                  </a:lnTo>
                  <a:lnTo>
                    <a:pt x="29246" y="17096"/>
                  </a:lnTo>
                  <a:lnTo>
                    <a:pt x="5135" y="50282"/>
                  </a:lnTo>
                  <a:lnTo>
                    <a:pt x="0" y="78386"/>
                  </a:lnTo>
                  <a:lnTo>
                    <a:pt x="663" y="678285"/>
                  </a:lnTo>
                  <a:lnTo>
                    <a:pt x="16752" y="716626"/>
                  </a:lnTo>
                  <a:lnTo>
                    <a:pt x="49728" y="741036"/>
                  </a:lnTo>
                  <a:lnTo>
                    <a:pt x="78047" y="746273"/>
                  </a:lnTo>
                  <a:lnTo>
                    <a:pt x="918916" y="745596"/>
                  </a:lnTo>
                  <a:lnTo>
                    <a:pt x="957275" y="729262"/>
                  </a:lnTo>
                  <a:lnTo>
                    <a:pt x="981410" y="696116"/>
                  </a:lnTo>
                  <a:lnTo>
                    <a:pt x="986551" y="667974"/>
                  </a:lnTo>
                  <a:lnTo>
                    <a:pt x="985879" y="68027"/>
                  </a:lnTo>
                  <a:lnTo>
                    <a:pt x="969775" y="29706"/>
                  </a:lnTo>
                  <a:lnTo>
                    <a:pt x="936808" y="5254"/>
                  </a:lnTo>
                  <a:lnTo>
                    <a:pt x="908504" y="0"/>
                  </a:lnTo>
                  <a:close/>
                </a:path>
              </a:pathLst>
            </a:custGeom>
            <a:solidFill>
              <a:srgbClr val="FFFFFF"/>
            </a:solidFill>
          </p:spPr>
          <p:txBody>
            <a:bodyPr wrap="square" lIns="0" tIns="0" rIns="0" bIns="0" rtlCol="0"/>
            <a:lstStyle/>
            <a:p>
              <a:endParaRPr/>
            </a:p>
          </p:txBody>
        </p:sp>
        <p:sp>
          <p:nvSpPr>
            <p:cNvPr id="28" name="object 13">
              <a:extLst>
                <a:ext uri="{FF2B5EF4-FFF2-40B4-BE49-F238E27FC236}">
                  <a16:creationId xmlns:a16="http://schemas.microsoft.com/office/drawing/2014/main" id="{EBB3DB8D-7FD6-A940-A494-F5A8824E91C7}"/>
                </a:ext>
              </a:extLst>
            </p:cNvPr>
            <p:cNvSpPr/>
            <p:nvPr/>
          </p:nvSpPr>
          <p:spPr>
            <a:xfrm>
              <a:off x="1587212" y="1913995"/>
              <a:ext cx="986790" cy="746760"/>
            </a:xfrm>
            <a:custGeom>
              <a:avLst/>
              <a:gdLst/>
              <a:ahLst/>
              <a:cxnLst/>
              <a:rect l="l" t="t" r="r" b="b"/>
              <a:pathLst>
                <a:path w="986789" h="746760">
                  <a:moveTo>
                    <a:pt x="78047" y="0"/>
                  </a:moveTo>
                  <a:lnTo>
                    <a:pt x="908504" y="0"/>
                  </a:lnTo>
                  <a:lnTo>
                    <a:pt x="923136" y="1355"/>
                  </a:lnTo>
                  <a:lnTo>
                    <a:pt x="960356" y="19680"/>
                  </a:lnTo>
                  <a:lnTo>
                    <a:pt x="982765" y="54130"/>
                  </a:lnTo>
                  <a:lnTo>
                    <a:pt x="986551" y="667974"/>
                  </a:lnTo>
                  <a:lnTo>
                    <a:pt x="985228" y="682485"/>
                  </a:lnTo>
                  <a:lnTo>
                    <a:pt x="967205" y="719752"/>
                  </a:lnTo>
                  <a:lnTo>
                    <a:pt x="932902" y="742431"/>
                  </a:lnTo>
                  <a:lnTo>
                    <a:pt x="78047" y="746273"/>
                  </a:lnTo>
                  <a:lnTo>
                    <a:pt x="63406" y="744923"/>
                  </a:lnTo>
                  <a:lnTo>
                    <a:pt x="26172" y="726640"/>
                  </a:lnTo>
                  <a:lnTo>
                    <a:pt x="3769" y="692202"/>
                  </a:lnTo>
                  <a:lnTo>
                    <a:pt x="0" y="78386"/>
                  </a:lnTo>
                  <a:lnTo>
                    <a:pt x="1321" y="63903"/>
                  </a:lnTo>
                  <a:lnTo>
                    <a:pt x="19325" y="26628"/>
                  </a:lnTo>
                  <a:lnTo>
                    <a:pt x="53596" y="3875"/>
                  </a:lnTo>
                  <a:lnTo>
                    <a:pt x="67570" y="689"/>
                  </a:lnTo>
                  <a:lnTo>
                    <a:pt x="78047" y="0"/>
                  </a:lnTo>
                  <a:close/>
                </a:path>
              </a:pathLst>
            </a:custGeom>
            <a:ln w="8397">
              <a:solidFill>
                <a:srgbClr val="000000"/>
              </a:solidFill>
            </a:ln>
          </p:spPr>
          <p:txBody>
            <a:bodyPr wrap="square" lIns="0" tIns="0" rIns="0" bIns="0" rtlCol="0"/>
            <a:lstStyle/>
            <a:p>
              <a:endParaRPr/>
            </a:p>
          </p:txBody>
        </p:sp>
        <p:sp>
          <p:nvSpPr>
            <p:cNvPr id="29" name="object 14">
              <a:extLst>
                <a:ext uri="{FF2B5EF4-FFF2-40B4-BE49-F238E27FC236}">
                  <a16:creationId xmlns:a16="http://schemas.microsoft.com/office/drawing/2014/main" id="{0653E4FF-DADE-634B-A829-3FF2A25677E5}"/>
                </a:ext>
              </a:extLst>
            </p:cNvPr>
            <p:cNvSpPr/>
            <p:nvPr/>
          </p:nvSpPr>
          <p:spPr>
            <a:xfrm>
              <a:off x="1665260" y="1913995"/>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30" name="object 15">
              <a:extLst>
                <a:ext uri="{FF2B5EF4-FFF2-40B4-BE49-F238E27FC236}">
                  <a16:creationId xmlns:a16="http://schemas.microsoft.com/office/drawing/2014/main" id="{B8D1B368-BEF0-EC4A-9C3E-FB0410ABDA73}"/>
                </a:ext>
              </a:extLst>
            </p:cNvPr>
            <p:cNvSpPr txBox="1"/>
            <p:nvPr/>
          </p:nvSpPr>
          <p:spPr>
            <a:xfrm>
              <a:off x="1729308" y="2174714"/>
              <a:ext cx="326390" cy="234950"/>
            </a:xfrm>
            <a:prstGeom prst="rect">
              <a:avLst/>
            </a:prstGeom>
          </p:spPr>
          <p:txBody>
            <a:bodyPr vert="horz" wrap="square" lIns="0" tIns="0" rIns="0" bIns="0" rtlCol="0">
              <a:spAutoFit/>
            </a:bodyPr>
            <a:lstStyle/>
            <a:p>
              <a:pPr marL="12700">
                <a:lnSpc>
                  <a:spcPct val="100000"/>
                </a:lnSpc>
              </a:pPr>
              <a:r>
                <a:rPr sz="1650" spc="-15" dirty="0">
                  <a:latin typeface="Helvetica"/>
                  <a:cs typeface="Helvetica"/>
                </a:rPr>
                <a:t>Pi</a:t>
              </a:r>
              <a:r>
                <a:rPr sz="1650" spc="-10" dirty="0">
                  <a:latin typeface="Helvetica"/>
                  <a:cs typeface="Helvetica"/>
                </a:rPr>
                <a:t>g</a:t>
              </a:r>
              <a:endParaRPr sz="1650">
                <a:latin typeface="Helvetica"/>
                <a:cs typeface="Helvetica"/>
              </a:endParaRPr>
            </a:p>
          </p:txBody>
        </p:sp>
        <p:sp>
          <p:nvSpPr>
            <p:cNvPr id="31" name="object 16">
              <a:extLst>
                <a:ext uri="{FF2B5EF4-FFF2-40B4-BE49-F238E27FC236}">
                  <a16:creationId xmlns:a16="http://schemas.microsoft.com/office/drawing/2014/main" id="{0123A8D0-26BF-1842-82BE-47969A255F5C}"/>
                </a:ext>
              </a:extLst>
            </p:cNvPr>
            <p:cNvSpPr/>
            <p:nvPr/>
          </p:nvSpPr>
          <p:spPr>
            <a:xfrm>
              <a:off x="2184739" y="2121098"/>
              <a:ext cx="271373" cy="372086"/>
            </a:xfrm>
            <a:prstGeom prst="rect">
              <a:avLst/>
            </a:prstGeom>
            <a:blipFill>
              <a:blip r:embed="rId4" cstate="print"/>
              <a:stretch>
                <a:fillRect/>
              </a:stretch>
            </a:blipFill>
          </p:spPr>
          <p:txBody>
            <a:bodyPr wrap="square" lIns="0" tIns="0" rIns="0" bIns="0" rtlCol="0"/>
            <a:lstStyle/>
            <a:p>
              <a:endParaRPr/>
            </a:p>
          </p:txBody>
        </p:sp>
        <p:sp>
          <p:nvSpPr>
            <p:cNvPr id="32" name="object 17">
              <a:extLst>
                <a:ext uri="{FF2B5EF4-FFF2-40B4-BE49-F238E27FC236}">
                  <a16:creationId xmlns:a16="http://schemas.microsoft.com/office/drawing/2014/main" id="{1C3B4817-2B61-1746-9568-6D33E5887F7D}"/>
                </a:ext>
              </a:extLst>
            </p:cNvPr>
            <p:cNvSpPr/>
            <p:nvPr/>
          </p:nvSpPr>
          <p:spPr>
            <a:xfrm>
              <a:off x="37401" y="1902971"/>
              <a:ext cx="450850" cy="2308225"/>
            </a:xfrm>
            <a:custGeom>
              <a:avLst/>
              <a:gdLst/>
              <a:ahLst/>
              <a:cxnLst/>
              <a:rect l="l" t="t" r="r" b="b"/>
              <a:pathLst>
                <a:path w="450850" h="2308225">
                  <a:moveTo>
                    <a:pt x="372662" y="0"/>
                  </a:moveTo>
                  <a:lnTo>
                    <a:pt x="67835" y="669"/>
                  </a:lnTo>
                  <a:lnTo>
                    <a:pt x="29583" y="16983"/>
                  </a:lnTo>
                  <a:lnTo>
                    <a:pt x="5227" y="50104"/>
                  </a:lnTo>
                  <a:lnTo>
                    <a:pt x="0" y="78212"/>
                  </a:lnTo>
                  <a:lnTo>
                    <a:pt x="0" y="2229717"/>
                  </a:lnTo>
                  <a:lnTo>
                    <a:pt x="9323" y="2266739"/>
                  </a:lnTo>
                  <a:lnTo>
                    <a:pt x="37522" y="2296528"/>
                  </a:lnTo>
                  <a:lnTo>
                    <a:pt x="78057" y="2307941"/>
                  </a:lnTo>
                  <a:lnTo>
                    <a:pt x="372662" y="2307941"/>
                  </a:lnTo>
                  <a:lnTo>
                    <a:pt x="409793" y="2298597"/>
                  </a:lnTo>
                  <a:lnTo>
                    <a:pt x="439429" y="2270339"/>
                  </a:lnTo>
                  <a:lnTo>
                    <a:pt x="450718" y="2229717"/>
                  </a:lnTo>
                  <a:lnTo>
                    <a:pt x="450058" y="67978"/>
                  </a:lnTo>
                  <a:lnTo>
                    <a:pt x="433914" y="29657"/>
                  </a:lnTo>
                  <a:lnTo>
                    <a:pt x="400903" y="5241"/>
                  </a:lnTo>
                  <a:lnTo>
                    <a:pt x="372662" y="0"/>
                  </a:lnTo>
                  <a:close/>
                </a:path>
              </a:pathLst>
            </a:custGeom>
            <a:solidFill>
              <a:srgbClr val="FFFFFF"/>
            </a:solidFill>
          </p:spPr>
          <p:txBody>
            <a:bodyPr wrap="square" lIns="0" tIns="0" rIns="0" bIns="0" rtlCol="0"/>
            <a:lstStyle/>
            <a:p>
              <a:endParaRPr/>
            </a:p>
          </p:txBody>
        </p:sp>
        <p:sp>
          <p:nvSpPr>
            <p:cNvPr id="33" name="object 18">
              <a:extLst>
                <a:ext uri="{FF2B5EF4-FFF2-40B4-BE49-F238E27FC236}">
                  <a16:creationId xmlns:a16="http://schemas.microsoft.com/office/drawing/2014/main" id="{C721BE25-0497-1647-91C7-E9BE7355386C}"/>
                </a:ext>
              </a:extLst>
            </p:cNvPr>
            <p:cNvSpPr/>
            <p:nvPr/>
          </p:nvSpPr>
          <p:spPr>
            <a:xfrm>
              <a:off x="37401" y="1902971"/>
              <a:ext cx="450850" cy="2308225"/>
            </a:xfrm>
            <a:custGeom>
              <a:avLst/>
              <a:gdLst/>
              <a:ahLst/>
              <a:cxnLst/>
              <a:rect l="l" t="t" r="r" b="b"/>
              <a:pathLst>
                <a:path w="450850" h="2308225">
                  <a:moveTo>
                    <a:pt x="0" y="2229717"/>
                  </a:moveTo>
                  <a:lnTo>
                    <a:pt x="0" y="78212"/>
                  </a:lnTo>
                  <a:lnTo>
                    <a:pt x="1347" y="63721"/>
                  </a:lnTo>
                  <a:lnTo>
                    <a:pt x="19591" y="26487"/>
                  </a:lnTo>
                  <a:lnTo>
                    <a:pt x="53952" y="3826"/>
                  </a:lnTo>
                  <a:lnTo>
                    <a:pt x="372662" y="0"/>
                  </a:lnTo>
                  <a:lnTo>
                    <a:pt x="387249" y="1351"/>
                  </a:lnTo>
                  <a:lnTo>
                    <a:pt x="424471" y="19643"/>
                  </a:lnTo>
                  <a:lnTo>
                    <a:pt x="446942" y="54073"/>
                  </a:lnTo>
                  <a:lnTo>
                    <a:pt x="450718" y="2229717"/>
                  </a:lnTo>
                  <a:lnTo>
                    <a:pt x="449385" y="2244219"/>
                  </a:lnTo>
                  <a:lnTo>
                    <a:pt x="431276" y="2281462"/>
                  </a:lnTo>
                  <a:lnTo>
                    <a:pt x="396935" y="2304115"/>
                  </a:lnTo>
                  <a:lnTo>
                    <a:pt x="372662" y="2307941"/>
                  </a:lnTo>
                  <a:lnTo>
                    <a:pt x="78057" y="2307941"/>
                  </a:lnTo>
                  <a:lnTo>
                    <a:pt x="63586" y="2306590"/>
                  </a:lnTo>
                  <a:lnTo>
                    <a:pt x="26423" y="2288310"/>
                  </a:lnTo>
                  <a:lnTo>
                    <a:pt x="3817" y="2253880"/>
                  </a:lnTo>
                  <a:lnTo>
                    <a:pt x="668" y="2239969"/>
                  </a:lnTo>
                  <a:lnTo>
                    <a:pt x="0" y="2229717"/>
                  </a:lnTo>
                  <a:close/>
                </a:path>
              </a:pathLst>
            </a:custGeom>
            <a:ln w="8387">
              <a:solidFill>
                <a:srgbClr val="000000"/>
              </a:solidFill>
            </a:ln>
          </p:spPr>
          <p:txBody>
            <a:bodyPr wrap="square" lIns="0" tIns="0" rIns="0" bIns="0" rtlCol="0"/>
            <a:lstStyle/>
            <a:p>
              <a:endParaRPr/>
            </a:p>
          </p:txBody>
        </p:sp>
        <p:sp>
          <p:nvSpPr>
            <p:cNvPr id="34" name="object 19">
              <a:extLst>
                <a:ext uri="{FF2B5EF4-FFF2-40B4-BE49-F238E27FC236}">
                  <a16:creationId xmlns:a16="http://schemas.microsoft.com/office/drawing/2014/main" id="{9A04953C-D45D-ED46-BAE7-121F05F7FBF8}"/>
                </a:ext>
              </a:extLst>
            </p:cNvPr>
            <p:cNvSpPr/>
            <p:nvPr/>
          </p:nvSpPr>
          <p:spPr>
            <a:xfrm>
              <a:off x="37401" y="4132688"/>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35" name="object 20">
              <a:extLst>
                <a:ext uri="{FF2B5EF4-FFF2-40B4-BE49-F238E27FC236}">
                  <a16:creationId xmlns:a16="http://schemas.microsoft.com/office/drawing/2014/main" id="{666D1688-66C7-CE48-9627-731EF1FDBFCA}"/>
                </a:ext>
              </a:extLst>
            </p:cNvPr>
            <p:cNvSpPr txBox="1"/>
            <p:nvPr/>
          </p:nvSpPr>
          <p:spPr>
            <a:xfrm>
              <a:off x="137811" y="3097672"/>
              <a:ext cx="234315" cy="1024255"/>
            </a:xfrm>
            <a:prstGeom prst="rect">
              <a:avLst/>
            </a:prstGeom>
          </p:spPr>
          <p:txBody>
            <a:bodyPr vert="vert270" wrap="square" lIns="0" tIns="0" rIns="0" bIns="0" rtlCol="0">
              <a:spAutoFit/>
            </a:bodyPr>
            <a:lstStyle/>
            <a:p>
              <a:pPr marL="12700">
                <a:lnSpc>
                  <a:spcPct val="100000"/>
                </a:lnSpc>
              </a:pPr>
              <a:r>
                <a:rPr sz="1650" spc="-5" dirty="0">
                  <a:latin typeface="Helvetica"/>
                  <a:cs typeface="Helvetica"/>
                </a:rPr>
                <a:t>Z</a:t>
              </a:r>
              <a:r>
                <a:rPr sz="1650" dirty="0">
                  <a:latin typeface="Helvetica"/>
                  <a:cs typeface="Helvetica"/>
                </a:rPr>
                <a:t>o</a:t>
              </a:r>
              <a:r>
                <a:rPr sz="1650" spc="-5" dirty="0">
                  <a:latin typeface="Helvetica"/>
                  <a:cs typeface="Helvetica"/>
                </a:rPr>
                <a:t>o</a:t>
              </a:r>
              <a:r>
                <a:rPr sz="1650" dirty="0">
                  <a:latin typeface="Helvetica"/>
                  <a:cs typeface="Helvetica"/>
                </a:rPr>
                <a:t>k</a:t>
              </a:r>
              <a:r>
                <a:rPr sz="1650" spc="-5" dirty="0">
                  <a:latin typeface="Helvetica"/>
                  <a:cs typeface="Helvetica"/>
                </a:rPr>
                <a:t>ee</a:t>
              </a:r>
              <a:r>
                <a:rPr sz="1650" dirty="0">
                  <a:latin typeface="Helvetica"/>
                  <a:cs typeface="Helvetica"/>
                </a:rPr>
                <a:t>p</a:t>
              </a:r>
              <a:r>
                <a:rPr sz="1650" spc="-5" dirty="0">
                  <a:latin typeface="Helvetica"/>
                  <a:cs typeface="Helvetica"/>
                </a:rPr>
                <a:t>e</a:t>
              </a:r>
              <a:r>
                <a:rPr sz="1650" dirty="0">
                  <a:latin typeface="Helvetica"/>
                  <a:cs typeface="Helvetica"/>
                </a:rPr>
                <a:t>r</a:t>
              </a:r>
              <a:endParaRPr sz="1650">
                <a:latin typeface="Helvetica"/>
                <a:cs typeface="Helvetica"/>
              </a:endParaRPr>
            </a:p>
          </p:txBody>
        </p:sp>
        <p:sp>
          <p:nvSpPr>
            <p:cNvPr id="36" name="object 21">
              <a:extLst>
                <a:ext uri="{FF2B5EF4-FFF2-40B4-BE49-F238E27FC236}">
                  <a16:creationId xmlns:a16="http://schemas.microsoft.com/office/drawing/2014/main" id="{1A5D7916-ED7E-E645-9C64-2A05F9E5BE6B}"/>
                </a:ext>
              </a:extLst>
            </p:cNvPr>
            <p:cNvSpPr/>
            <p:nvPr/>
          </p:nvSpPr>
          <p:spPr>
            <a:xfrm>
              <a:off x="48368" y="2004742"/>
              <a:ext cx="420832" cy="287433"/>
            </a:xfrm>
            <a:prstGeom prst="rect">
              <a:avLst/>
            </a:prstGeom>
            <a:blipFill>
              <a:blip r:embed="rId5" cstate="print"/>
              <a:stretch>
                <a:fillRect/>
              </a:stretch>
            </a:blipFill>
          </p:spPr>
          <p:txBody>
            <a:bodyPr wrap="square" lIns="0" tIns="0" rIns="0" bIns="0" rtlCol="0"/>
            <a:lstStyle/>
            <a:p>
              <a:endParaRPr/>
            </a:p>
          </p:txBody>
        </p:sp>
        <p:sp>
          <p:nvSpPr>
            <p:cNvPr id="37" name="object 22">
              <a:extLst>
                <a:ext uri="{FF2B5EF4-FFF2-40B4-BE49-F238E27FC236}">
                  <a16:creationId xmlns:a16="http://schemas.microsoft.com/office/drawing/2014/main" id="{1A2C624F-777C-924E-AC1C-72999EC4EA23}"/>
                </a:ext>
              </a:extLst>
            </p:cNvPr>
            <p:cNvSpPr/>
            <p:nvPr/>
          </p:nvSpPr>
          <p:spPr>
            <a:xfrm>
              <a:off x="2619328" y="1911391"/>
              <a:ext cx="451484" cy="1266190"/>
            </a:xfrm>
            <a:custGeom>
              <a:avLst/>
              <a:gdLst/>
              <a:ahLst/>
              <a:cxnLst/>
              <a:rect l="l" t="t" r="r" b="b"/>
              <a:pathLst>
                <a:path w="451485" h="1266189">
                  <a:moveTo>
                    <a:pt x="373345" y="0"/>
                  </a:moveTo>
                  <a:lnTo>
                    <a:pt x="67650" y="697"/>
                  </a:lnTo>
                  <a:lnTo>
                    <a:pt x="29508" y="17126"/>
                  </a:lnTo>
                  <a:lnTo>
                    <a:pt x="5214" y="50336"/>
                  </a:lnTo>
                  <a:lnTo>
                    <a:pt x="0" y="78472"/>
                  </a:lnTo>
                  <a:lnTo>
                    <a:pt x="0" y="1187597"/>
                  </a:lnTo>
                  <a:lnTo>
                    <a:pt x="9368" y="1225017"/>
                  </a:lnTo>
                  <a:lnTo>
                    <a:pt x="37568" y="1254699"/>
                  </a:lnTo>
                  <a:lnTo>
                    <a:pt x="78047" y="1265983"/>
                  </a:lnTo>
                  <a:lnTo>
                    <a:pt x="383643" y="1265307"/>
                  </a:lnTo>
                  <a:lnTo>
                    <a:pt x="421782" y="1249104"/>
                  </a:lnTo>
                  <a:lnTo>
                    <a:pt x="446152" y="1215984"/>
                  </a:lnTo>
                  <a:lnTo>
                    <a:pt x="451393" y="1187597"/>
                  </a:lnTo>
                  <a:lnTo>
                    <a:pt x="450697" y="68030"/>
                  </a:lnTo>
                  <a:lnTo>
                    <a:pt x="434322" y="29692"/>
                  </a:lnTo>
                  <a:lnTo>
                    <a:pt x="401281" y="5249"/>
                  </a:lnTo>
                  <a:lnTo>
                    <a:pt x="373345" y="0"/>
                  </a:lnTo>
                  <a:close/>
                </a:path>
              </a:pathLst>
            </a:custGeom>
            <a:solidFill>
              <a:srgbClr val="FFFFFF"/>
            </a:solidFill>
          </p:spPr>
          <p:txBody>
            <a:bodyPr wrap="square" lIns="0" tIns="0" rIns="0" bIns="0" rtlCol="0"/>
            <a:lstStyle/>
            <a:p>
              <a:endParaRPr/>
            </a:p>
          </p:txBody>
        </p:sp>
        <p:sp>
          <p:nvSpPr>
            <p:cNvPr id="38" name="object 23">
              <a:extLst>
                <a:ext uri="{FF2B5EF4-FFF2-40B4-BE49-F238E27FC236}">
                  <a16:creationId xmlns:a16="http://schemas.microsoft.com/office/drawing/2014/main" id="{DA38FF0F-2E60-4240-A2F0-6520A9C56EEC}"/>
                </a:ext>
              </a:extLst>
            </p:cNvPr>
            <p:cNvSpPr/>
            <p:nvPr/>
          </p:nvSpPr>
          <p:spPr>
            <a:xfrm>
              <a:off x="2619328" y="1911391"/>
              <a:ext cx="451484" cy="1266190"/>
            </a:xfrm>
            <a:custGeom>
              <a:avLst/>
              <a:gdLst/>
              <a:ahLst/>
              <a:cxnLst/>
              <a:rect l="l" t="t" r="r" b="b"/>
              <a:pathLst>
                <a:path w="451485" h="1266189">
                  <a:moveTo>
                    <a:pt x="0" y="1187597"/>
                  </a:moveTo>
                  <a:lnTo>
                    <a:pt x="0" y="78472"/>
                  </a:lnTo>
                  <a:lnTo>
                    <a:pt x="1344" y="63971"/>
                  </a:lnTo>
                  <a:lnTo>
                    <a:pt x="19542" y="26664"/>
                  </a:lnTo>
                  <a:lnTo>
                    <a:pt x="53808" y="3893"/>
                  </a:lnTo>
                  <a:lnTo>
                    <a:pt x="373345" y="0"/>
                  </a:lnTo>
                  <a:lnTo>
                    <a:pt x="387737" y="1354"/>
                  </a:lnTo>
                  <a:lnTo>
                    <a:pt x="424825" y="19668"/>
                  </a:lnTo>
                  <a:lnTo>
                    <a:pt x="447509" y="54123"/>
                  </a:lnTo>
                  <a:lnTo>
                    <a:pt x="451393" y="1187597"/>
                  </a:lnTo>
                  <a:lnTo>
                    <a:pt x="450041" y="1202267"/>
                  </a:lnTo>
                  <a:lnTo>
                    <a:pt x="431771" y="1239635"/>
                  </a:lnTo>
                  <a:lnTo>
                    <a:pt x="397467" y="1262171"/>
                  </a:lnTo>
                  <a:lnTo>
                    <a:pt x="78047" y="1265983"/>
                  </a:lnTo>
                  <a:lnTo>
                    <a:pt x="63601" y="1264652"/>
                  </a:lnTo>
                  <a:lnTo>
                    <a:pt x="26474" y="1246540"/>
                  </a:lnTo>
                  <a:lnTo>
                    <a:pt x="3850" y="1212117"/>
                  </a:lnTo>
                  <a:lnTo>
                    <a:pt x="684" y="1198099"/>
                  </a:lnTo>
                  <a:lnTo>
                    <a:pt x="0" y="1187597"/>
                  </a:lnTo>
                  <a:close/>
                </a:path>
              </a:pathLst>
            </a:custGeom>
            <a:ln w="8388">
              <a:solidFill>
                <a:srgbClr val="000000"/>
              </a:solidFill>
            </a:ln>
          </p:spPr>
          <p:txBody>
            <a:bodyPr wrap="square" lIns="0" tIns="0" rIns="0" bIns="0" rtlCol="0"/>
            <a:lstStyle/>
            <a:p>
              <a:endParaRPr/>
            </a:p>
          </p:txBody>
        </p:sp>
        <p:sp>
          <p:nvSpPr>
            <p:cNvPr id="39" name="object 24">
              <a:extLst>
                <a:ext uri="{FF2B5EF4-FFF2-40B4-BE49-F238E27FC236}">
                  <a16:creationId xmlns:a16="http://schemas.microsoft.com/office/drawing/2014/main" id="{3A44F515-CB0E-5C44-85FB-8229CB08FD64}"/>
                </a:ext>
              </a:extLst>
            </p:cNvPr>
            <p:cNvSpPr/>
            <p:nvPr/>
          </p:nvSpPr>
          <p:spPr>
            <a:xfrm>
              <a:off x="2619328" y="3098988"/>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40" name="object 25">
              <a:extLst>
                <a:ext uri="{FF2B5EF4-FFF2-40B4-BE49-F238E27FC236}">
                  <a16:creationId xmlns:a16="http://schemas.microsoft.com/office/drawing/2014/main" id="{773F663E-6006-9048-BC9E-7F0E5553DE84}"/>
                </a:ext>
              </a:extLst>
            </p:cNvPr>
            <p:cNvSpPr txBox="1"/>
            <p:nvPr/>
          </p:nvSpPr>
          <p:spPr>
            <a:xfrm>
              <a:off x="2732211" y="2454351"/>
              <a:ext cx="234315" cy="653415"/>
            </a:xfrm>
            <a:prstGeom prst="rect">
              <a:avLst/>
            </a:prstGeom>
          </p:spPr>
          <p:txBody>
            <a:bodyPr vert="vert270" wrap="square" lIns="0" tIns="0" rIns="0" bIns="0" rtlCol="0">
              <a:spAutoFit/>
            </a:bodyPr>
            <a:lstStyle/>
            <a:p>
              <a:pPr marL="12700">
                <a:lnSpc>
                  <a:spcPct val="100000"/>
                </a:lnSpc>
              </a:pPr>
              <a:r>
                <a:rPr sz="1650" spc="-5" dirty="0">
                  <a:latin typeface="Helvetica"/>
                  <a:cs typeface="Helvetica"/>
                </a:rPr>
                <a:t>Gi</a:t>
              </a:r>
              <a:r>
                <a:rPr sz="1650" dirty="0">
                  <a:latin typeface="Helvetica"/>
                  <a:cs typeface="Helvetica"/>
                </a:rPr>
                <a:t>r</a:t>
              </a:r>
              <a:r>
                <a:rPr sz="1650" spc="-5" dirty="0">
                  <a:latin typeface="Helvetica"/>
                  <a:cs typeface="Helvetica"/>
                </a:rPr>
                <a:t>ap</a:t>
              </a:r>
              <a:r>
                <a:rPr sz="1650" dirty="0">
                  <a:latin typeface="Helvetica"/>
                  <a:cs typeface="Helvetica"/>
                </a:rPr>
                <a:t>h</a:t>
              </a:r>
              <a:endParaRPr sz="1650">
                <a:latin typeface="Helvetica"/>
                <a:cs typeface="Helvetica"/>
              </a:endParaRPr>
            </a:p>
          </p:txBody>
        </p:sp>
        <p:sp>
          <p:nvSpPr>
            <p:cNvPr id="41" name="object 26">
              <a:extLst>
                <a:ext uri="{FF2B5EF4-FFF2-40B4-BE49-F238E27FC236}">
                  <a16:creationId xmlns:a16="http://schemas.microsoft.com/office/drawing/2014/main" id="{DD2E1C53-23E4-F14F-ADB6-3FD73DDC6865}"/>
                </a:ext>
              </a:extLst>
            </p:cNvPr>
            <p:cNvSpPr/>
            <p:nvPr/>
          </p:nvSpPr>
          <p:spPr>
            <a:xfrm>
              <a:off x="2653111" y="1949968"/>
              <a:ext cx="370721" cy="453181"/>
            </a:xfrm>
            <a:prstGeom prst="rect">
              <a:avLst/>
            </a:prstGeom>
            <a:blipFill>
              <a:blip r:embed="rId6" cstate="print"/>
              <a:stretch>
                <a:fillRect/>
              </a:stretch>
            </a:blipFill>
          </p:spPr>
          <p:txBody>
            <a:bodyPr wrap="square" lIns="0" tIns="0" rIns="0" bIns="0" rtlCol="0"/>
            <a:lstStyle/>
            <a:p>
              <a:endParaRPr/>
            </a:p>
          </p:txBody>
        </p:sp>
        <p:sp>
          <p:nvSpPr>
            <p:cNvPr id="42" name="object 27">
              <a:extLst>
                <a:ext uri="{FF2B5EF4-FFF2-40B4-BE49-F238E27FC236}">
                  <a16:creationId xmlns:a16="http://schemas.microsoft.com/office/drawing/2014/main" id="{DCDBEA0D-DE90-2942-AC27-BDB692761DBB}"/>
                </a:ext>
              </a:extLst>
            </p:cNvPr>
            <p:cNvSpPr/>
            <p:nvPr/>
          </p:nvSpPr>
          <p:spPr>
            <a:xfrm>
              <a:off x="3131184" y="1909481"/>
              <a:ext cx="450850" cy="1266190"/>
            </a:xfrm>
            <a:custGeom>
              <a:avLst/>
              <a:gdLst/>
              <a:ahLst/>
              <a:cxnLst/>
              <a:rect l="l" t="t" r="r" b="b"/>
              <a:pathLst>
                <a:path w="450850" h="1266189">
                  <a:moveTo>
                    <a:pt x="372652" y="0"/>
                  </a:moveTo>
                  <a:lnTo>
                    <a:pt x="67696" y="689"/>
                  </a:lnTo>
                  <a:lnTo>
                    <a:pt x="29501" y="17096"/>
                  </a:lnTo>
                  <a:lnTo>
                    <a:pt x="5209" y="50282"/>
                  </a:lnTo>
                  <a:lnTo>
                    <a:pt x="0" y="78386"/>
                  </a:lnTo>
                  <a:lnTo>
                    <a:pt x="0" y="1187510"/>
                  </a:lnTo>
                  <a:lnTo>
                    <a:pt x="9373" y="1224722"/>
                  </a:lnTo>
                  <a:lnTo>
                    <a:pt x="37549" y="1254545"/>
                  </a:lnTo>
                  <a:lnTo>
                    <a:pt x="78047" y="1265983"/>
                  </a:lnTo>
                  <a:lnTo>
                    <a:pt x="383050" y="1265285"/>
                  </a:lnTo>
                  <a:lnTo>
                    <a:pt x="421192" y="1248856"/>
                  </a:lnTo>
                  <a:lnTo>
                    <a:pt x="445486" y="1215646"/>
                  </a:lnTo>
                  <a:lnTo>
                    <a:pt x="450700" y="1187510"/>
                  </a:lnTo>
                  <a:lnTo>
                    <a:pt x="450016" y="68027"/>
                  </a:lnTo>
                  <a:lnTo>
                    <a:pt x="433707" y="29706"/>
                  </a:lnTo>
                  <a:lnTo>
                    <a:pt x="400674" y="5254"/>
                  </a:lnTo>
                  <a:lnTo>
                    <a:pt x="372652" y="0"/>
                  </a:lnTo>
                  <a:close/>
                </a:path>
              </a:pathLst>
            </a:custGeom>
            <a:solidFill>
              <a:srgbClr val="FFFFFF"/>
            </a:solidFill>
          </p:spPr>
          <p:txBody>
            <a:bodyPr wrap="square" lIns="0" tIns="0" rIns="0" bIns="0" rtlCol="0"/>
            <a:lstStyle/>
            <a:p>
              <a:endParaRPr/>
            </a:p>
          </p:txBody>
        </p:sp>
        <p:sp>
          <p:nvSpPr>
            <p:cNvPr id="43" name="object 28">
              <a:extLst>
                <a:ext uri="{FF2B5EF4-FFF2-40B4-BE49-F238E27FC236}">
                  <a16:creationId xmlns:a16="http://schemas.microsoft.com/office/drawing/2014/main" id="{9CDCF80B-12EE-DB41-8996-48AF7F9CFE05}"/>
                </a:ext>
              </a:extLst>
            </p:cNvPr>
            <p:cNvSpPr/>
            <p:nvPr/>
          </p:nvSpPr>
          <p:spPr>
            <a:xfrm>
              <a:off x="3131184" y="1909481"/>
              <a:ext cx="450850" cy="1266190"/>
            </a:xfrm>
            <a:custGeom>
              <a:avLst/>
              <a:gdLst/>
              <a:ahLst/>
              <a:cxnLst/>
              <a:rect l="l" t="t" r="r" b="b"/>
              <a:pathLst>
                <a:path w="450850" h="1266189">
                  <a:moveTo>
                    <a:pt x="0" y="1187510"/>
                  </a:moveTo>
                  <a:lnTo>
                    <a:pt x="0" y="78386"/>
                  </a:lnTo>
                  <a:lnTo>
                    <a:pt x="1343" y="63903"/>
                  </a:lnTo>
                  <a:lnTo>
                    <a:pt x="19533" y="26628"/>
                  </a:lnTo>
                  <a:lnTo>
                    <a:pt x="53827" y="3875"/>
                  </a:lnTo>
                  <a:lnTo>
                    <a:pt x="372652" y="0"/>
                  </a:lnTo>
                  <a:lnTo>
                    <a:pt x="387098" y="1355"/>
                  </a:lnTo>
                  <a:lnTo>
                    <a:pt x="424225" y="19680"/>
                  </a:lnTo>
                  <a:lnTo>
                    <a:pt x="446850" y="54130"/>
                  </a:lnTo>
                  <a:lnTo>
                    <a:pt x="450700" y="1187510"/>
                  </a:lnTo>
                  <a:lnTo>
                    <a:pt x="449355" y="1202011"/>
                  </a:lnTo>
                  <a:lnTo>
                    <a:pt x="431157" y="1239318"/>
                  </a:lnTo>
                  <a:lnTo>
                    <a:pt x="396891" y="1262089"/>
                  </a:lnTo>
                  <a:lnTo>
                    <a:pt x="78047" y="1265983"/>
                  </a:lnTo>
                  <a:lnTo>
                    <a:pt x="63586" y="1264629"/>
                  </a:lnTo>
                  <a:lnTo>
                    <a:pt x="26462" y="1246314"/>
                  </a:lnTo>
                  <a:lnTo>
                    <a:pt x="3859" y="1211860"/>
                  </a:lnTo>
                  <a:lnTo>
                    <a:pt x="691" y="1197952"/>
                  </a:lnTo>
                  <a:lnTo>
                    <a:pt x="0" y="1187510"/>
                  </a:lnTo>
                  <a:close/>
                </a:path>
              </a:pathLst>
            </a:custGeom>
            <a:ln w="8388">
              <a:solidFill>
                <a:srgbClr val="000000"/>
              </a:solidFill>
            </a:ln>
          </p:spPr>
          <p:txBody>
            <a:bodyPr wrap="square" lIns="0" tIns="0" rIns="0" bIns="0" rtlCol="0"/>
            <a:lstStyle/>
            <a:p>
              <a:endParaRPr/>
            </a:p>
          </p:txBody>
        </p:sp>
        <p:sp>
          <p:nvSpPr>
            <p:cNvPr id="44" name="object 29">
              <a:extLst>
                <a:ext uri="{FF2B5EF4-FFF2-40B4-BE49-F238E27FC236}">
                  <a16:creationId xmlns:a16="http://schemas.microsoft.com/office/drawing/2014/main" id="{21EE8C3C-36CE-4444-9025-872A8445ABAF}"/>
                </a:ext>
              </a:extLst>
            </p:cNvPr>
            <p:cNvSpPr/>
            <p:nvPr/>
          </p:nvSpPr>
          <p:spPr>
            <a:xfrm>
              <a:off x="3131184" y="3096992"/>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45" name="object 30">
              <a:extLst>
                <a:ext uri="{FF2B5EF4-FFF2-40B4-BE49-F238E27FC236}">
                  <a16:creationId xmlns:a16="http://schemas.microsoft.com/office/drawing/2014/main" id="{C31621E4-DD0D-BA40-97DC-9FCE57CF3CCD}"/>
                </a:ext>
              </a:extLst>
            </p:cNvPr>
            <p:cNvSpPr txBox="1"/>
            <p:nvPr/>
          </p:nvSpPr>
          <p:spPr>
            <a:xfrm>
              <a:off x="3244067" y="2539333"/>
              <a:ext cx="234315" cy="582295"/>
            </a:xfrm>
            <a:prstGeom prst="rect">
              <a:avLst/>
            </a:prstGeom>
          </p:spPr>
          <p:txBody>
            <a:bodyPr vert="vert270" wrap="square" lIns="0" tIns="0" rIns="0" bIns="0" rtlCol="0">
              <a:spAutoFit/>
            </a:bodyPr>
            <a:lstStyle/>
            <a:p>
              <a:pPr marL="12700">
                <a:lnSpc>
                  <a:spcPct val="100000"/>
                </a:lnSpc>
              </a:pPr>
              <a:r>
                <a:rPr sz="1650" spc="-5" dirty="0">
                  <a:latin typeface="Helvetica"/>
                  <a:cs typeface="Helvetica"/>
                </a:rPr>
                <a:t>S</a:t>
              </a:r>
              <a:r>
                <a:rPr sz="1650" dirty="0">
                  <a:latin typeface="Helvetica"/>
                  <a:cs typeface="Helvetica"/>
                </a:rPr>
                <a:t>t</a:t>
              </a:r>
              <a:r>
                <a:rPr sz="1650" spc="-5" dirty="0">
                  <a:latin typeface="Helvetica"/>
                  <a:cs typeface="Helvetica"/>
                </a:rPr>
                <a:t>or</a:t>
              </a:r>
              <a:r>
                <a:rPr sz="1650" dirty="0">
                  <a:latin typeface="Helvetica"/>
                  <a:cs typeface="Helvetica"/>
                </a:rPr>
                <a:t>m</a:t>
              </a:r>
              <a:endParaRPr sz="1650">
                <a:latin typeface="Helvetica"/>
                <a:cs typeface="Helvetica"/>
              </a:endParaRPr>
            </a:p>
          </p:txBody>
        </p:sp>
        <p:sp>
          <p:nvSpPr>
            <p:cNvPr id="46" name="object 31">
              <a:extLst>
                <a:ext uri="{FF2B5EF4-FFF2-40B4-BE49-F238E27FC236}">
                  <a16:creationId xmlns:a16="http://schemas.microsoft.com/office/drawing/2014/main" id="{F0A3D9F0-7355-8B4E-8BB4-F9CA6F7EFA58}"/>
                </a:ext>
              </a:extLst>
            </p:cNvPr>
            <p:cNvSpPr/>
            <p:nvPr/>
          </p:nvSpPr>
          <p:spPr>
            <a:xfrm>
              <a:off x="3181859" y="1993041"/>
              <a:ext cx="336106" cy="369569"/>
            </a:xfrm>
            <a:prstGeom prst="rect">
              <a:avLst/>
            </a:prstGeom>
            <a:blipFill>
              <a:blip r:embed="rId7" cstate="print"/>
              <a:stretch>
                <a:fillRect/>
              </a:stretch>
            </a:blipFill>
          </p:spPr>
          <p:txBody>
            <a:bodyPr wrap="square" lIns="0" tIns="0" rIns="0" bIns="0" rtlCol="0"/>
            <a:lstStyle/>
            <a:p>
              <a:endParaRPr/>
            </a:p>
          </p:txBody>
        </p:sp>
        <p:sp>
          <p:nvSpPr>
            <p:cNvPr id="47" name="object 32">
              <a:extLst>
                <a:ext uri="{FF2B5EF4-FFF2-40B4-BE49-F238E27FC236}">
                  <a16:creationId xmlns:a16="http://schemas.microsoft.com/office/drawing/2014/main" id="{4A84CF00-1D5F-544A-907D-212B59C368F0}"/>
                </a:ext>
              </a:extLst>
            </p:cNvPr>
            <p:cNvSpPr/>
            <p:nvPr/>
          </p:nvSpPr>
          <p:spPr>
            <a:xfrm>
              <a:off x="3644860" y="1911998"/>
              <a:ext cx="450850" cy="1265555"/>
            </a:xfrm>
            <a:custGeom>
              <a:avLst/>
              <a:gdLst/>
              <a:ahLst/>
              <a:cxnLst/>
              <a:rect l="l" t="t" r="r" b="b"/>
              <a:pathLst>
                <a:path w="450850" h="1265555">
                  <a:moveTo>
                    <a:pt x="372652" y="0"/>
                  </a:moveTo>
                  <a:lnTo>
                    <a:pt x="67686" y="686"/>
                  </a:lnTo>
                  <a:lnTo>
                    <a:pt x="29581" y="16936"/>
                  </a:lnTo>
                  <a:lnTo>
                    <a:pt x="5235" y="50088"/>
                  </a:lnTo>
                  <a:lnTo>
                    <a:pt x="0" y="78472"/>
                  </a:lnTo>
                  <a:lnTo>
                    <a:pt x="0" y="1186989"/>
                  </a:lnTo>
                  <a:lnTo>
                    <a:pt x="9403" y="1224409"/>
                  </a:lnTo>
                  <a:lnTo>
                    <a:pt x="37645" y="1254091"/>
                  </a:lnTo>
                  <a:lnTo>
                    <a:pt x="78047" y="1265375"/>
                  </a:lnTo>
                  <a:lnTo>
                    <a:pt x="383004" y="1264699"/>
                  </a:lnTo>
                  <a:lnTo>
                    <a:pt x="421198" y="1248496"/>
                  </a:lnTo>
                  <a:lnTo>
                    <a:pt x="445490" y="1215377"/>
                  </a:lnTo>
                  <a:lnTo>
                    <a:pt x="450700" y="1186989"/>
                  </a:lnTo>
                  <a:lnTo>
                    <a:pt x="450009" y="67904"/>
                  </a:lnTo>
                  <a:lnTo>
                    <a:pt x="433711" y="29437"/>
                  </a:lnTo>
                  <a:lnTo>
                    <a:pt x="400695" y="5175"/>
                  </a:lnTo>
                  <a:lnTo>
                    <a:pt x="372652" y="0"/>
                  </a:lnTo>
                  <a:close/>
                </a:path>
              </a:pathLst>
            </a:custGeom>
            <a:solidFill>
              <a:srgbClr val="FFFFFF"/>
            </a:solidFill>
          </p:spPr>
          <p:txBody>
            <a:bodyPr wrap="square" lIns="0" tIns="0" rIns="0" bIns="0" rtlCol="0"/>
            <a:lstStyle/>
            <a:p>
              <a:endParaRPr/>
            </a:p>
          </p:txBody>
        </p:sp>
        <p:sp>
          <p:nvSpPr>
            <p:cNvPr id="48" name="object 33">
              <a:extLst>
                <a:ext uri="{FF2B5EF4-FFF2-40B4-BE49-F238E27FC236}">
                  <a16:creationId xmlns:a16="http://schemas.microsoft.com/office/drawing/2014/main" id="{6A03D1DF-C797-0843-8EEF-9F60A9892F39}"/>
                </a:ext>
              </a:extLst>
            </p:cNvPr>
            <p:cNvSpPr/>
            <p:nvPr/>
          </p:nvSpPr>
          <p:spPr>
            <a:xfrm>
              <a:off x="3644860" y="1911998"/>
              <a:ext cx="450850" cy="1265555"/>
            </a:xfrm>
            <a:custGeom>
              <a:avLst/>
              <a:gdLst/>
              <a:ahLst/>
              <a:cxnLst/>
              <a:rect l="l" t="t" r="r" b="b"/>
              <a:pathLst>
                <a:path w="450850" h="1265555">
                  <a:moveTo>
                    <a:pt x="0" y="1186989"/>
                  </a:moveTo>
                  <a:lnTo>
                    <a:pt x="0" y="78472"/>
                  </a:lnTo>
                  <a:lnTo>
                    <a:pt x="1350" y="63807"/>
                  </a:lnTo>
                  <a:lnTo>
                    <a:pt x="19601" y="26419"/>
                  </a:lnTo>
                  <a:lnTo>
                    <a:pt x="53874" y="3837"/>
                  </a:lnTo>
                  <a:lnTo>
                    <a:pt x="372652" y="0"/>
                  </a:lnTo>
                  <a:lnTo>
                    <a:pt x="387114" y="1332"/>
                  </a:lnTo>
                  <a:lnTo>
                    <a:pt x="424237" y="19460"/>
                  </a:lnTo>
                  <a:lnTo>
                    <a:pt x="446841" y="53891"/>
                  </a:lnTo>
                  <a:lnTo>
                    <a:pt x="450700" y="1186989"/>
                  </a:lnTo>
                  <a:lnTo>
                    <a:pt x="449357" y="1201659"/>
                  </a:lnTo>
                  <a:lnTo>
                    <a:pt x="431167" y="1239027"/>
                  </a:lnTo>
                  <a:lnTo>
                    <a:pt x="396872" y="1261564"/>
                  </a:lnTo>
                  <a:lnTo>
                    <a:pt x="78047" y="1265375"/>
                  </a:lnTo>
                  <a:lnTo>
                    <a:pt x="63648" y="1264044"/>
                  </a:lnTo>
                  <a:lnTo>
                    <a:pt x="26544" y="1245932"/>
                  </a:lnTo>
                  <a:lnTo>
                    <a:pt x="3866" y="1211509"/>
                  </a:lnTo>
                  <a:lnTo>
                    <a:pt x="687" y="1197491"/>
                  </a:lnTo>
                  <a:lnTo>
                    <a:pt x="0" y="1186989"/>
                  </a:lnTo>
                  <a:close/>
                </a:path>
              </a:pathLst>
            </a:custGeom>
            <a:ln w="8388">
              <a:solidFill>
                <a:srgbClr val="000000"/>
              </a:solidFill>
            </a:ln>
          </p:spPr>
          <p:txBody>
            <a:bodyPr wrap="square" lIns="0" tIns="0" rIns="0" bIns="0" rtlCol="0"/>
            <a:lstStyle/>
            <a:p>
              <a:endParaRPr/>
            </a:p>
          </p:txBody>
        </p:sp>
        <p:sp>
          <p:nvSpPr>
            <p:cNvPr id="49" name="object 34">
              <a:extLst>
                <a:ext uri="{FF2B5EF4-FFF2-40B4-BE49-F238E27FC236}">
                  <a16:creationId xmlns:a16="http://schemas.microsoft.com/office/drawing/2014/main" id="{616F5B1F-5F57-B34B-ACB2-1DD8E83CAAA2}"/>
                </a:ext>
              </a:extLst>
            </p:cNvPr>
            <p:cNvSpPr/>
            <p:nvPr/>
          </p:nvSpPr>
          <p:spPr>
            <a:xfrm>
              <a:off x="3644860" y="3098988"/>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50" name="object 35">
              <a:extLst>
                <a:ext uri="{FF2B5EF4-FFF2-40B4-BE49-F238E27FC236}">
                  <a16:creationId xmlns:a16="http://schemas.microsoft.com/office/drawing/2014/main" id="{40666A7C-E0ED-B941-BCEB-A80C3D7425A3}"/>
                </a:ext>
              </a:extLst>
            </p:cNvPr>
            <p:cNvSpPr txBox="1"/>
            <p:nvPr/>
          </p:nvSpPr>
          <p:spPr>
            <a:xfrm>
              <a:off x="3757743" y="2526214"/>
              <a:ext cx="234315" cy="571500"/>
            </a:xfrm>
            <a:prstGeom prst="rect">
              <a:avLst/>
            </a:prstGeom>
          </p:spPr>
          <p:txBody>
            <a:bodyPr vert="vert270" wrap="square" lIns="0" tIns="0" rIns="0" bIns="0" rtlCol="0">
              <a:spAutoFit/>
            </a:bodyPr>
            <a:lstStyle/>
            <a:p>
              <a:pPr marL="12700">
                <a:lnSpc>
                  <a:spcPct val="100000"/>
                </a:lnSpc>
              </a:pPr>
              <a:r>
                <a:rPr sz="1650" spc="-5" dirty="0">
                  <a:latin typeface="Helvetica"/>
                  <a:cs typeface="Helvetica"/>
                </a:rPr>
                <a:t>Spa</a:t>
              </a:r>
              <a:r>
                <a:rPr sz="1650" dirty="0">
                  <a:latin typeface="Helvetica"/>
                  <a:cs typeface="Helvetica"/>
                </a:rPr>
                <a:t>rk</a:t>
              </a:r>
              <a:endParaRPr sz="1650">
                <a:latin typeface="Helvetica"/>
                <a:cs typeface="Helvetica"/>
              </a:endParaRPr>
            </a:p>
          </p:txBody>
        </p:sp>
        <p:sp>
          <p:nvSpPr>
            <p:cNvPr id="51" name="object 36">
              <a:extLst>
                <a:ext uri="{FF2B5EF4-FFF2-40B4-BE49-F238E27FC236}">
                  <a16:creationId xmlns:a16="http://schemas.microsoft.com/office/drawing/2014/main" id="{BD1C7A91-DF1E-2041-9C6A-7ED755AB827F}"/>
                </a:ext>
              </a:extLst>
            </p:cNvPr>
            <p:cNvSpPr/>
            <p:nvPr/>
          </p:nvSpPr>
          <p:spPr>
            <a:xfrm>
              <a:off x="3690423" y="1981200"/>
              <a:ext cx="274387" cy="444760"/>
            </a:xfrm>
            <a:prstGeom prst="rect">
              <a:avLst/>
            </a:prstGeom>
            <a:blipFill>
              <a:blip r:embed="rId8" cstate="print"/>
              <a:stretch>
                <a:fillRect/>
              </a:stretch>
            </a:blipFill>
          </p:spPr>
          <p:txBody>
            <a:bodyPr wrap="square" lIns="0" tIns="0" rIns="0" bIns="0" rtlCol="0"/>
            <a:lstStyle/>
            <a:p>
              <a:endParaRPr/>
            </a:p>
          </p:txBody>
        </p:sp>
        <p:sp>
          <p:nvSpPr>
            <p:cNvPr id="52" name="object 37">
              <a:extLst>
                <a:ext uri="{FF2B5EF4-FFF2-40B4-BE49-F238E27FC236}">
                  <a16:creationId xmlns:a16="http://schemas.microsoft.com/office/drawing/2014/main" id="{336AC35A-18C9-FA42-AFC7-D76BCA448685}"/>
                </a:ext>
              </a:extLst>
            </p:cNvPr>
            <p:cNvSpPr/>
            <p:nvPr/>
          </p:nvSpPr>
          <p:spPr>
            <a:xfrm>
              <a:off x="551130" y="2721641"/>
              <a:ext cx="2007870" cy="452755"/>
            </a:xfrm>
            <a:custGeom>
              <a:avLst/>
              <a:gdLst/>
              <a:ahLst/>
              <a:cxnLst/>
              <a:rect l="l" t="t" r="r" b="b"/>
              <a:pathLst>
                <a:path w="2007870" h="452755">
                  <a:moveTo>
                    <a:pt x="1929774" y="0"/>
                  </a:moveTo>
                  <a:lnTo>
                    <a:pt x="78056" y="0"/>
                  </a:lnTo>
                  <a:lnTo>
                    <a:pt x="67643" y="687"/>
                  </a:lnTo>
                  <a:lnTo>
                    <a:pt x="29492" y="16939"/>
                  </a:lnTo>
                  <a:lnTo>
                    <a:pt x="5209" y="50089"/>
                  </a:lnTo>
                  <a:lnTo>
                    <a:pt x="0" y="78472"/>
                  </a:lnTo>
                  <a:lnTo>
                    <a:pt x="684" y="384500"/>
                  </a:lnTo>
                  <a:lnTo>
                    <a:pt x="16984" y="422817"/>
                  </a:lnTo>
                  <a:lnTo>
                    <a:pt x="50017" y="447267"/>
                  </a:lnTo>
                  <a:lnTo>
                    <a:pt x="78056" y="452521"/>
                  </a:lnTo>
                  <a:lnTo>
                    <a:pt x="1939878" y="451857"/>
                  </a:lnTo>
                  <a:lnTo>
                    <a:pt x="1978020" y="435496"/>
                  </a:lnTo>
                  <a:lnTo>
                    <a:pt x="2002338" y="402282"/>
                  </a:lnTo>
                  <a:lnTo>
                    <a:pt x="2007561" y="374135"/>
                  </a:lnTo>
                  <a:lnTo>
                    <a:pt x="2006895" y="68097"/>
                  </a:lnTo>
                  <a:lnTo>
                    <a:pt x="1990663" y="29526"/>
                  </a:lnTo>
                  <a:lnTo>
                    <a:pt x="1957718" y="5192"/>
                  </a:lnTo>
                  <a:lnTo>
                    <a:pt x="1929774" y="0"/>
                  </a:lnTo>
                  <a:close/>
                </a:path>
              </a:pathLst>
            </a:custGeom>
            <a:solidFill>
              <a:srgbClr val="FFFFFF"/>
            </a:solidFill>
          </p:spPr>
          <p:txBody>
            <a:bodyPr wrap="square" lIns="0" tIns="0" rIns="0" bIns="0" rtlCol="0"/>
            <a:lstStyle/>
            <a:p>
              <a:endParaRPr/>
            </a:p>
          </p:txBody>
        </p:sp>
        <p:sp>
          <p:nvSpPr>
            <p:cNvPr id="53" name="object 38">
              <a:extLst>
                <a:ext uri="{FF2B5EF4-FFF2-40B4-BE49-F238E27FC236}">
                  <a16:creationId xmlns:a16="http://schemas.microsoft.com/office/drawing/2014/main" id="{802B0870-F049-F64A-8436-5F392A53600A}"/>
                </a:ext>
              </a:extLst>
            </p:cNvPr>
            <p:cNvSpPr/>
            <p:nvPr/>
          </p:nvSpPr>
          <p:spPr>
            <a:xfrm>
              <a:off x="551130" y="2721641"/>
              <a:ext cx="2007870" cy="452755"/>
            </a:xfrm>
            <a:custGeom>
              <a:avLst/>
              <a:gdLst/>
              <a:ahLst/>
              <a:cxnLst/>
              <a:rect l="l" t="t" r="r" b="b"/>
              <a:pathLst>
                <a:path w="2007870" h="452755">
                  <a:moveTo>
                    <a:pt x="78056" y="0"/>
                  </a:moveTo>
                  <a:lnTo>
                    <a:pt x="1929774" y="0"/>
                  </a:lnTo>
                  <a:lnTo>
                    <a:pt x="1944179" y="1337"/>
                  </a:lnTo>
                  <a:lnTo>
                    <a:pt x="1981208" y="19521"/>
                  </a:lnTo>
                  <a:lnTo>
                    <a:pt x="2003755" y="54048"/>
                  </a:lnTo>
                  <a:lnTo>
                    <a:pt x="2007561" y="374135"/>
                  </a:lnTo>
                  <a:lnTo>
                    <a:pt x="2006214" y="388641"/>
                  </a:lnTo>
                  <a:lnTo>
                    <a:pt x="1987993" y="425962"/>
                  </a:lnTo>
                  <a:lnTo>
                    <a:pt x="1953714" y="448696"/>
                  </a:lnTo>
                  <a:lnTo>
                    <a:pt x="78056" y="452521"/>
                  </a:lnTo>
                  <a:lnTo>
                    <a:pt x="63599" y="451166"/>
                  </a:lnTo>
                  <a:lnTo>
                    <a:pt x="26464" y="432842"/>
                  </a:lnTo>
                  <a:lnTo>
                    <a:pt x="3848" y="398395"/>
                  </a:lnTo>
                  <a:lnTo>
                    <a:pt x="0" y="78472"/>
                  </a:lnTo>
                  <a:lnTo>
                    <a:pt x="1343" y="63808"/>
                  </a:lnTo>
                  <a:lnTo>
                    <a:pt x="19529" y="26422"/>
                  </a:lnTo>
                  <a:lnTo>
                    <a:pt x="53794" y="3838"/>
                  </a:lnTo>
                  <a:lnTo>
                    <a:pt x="67643" y="687"/>
                  </a:lnTo>
                  <a:lnTo>
                    <a:pt x="78056" y="0"/>
                  </a:lnTo>
                  <a:close/>
                </a:path>
              </a:pathLst>
            </a:custGeom>
            <a:ln w="8403">
              <a:solidFill>
                <a:srgbClr val="000000"/>
              </a:solidFill>
            </a:ln>
          </p:spPr>
          <p:txBody>
            <a:bodyPr wrap="square" lIns="0" tIns="0" rIns="0" bIns="0" rtlCol="0"/>
            <a:lstStyle/>
            <a:p>
              <a:endParaRPr/>
            </a:p>
          </p:txBody>
        </p:sp>
        <p:sp>
          <p:nvSpPr>
            <p:cNvPr id="54" name="object 39">
              <a:extLst>
                <a:ext uri="{FF2B5EF4-FFF2-40B4-BE49-F238E27FC236}">
                  <a16:creationId xmlns:a16="http://schemas.microsoft.com/office/drawing/2014/main" id="{049BFB62-92B6-C048-9100-DED27FACCED6}"/>
                </a:ext>
              </a:extLst>
            </p:cNvPr>
            <p:cNvSpPr/>
            <p:nvPr/>
          </p:nvSpPr>
          <p:spPr>
            <a:xfrm>
              <a:off x="629186" y="2721641"/>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55" name="object 40">
              <a:extLst>
                <a:ext uri="{FF2B5EF4-FFF2-40B4-BE49-F238E27FC236}">
                  <a16:creationId xmlns:a16="http://schemas.microsoft.com/office/drawing/2014/main" id="{A0FB1F11-4425-1A48-86C9-607386B93544}"/>
                </a:ext>
              </a:extLst>
            </p:cNvPr>
            <p:cNvSpPr/>
            <p:nvPr/>
          </p:nvSpPr>
          <p:spPr>
            <a:xfrm>
              <a:off x="1797880" y="2796885"/>
              <a:ext cx="710266" cy="291703"/>
            </a:xfrm>
            <a:prstGeom prst="rect">
              <a:avLst/>
            </a:prstGeom>
            <a:blipFill>
              <a:blip r:embed="rId9" cstate="print"/>
              <a:stretch>
                <a:fillRect/>
              </a:stretch>
            </a:blipFill>
          </p:spPr>
          <p:txBody>
            <a:bodyPr wrap="square" lIns="0" tIns="0" rIns="0" bIns="0" rtlCol="0"/>
            <a:lstStyle/>
            <a:p>
              <a:endParaRPr/>
            </a:p>
          </p:txBody>
        </p:sp>
        <p:sp>
          <p:nvSpPr>
            <p:cNvPr id="56" name="object 41">
              <a:extLst>
                <a:ext uri="{FF2B5EF4-FFF2-40B4-BE49-F238E27FC236}">
                  <a16:creationId xmlns:a16="http://schemas.microsoft.com/office/drawing/2014/main" id="{7BB91811-4932-6D44-B730-85D1A6550D5D}"/>
                </a:ext>
              </a:extLst>
            </p:cNvPr>
            <p:cNvSpPr/>
            <p:nvPr/>
          </p:nvSpPr>
          <p:spPr>
            <a:xfrm>
              <a:off x="551130" y="3244649"/>
              <a:ext cx="4039235" cy="452755"/>
            </a:xfrm>
            <a:custGeom>
              <a:avLst/>
              <a:gdLst/>
              <a:ahLst/>
              <a:cxnLst/>
              <a:rect l="l" t="t" r="r" b="b"/>
              <a:pathLst>
                <a:path w="4039235" h="452754">
                  <a:moveTo>
                    <a:pt x="3960741" y="0"/>
                  </a:moveTo>
                  <a:lnTo>
                    <a:pt x="78056" y="0"/>
                  </a:lnTo>
                  <a:lnTo>
                    <a:pt x="67643" y="698"/>
                  </a:lnTo>
                  <a:lnTo>
                    <a:pt x="29492" y="17129"/>
                  </a:lnTo>
                  <a:lnTo>
                    <a:pt x="5209" y="50338"/>
                  </a:lnTo>
                  <a:lnTo>
                    <a:pt x="0" y="78472"/>
                  </a:lnTo>
                  <a:lnTo>
                    <a:pt x="689" y="384638"/>
                  </a:lnTo>
                  <a:lnTo>
                    <a:pt x="16999" y="423101"/>
                  </a:lnTo>
                  <a:lnTo>
                    <a:pt x="50026" y="447356"/>
                  </a:lnTo>
                  <a:lnTo>
                    <a:pt x="78056" y="452530"/>
                  </a:lnTo>
                  <a:lnTo>
                    <a:pt x="3971142" y="451839"/>
                  </a:lnTo>
                  <a:lnTo>
                    <a:pt x="4009259" y="435589"/>
                  </a:lnTo>
                  <a:lnTo>
                    <a:pt x="4033631" y="402459"/>
                  </a:lnTo>
                  <a:lnTo>
                    <a:pt x="4038875" y="374091"/>
                  </a:lnTo>
                  <a:lnTo>
                    <a:pt x="4038169" y="67967"/>
                  </a:lnTo>
                  <a:lnTo>
                    <a:pt x="4021747" y="29662"/>
                  </a:lnTo>
                  <a:lnTo>
                    <a:pt x="3988674" y="5244"/>
                  </a:lnTo>
                  <a:lnTo>
                    <a:pt x="3960741" y="0"/>
                  </a:lnTo>
                  <a:close/>
                </a:path>
              </a:pathLst>
            </a:custGeom>
            <a:solidFill>
              <a:srgbClr val="FFFFFF"/>
            </a:solidFill>
          </p:spPr>
          <p:txBody>
            <a:bodyPr wrap="square" lIns="0" tIns="0" rIns="0" bIns="0" rtlCol="0"/>
            <a:lstStyle/>
            <a:p>
              <a:endParaRPr/>
            </a:p>
          </p:txBody>
        </p:sp>
        <p:sp>
          <p:nvSpPr>
            <p:cNvPr id="57" name="object 42">
              <a:extLst>
                <a:ext uri="{FF2B5EF4-FFF2-40B4-BE49-F238E27FC236}">
                  <a16:creationId xmlns:a16="http://schemas.microsoft.com/office/drawing/2014/main" id="{5E7A2293-68E0-5741-AB82-9F41B95A9E88}"/>
                </a:ext>
              </a:extLst>
            </p:cNvPr>
            <p:cNvSpPr/>
            <p:nvPr/>
          </p:nvSpPr>
          <p:spPr>
            <a:xfrm>
              <a:off x="551130" y="3244649"/>
              <a:ext cx="4039235" cy="452755"/>
            </a:xfrm>
            <a:custGeom>
              <a:avLst/>
              <a:gdLst/>
              <a:ahLst/>
              <a:cxnLst/>
              <a:rect l="l" t="t" r="r" b="b"/>
              <a:pathLst>
                <a:path w="4039235" h="452754">
                  <a:moveTo>
                    <a:pt x="78056" y="0"/>
                  </a:moveTo>
                  <a:lnTo>
                    <a:pt x="3960741" y="0"/>
                  </a:lnTo>
                  <a:lnTo>
                    <a:pt x="3975128" y="1352"/>
                  </a:lnTo>
                  <a:lnTo>
                    <a:pt x="4012236" y="19648"/>
                  </a:lnTo>
                  <a:lnTo>
                    <a:pt x="4034966" y="54071"/>
                  </a:lnTo>
                  <a:lnTo>
                    <a:pt x="4038875" y="374091"/>
                  </a:lnTo>
                  <a:lnTo>
                    <a:pt x="4037522" y="388748"/>
                  </a:lnTo>
                  <a:lnTo>
                    <a:pt x="4019247" y="426112"/>
                  </a:lnTo>
                  <a:lnTo>
                    <a:pt x="3984954" y="448685"/>
                  </a:lnTo>
                  <a:lnTo>
                    <a:pt x="78056" y="452530"/>
                  </a:lnTo>
                  <a:lnTo>
                    <a:pt x="63603" y="451197"/>
                  </a:lnTo>
                  <a:lnTo>
                    <a:pt x="26478" y="433075"/>
                  </a:lnTo>
                  <a:lnTo>
                    <a:pt x="3859" y="398650"/>
                  </a:lnTo>
                  <a:lnTo>
                    <a:pt x="0" y="78472"/>
                  </a:lnTo>
                  <a:lnTo>
                    <a:pt x="1343" y="63972"/>
                  </a:lnTo>
                  <a:lnTo>
                    <a:pt x="19529" y="26667"/>
                  </a:lnTo>
                  <a:lnTo>
                    <a:pt x="53794" y="3895"/>
                  </a:lnTo>
                  <a:lnTo>
                    <a:pt x="67643" y="698"/>
                  </a:lnTo>
                  <a:lnTo>
                    <a:pt x="78056" y="0"/>
                  </a:lnTo>
                  <a:close/>
                </a:path>
              </a:pathLst>
            </a:custGeom>
            <a:ln w="8403">
              <a:solidFill>
                <a:srgbClr val="000000"/>
              </a:solidFill>
            </a:ln>
          </p:spPr>
          <p:txBody>
            <a:bodyPr wrap="square" lIns="0" tIns="0" rIns="0" bIns="0" rtlCol="0"/>
            <a:lstStyle/>
            <a:p>
              <a:endParaRPr/>
            </a:p>
          </p:txBody>
        </p:sp>
        <p:sp>
          <p:nvSpPr>
            <p:cNvPr id="58" name="object 43">
              <a:extLst>
                <a:ext uri="{FF2B5EF4-FFF2-40B4-BE49-F238E27FC236}">
                  <a16:creationId xmlns:a16="http://schemas.microsoft.com/office/drawing/2014/main" id="{C3AB1BA3-05FA-6344-A0E9-96C6CCAD7B33}"/>
                </a:ext>
              </a:extLst>
            </p:cNvPr>
            <p:cNvSpPr/>
            <p:nvPr/>
          </p:nvSpPr>
          <p:spPr>
            <a:xfrm>
              <a:off x="629186" y="3244649"/>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59" name="object 44">
              <a:extLst>
                <a:ext uri="{FF2B5EF4-FFF2-40B4-BE49-F238E27FC236}">
                  <a16:creationId xmlns:a16="http://schemas.microsoft.com/office/drawing/2014/main" id="{5B9FE78C-4359-AF4C-9DBC-C674FBB78F37}"/>
                </a:ext>
              </a:extLst>
            </p:cNvPr>
            <p:cNvSpPr/>
            <p:nvPr/>
          </p:nvSpPr>
          <p:spPr>
            <a:xfrm>
              <a:off x="2504119" y="3291620"/>
              <a:ext cx="1571951" cy="351244"/>
            </a:xfrm>
            <a:prstGeom prst="rect">
              <a:avLst/>
            </a:prstGeom>
            <a:blipFill>
              <a:blip r:embed="rId10" cstate="print"/>
              <a:stretch>
                <a:fillRect/>
              </a:stretch>
            </a:blipFill>
          </p:spPr>
          <p:txBody>
            <a:bodyPr wrap="square" lIns="0" tIns="0" rIns="0" bIns="0" rtlCol="0"/>
            <a:lstStyle/>
            <a:p>
              <a:endParaRPr/>
            </a:p>
          </p:txBody>
        </p:sp>
        <p:sp>
          <p:nvSpPr>
            <p:cNvPr id="60" name="object 45">
              <a:extLst>
                <a:ext uri="{FF2B5EF4-FFF2-40B4-BE49-F238E27FC236}">
                  <a16:creationId xmlns:a16="http://schemas.microsoft.com/office/drawing/2014/main" id="{C6FC2596-9288-AE4A-BF22-B0E2A54945E9}"/>
                </a:ext>
              </a:extLst>
            </p:cNvPr>
            <p:cNvSpPr/>
            <p:nvPr/>
          </p:nvSpPr>
          <p:spPr>
            <a:xfrm>
              <a:off x="5632429" y="1902971"/>
              <a:ext cx="451484" cy="2308225"/>
            </a:xfrm>
            <a:custGeom>
              <a:avLst/>
              <a:gdLst/>
              <a:ahLst/>
              <a:cxnLst/>
              <a:rect l="l" t="t" r="r" b="b"/>
              <a:pathLst>
                <a:path w="451485" h="2308225">
                  <a:moveTo>
                    <a:pt x="373345" y="0"/>
                  </a:moveTo>
                  <a:lnTo>
                    <a:pt x="67845" y="677"/>
                  </a:lnTo>
                  <a:lnTo>
                    <a:pt x="29584" y="17004"/>
                  </a:lnTo>
                  <a:lnTo>
                    <a:pt x="5226" y="50117"/>
                  </a:lnTo>
                  <a:lnTo>
                    <a:pt x="0" y="78212"/>
                  </a:lnTo>
                  <a:lnTo>
                    <a:pt x="0" y="2229717"/>
                  </a:lnTo>
                  <a:lnTo>
                    <a:pt x="9352" y="2266776"/>
                  </a:lnTo>
                  <a:lnTo>
                    <a:pt x="37575" y="2296538"/>
                  </a:lnTo>
                  <a:lnTo>
                    <a:pt x="78134" y="2307941"/>
                  </a:lnTo>
                  <a:lnTo>
                    <a:pt x="373345" y="2307941"/>
                  </a:lnTo>
                  <a:lnTo>
                    <a:pt x="421726" y="2290966"/>
                  </a:lnTo>
                  <a:lnTo>
                    <a:pt x="446141" y="2257844"/>
                  </a:lnTo>
                  <a:lnTo>
                    <a:pt x="451393" y="2229717"/>
                  </a:lnTo>
                  <a:lnTo>
                    <a:pt x="450722" y="67984"/>
                  </a:lnTo>
                  <a:lnTo>
                    <a:pt x="434394" y="29660"/>
                  </a:lnTo>
                  <a:lnTo>
                    <a:pt x="401325" y="5242"/>
                  </a:lnTo>
                  <a:lnTo>
                    <a:pt x="373345" y="0"/>
                  </a:lnTo>
                  <a:close/>
                </a:path>
              </a:pathLst>
            </a:custGeom>
            <a:solidFill>
              <a:srgbClr val="FFFFFF"/>
            </a:solidFill>
          </p:spPr>
          <p:txBody>
            <a:bodyPr wrap="square" lIns="0" tIns="0" rIns="0" bIns="0" rtlCol="0"/>
            <a:lstStyle/>
            <a:p>
              <a:endParaRPr/>
            </a:p>
          </p:txBody>
        </p:sp>
        <p:sp>
          <p:nvSpPr>
            <p:cNvPr id="61" name="object 46">
              <a:extLst>
                <a:ext uri="{FF2B5EF4-FFF2-40B4-BE49-F238E27FC236}">
                  <a16:creationId xmlns:a16="http://schemas.microsoft.com/office/drawing/2014/main" id="{040924DD-0056-7245-B11F-027501D08497}"/>
                </a:ext>
              </a:extLst>
            </p:cNvPr>
            <p:cNvSpPr/>
            <p:nvPr/>
          </p:nvSpPr>
          <p:spPr>
            <a:xfrm>
              <a:off x="5632429" y="1902971"/>
              <a:ext cx="451484" cy="2308225"/>
            </a:xfrm>
            <a:custGeom>
              <a:avLst/>
              <a:gdLst/>
              <a:ahLst/>
              <a:cxnLst/>
              <a:rect l="l" t="t" r="r" b="b"/>
              <a:pathLst>
                <a:path w="451485" h="2308225">
                  <a:moveTo>
                    <a:pt x="0" y="2229717"/>
                  </a:moveTo>
                  <a:lnTo>
                    <a:pt x="0" y="78212"/>
                  </a:lnTo>
                  <a:lnTo>
                    <a:pt x="1347" y="63728"/>
                  </a:lnTo>
                  <a:lnTo>
                    <a:pt x="19591" y="26507"/>
                  </a:lnTo>
                  <a:lnTo>
                    <a:pt x="53957" y="3841"/>
                  </a:lnTo>
                  <a:lnTo>
                    <a:pt x="373345" y="0"/>
                  </a:lnTo>
                  <a:lnTo>
                    <a:pt x="387760" y="1351"/>
                  </a:lnTo>
                  <a:lnTo>
                    <a:pt x="424894" y="19645"/>
                  </a:lnTo>
                  <a:lnTo>
                    <a:pt x="447561" y="54078"/>
                  </a:lnTo>
                  <a:lnTo>
                    <a:pt x="451393" y="2229717"/>
                  </a:lnTo>
                  <a:lnTo>
                    <a:pt x="450038" y="2244220"/>
                  </a:lnTo>
                  <a:lnTo>
                    <a:pt x="431733" y="2281464"/>
                  </a:lnTo>
                  <a:lnTo>
                    <a:pt x="397369" y="2304117"/>
                  </a:lnTo>
                  <a:lnTo>
                    <a:pt x="373345" y="2307941"/>
                  </a:lnTo>
                  <a:lnTo>
                    <a:pt x="78134" y="2307941"/>
                  </a:lnTo>
                  <a:lnTo>
                    <a:pt x="63654" y="2306592"/>
                  </a:lnTo>
                  <a:lnTo>
                    <a:pt x="26468" y="2288328"/>
                  </a:lnTo>
                  <a:lnTo>
                    <a:pt x="3836" y="2253927"/>
                  </a:lnTo>
                  <a:lnTo>
                    <a:pt x="677" y="2240026"/>
                  </a:lnTo>
                  <a:lnTo>
                    <a:pt x="0" y="2229717"/>
                  </a:lnTo>
                  <a:close/>
                </a:path>
              </a:pathLst>
            </a:custGeom>
            <a:ln w="8387">
              <a:solidFill>
                <a:srgbClr val="000000"/>
              </a:solidFill>
            </a:ln>
          </p:spPr>
          <p:txBody>
            <a:bodyPr wrap="square" lIns="0" tIns="0" rIns="0" bIns="0" rtlCol="0"/>
            <a:lstStyle/>
            <a:p>
              <a:endParaRPr/>
            </a:p>
          </p:txBody>
        </p:sp>
        <p:sp>
          <p:nvSpPr>
            <p:cNvPr id="62" name="object 47">
              <a:extLst>
                <a:ext uri="{FF2B5EF4-FFF2-40B4-BE49-F238E27FC236}">
                  <a16:creationId xmlns:a16="http://schemas.microsoft.com/office/drawing/2014/main" id="{57710372-254A-3F47-B744-D057D3630C70}"/>
                </a:ext>
              </a:extLst>
            </p:cNvPr>
            <p:cNvSpPr/>
            <p:nvPr/>
          </p:nvSpPr>
          <p:spPr>
            <a:xfrm>
              <a:off x="5632429" y="4132688"/>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63" name="object 48">
              <a:extLst>
                <a:ext uri="{FF2B5EF4-FFF2-40B4-BE49-F238E27FC236}">
                  <a16:creationId xmlns:a16="http://schemas.microsoft.com/office/drawing/2014/main" id="{57E6FB3F-8DD9-5648-ABDF-F4BB9E4F7867}"/>
                </a:ext>
              </a:extLst>
            </p:cNvPr>
            <p:cNvSpPr txBox="1"/>
            <p:nvPr/>
          </p:nvSpPr>
          <p:spPr>
            <a:xfrm>
              <a:off x="5749726" y="3107766"/>
              <a:ext cx="234315" cy="955040"/>
            </a:xfrm>
            <a:prstGeom prst="rect">
              <a:avLst/>
            </a:prstGeom>
          </p:spPr>
          <p:txBody>
            <a:bodyPr vert="vert270" wrap="square" lIns="0" tIns="0" rIns="0" bIns="0" rtlCol="0">
              <a:spAutoFit/>
            </a:bodyPr>
            <a:lstStyle/>
            <a:p>
              <a:pPr marL="12700">
                <a:lnSpc>
                  <a:spcPct val="100000"/>
                </a:lnSpc>
              </a:pPr>
              <a:r>
                <a:rPr sz="1650" dirty="0">
                  <a:latin typeface="Helvetica"/>
                  <a:cs typeface="Helvetica"/>
                </a:rPr>
                <a:t>M</a:t>
              </a:r>
              <a:r>
                <a:rPr sz="1650" spc="-5" dirty="0">
                  <a:latin typeface="Helvetica"/>
                  <a:cs typeface="Helvetica"/>
                </a:rPr>
                <a:t>on</a:t>
              </a:r>
              <a:r>
                <a:rPr sz="1650" dirty="0">
                  <a:latin typeface="Helvetica"/>
                  <a:cs typeface="Helvetica"/>
                </a:rPr>
                <a:t>g</a:t>
              </a:r>
              <a:r>
                <a:rPr sz="1650" spc="-5" dirty="0">
                  <a:latin typeface="Helvetica"/>
                  <a:cs typeface="Helvetica"/>
                </a:rPr>
                <a:t>oD</a:t>
              </a:r>
              <a:r>
                <a:rPr sz="1650" dirty="0">
                  <a:latin typeface="Helvetica"/>
                  <a:cs typeface="Helvetica"/>
                </a:rPr>
                <a:t>B</a:t>
              </a:r>
            </a:p>
          </p:txBody>
        </p:sp>
        <p:sp>
          <p:nvSpPr>
            <p:cNvPr id="64" name="object 49">
              <a:extLst>
                <a:ext uri="{FF2B5EF4-FFF2-40B4-BE49-F238E27FC236}">
                  <a16:creationId xmlns:a16="http://schemas.microsoft.com/office/drawing/2014/main" id="{A41EA420-00D1-C24C-B672-CC7AD3CA54ED}"/>
                </a:ext>
              </a:extLst>
            </p:cNvPr>
            <p:cNvSpPr/>
            <p:nvPr/>
          </p:nvSpPr>
          <p:spPr>
            <a:xfrm>
              <a:off x="5641525" y="1956443"/>
              <a:ext cx="450717" cy="483771"/>
            </a:xfrm>
            <a:prstGeom prst="rect">
              <a:avLst/>
            </a:prstGeom>
            <a:blipFill>
              <a:blip r:embed="rId11" cstate="print"/>
              <a:stretch>
                <a:fillRect/>
              </a:stretch>
            </a:blipFill>
          </p:spPr>
          <p:txBody>
            <a:bodyPr wrap="square" lIns="0" tIns="0" rIns="0" bIns="0" rtlCol="0"/>
            <a:lstStyle/>
            <a:p>
              <a:endParaRPr/>
            </a:p>
          </p:txBody>
        </p:sp>
        <p:sp>
          <p:nvSpPr>
            <p:cNvPr id="65" name="object 50">
              <a:extLst>
                <a:ext uri="{FF2B5EF4-FFF2-40B4-BE49-F238E27FC236}">
                  <a16:creationId xmlns:a16="http://schemas.microsoft.com/office/drawing/2014/main" id="{9B3EFC6A-B2AE-9B4B-8EB9-114A06758DD5}"/>
                </a:ext>
              </a:extLst>
            </p:cNvPr>
            <p:cNvSpPr/>
            <p:nvPr/>
          </p:nvSpPr>
          <p:spPr>
            <a:xfrm>
              <a:off x="5131660" y="1902971"/>
              <a:ext cx="451484" cy="2308225"/>
            </a:xfrm>
            <a:custGeom>
              <a:avLst/>
              <a:gdLst/>
              <a:ahLst/>
              <a:cxnLst/>
              <a:rect l="l" t="t" r="r" b="b"/>
              <a:pathLst>
                <a:path w="451485" h="2308225">
                  <a:moveTo>
                    <a:pt x="373259" y="0"/>
                  </a:moveTo>
                  <a:lnTo>
                    <a:pt x="67823" y="668"/>
                  </a:lnTo>
                  <a:lnTo>
                    <a:pt x="29561" y="16980"/>
                  </a:lnTo>
                  <a:lnTo>
                    <a:pt x="5220" y="50102"/>
                  </a:lnTo>
                  <a:lnTo>
                    <a:pt x="0" y="78212"/>
                  </a:lnTo>
                  <a:lnTo>
                    <a:pt x="0" y="2229717"/>
                  </a:lnTo>
                  <a:lnTo>
                    <a:pt x="9310" y="2266735"/>
                  </a:lnTo>
                  <a:lnTo>
                    <a:pt x="37492" y="2296526"/>
                  </a:lnTo>
                  <a:lnTo>
                    <a:pt x="78047" y="2307941"/>
                  </a:lnTo>
                  <a:lnTo>
                    <a:pt x="383491" y="2307271"/>
                  </a:lnTo>
                  <a:lnTo>
                    <a:pt x="421749" y="2290966"/>
                  </a:lnTo>
                  <a:lnTo>
                    <a:pt x="446086" y="2257844"/>
                  </a:lnTo>
                  <a:lnTo>
                    <a:pt x="451306" y="2229717"/>
                  </a:lnTo>
                  <a:lnTo>
                    <a:pt x="450640" y="67984"/>
                  </a:lnTo>
                  <a:lnTo>
                    <a:pt x="434389" y="29660"/>
                  </a:lnTo>
                  <a:lnTo>
                    <a:pt x="401345" y="5242"/>
                  </a:lnTo>
                  <a:lnTo>
                    <a:pt x="373259" y="0"/>
                  </a:lnTo>
                  <a:close/>
                </a:path>
              </a:pathLst>
            </a:custGeom>
            <a:solidFill>
              <a:srgbClr val="FFFFFF"/>
            </a:solidFill>
          </p:spPr>
          <p:txBody>
            <a:bodyPr wrap="square" lIns="0" tIns="0" rIns="0" bIns="0" rtlCol="0"/>
            <a:lstStyle/>
            <a:p>
              <a:endParaRPr/>
            </a:p>
          </p:txBody>
        </p:sp>
        <p:sp>
          <p:nvSpPr>
            <p:cNvPr id="66" name="object 51">
              <a:extLst>
                <a:ext uri="{FF2B5EF4-FFF2-40B4-BE49-F238E27FC236}">
                  <a16:creationId xmlns:a16="http://schemas.microsoft.com/office/drawing/2014/main" id="{8FD4B512-47D2-0C44-9CB4-C4FC086AE502}"/>
                </a:ext>
              </a:extLst>
            </p:cNvPr>
            <p:cNvSpPr/>
            <p:nvPr/>
          </p:nvSpPr>
          <p:spPr>
            <a:xfrm>
              <a:off x="5131660" y="1902971"/>
              <a:ext cx="451484" cy="2308225"/>
            </a:xfrm>
            <a:custGeom>
              <a:avLst/>
              <a:gdLst/>
              <a:ahLst/>
              <a:cxnLst/>
              <a:rect l="l" t="t" r="r" b="b"/>
              <a:pathLst>
                <a:path w="451485" h="2308225">
                  <a:moveTo>
                    <a:pt x="0" y="2229717"/>
                  </a:moveTo>
                  <a:lnTo>
                    <a:pt x="0" y="78212"/>
                  </a:lnTo>
                  <a:lnTo>
                    <a:pt x="1346" y="63720"/>
                  </a:lnTo>
                  <a:lnTo>
                    <a:pt x="19573" y="26484"/>
                  </a:lnTo>
                  <a:lnTo>
                    <a:pt x="53931" y="3824"/>
                  </a:lnTo>
                  <a:lnTo>
                    <a:pt x="373259" y="0"/>
                  </a:lnTo>
                  <a:lnTo>
                    <a:pt x="387744" y="1351"/>
                  </a:lnTo>
                  <a:lnTo>
                    <a:pt x="424912" y="19645"/>
                  </a:lnTo>
                  <a:lnTo>
                    <a:pt x="447498" y="54078"/>
                  </a:lnTo>
                  <a:lnTo>
                    <a:pt x="451306" y="2229717"/>
                  </a:lnTo>
                  <a:lnTo>
                    <a:pt x="449960" y="2244220"/>
                  </a:lnTo>
                  <a:lnTo>
                    <a:pt x="431735" y="2281464"/>
                  </a:lnTo>
                  <a:lnTo>
                    <a:pt x="397381" y="2304117"/>
                  </a:lnTo>
                  <a:lnTo>
                    <a:pt x="78047" y="2307941"/>
                  </a:lnTo>
                  <a:lnTo>
                    <a:pt x="63563" y="2306590"/>
                  </a:lnTo>
                  <a:lnTo>
                    <a:pt x="26396" y="2288308"/>
                  </a:lnTo>
                  <a:lnTo>
                    <a:pt x="3810" y="2253875"/>
                  </a:lnTo>
                  <a:lnTo>
                    <a:pt x="667" y="2239962"/>
                  </a:lnTo>
                  <a:lnTo>
                    <a:pt x="0" y="2229717"/>
                  </a:lnTo>
                  <a:close/>
                </a:path>
              </a:pathLst>
            </a:custGeom>
            <a:ln w="8387">
              <a:solidFill>
                <a:srgbClr val="000000"/>
              </a:solidFill>
            </a:ln>
          </p:spPr>
          <p:txBody>
            <a:bodyPr wrap="square" lIns="0" tIns="0" rIns="0" bIns="0" rtlCol="0"/>
            <a:lstStyle/>
            <a:p>
              <a:endParaRPr/>
            </a:p>
          </p:txBody>
        </p:sp>
        <p:sp>
          <p:nvSpPr>
            <p:cNvPr id="67" name="object 52">
              <a:extLst>
                <a:ext uri="{FF2B5EF4-FFF2-40B4-BE49-F238E27FC236}">
                  <a16:creationId xmlns:a16="http://schemas.microsoft.com/office/drawing/2014/main" id="{A56C9C54-42C4-954F-9298-492AB85602FC}"/>
                </a:ext>
              </a:extLst>
            </p:cNvPr>
            <p:cNvSpPr/>
            <p:nvPr/>
          </p:nvSpPr>
          <p:spPr>
            <a:xfrm>
              <a:off x="5131660" y="4132688"/>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68" name="object 53">
              <a:extLst>
                <a:ext uri="{FF2B5EF4-FFF2-40B4-BE49-F238E27FC236}">
                  <a16:creationId xmlns:a16="http://schemas.microsoft.com/office/drawing/2014/main" id="{03B0B2E6-027A-E247-9572-2D353587D536}"/>
                </a:ext>
              </a:extLst>
            </p:cNvPr>
            <p:cNvSpPr/>
            <p:nvPr/>
          </p:nvSpPr>
          <p:spPr>
            <a:xfrm>
              <a:off x="5199400" y="1959048"/>
              <a:ext cx="303631" cy="415889"/>
            </a:xfrm>
            <a:prstGeom prst="rect">
              <a:avLst/>
            </a:prstGeom>
            <a:blipFill>
              <a:blip r:embed="rId12" cstate="print"/>
              <a:stretch>
                <a:fillRect/>
              </a:stretch>
            </a:blipFill>
          </p:spPr>
          <p:txBody>
            <a:bodyPr wrap="square" lIns="0" tIns="0" rIns="0" bIns="0" rtlCol="0"/>
            <a:lstStyle/>
            <a:p>
              <a:endParaRPr/>
            </a:p>
          </p:txBody>
        </p:sp>
        <p:sp>
          <p:nvSpPr>
            <p:cNvPr id="69" name="object 54">
              <a:extLst>
                <a:ext uri="{FF2B5EF4-FFF2-40B4-BE49-F238E27FC236}">
                  <a16:creationId xmlns:a16="http://schemas.microsoft.com/office/drawing/2014/main" id="{6F94D854-9129-2947-9AF6-61D88037B5E1}"/>
                </a:ext>
              </a:extLst>
            </p:cNvPr>
            <p:cNvSpPr/>
            <p:nvPr/>
          </p:nvSpPr>
          <p:spPr>
            <a:xfrm>
              <a:off x="551130" y="3757944"/>
              <a:ext cx="4544695" cy="453390"/>
            </a:xfrm>
            <a:custGeom>
              <a:avLst/>
              <a:gdLst/>
              <a:ahLst/>
              <a:cxnLst/>
              <a:rect l="l" t="t" r="r" b="b"/>
              <a:pathLst>
                <a:path w="4544695" h="453389">
                  <a:moveTo>
                    <a:pt x="4466101" y="0"/>
                  </a:moveTo>
                  <a:lnTo>
                    <a:pt x="78056" y="0"/>
                  </a:lnTo>
                  <a:lnTo>
                    <a:pt x="67821" y="671"/>
                  </a:lnTo>
                  <a:lnTo>
                    <a:pt x="29576" y="16980"/>
                  </a:lnTo>
                  <a:lnTo>
                    <a:pt x="5225" y="50104"/>
                  </a:lnTo>
                  <a:lnTo>
                    <a:pt x="0" y="78229"/>
                  </a:lnTo>
                  <a:lnTo>
                    <a:pt x="668" y="384995"/>
                  </a:lnTo>
                  <a:lnTo>
                    <a:pt x="16940" y="423325"/>
                  </a:lnTo>
                  <a:lnTo>
                    <a:pt x="49990" y="447730"/>
                  </a:lnTo>
                  <a:lnTo>
                    <a:pt x="78056" y="452968"/>
                  </a:lnTo>
                  <a:lnTo>
                    <a:pt x="4476280" y="452298"/>
                  </a:lnTo>
                  <a:lnTo>
                    <a:pt x="4514481" y="435993"/>
                  </a:lnTo>
                  <a:lnTo>
                    <a:pt x="4538897" y="402871"/>
                  </a:lnTo>
                  <a:lnTo>
                    <a:pt x="4544148" y="374744"/>
                  </a:lnTo>
                  <a:lnTo>
                    <a:pt x="4543476" y="67980"/>
                  </a:lnTo>
                  <a:lnTo>
                    <a:pt x="4527145" y="29647"/>
                  </a:lnTo>
                  <a:lnTo>
                    <a:pt x="4494077" y="5238"/>
                  </a:lnTo>
                  <a:lnTo>
                    <a:pt x="4466101" y="0"/>
                  </a:lnTo>
                  <a:close/>
                </a:path>
              </a:pathLst>
            </a:custGeom>
            <a:solidFill>
              <a:srgbClr val="FFFFFF"/>
            </a:solidFill>
          </p:spPr>
          <p:txBody>
            <a:bodyPr wrap="square" lIns="0" tIns="0" rIns="0" bIns="0" rtlCol="0"/>
            <a:lstStyle/>
            <a:p>
              <a:endParaRPr/>
            </a:p>
          </p:txBody>
        </p:sp>
        <p:sp>
          <p:nvSpPr>
            <p:cNvPr id="70" name="object 55">
              <a:extLst>
                <a:ext uri="{FF2B5EF4-FFF2-40B4-BE49-F238E27FC236}">
                  <a16:creationId xmlns:a16="http://schemas.microsoft.com/office/drawing/2014/main" id="{B54B8A57-4BF7-A140-9375-33E282EF09D2}"/>
                </a:ext>
              </a:extLst>
            </p:cNvPr>
            <p:cNvSpPr/>
            <p:nvPr/>
          </p:nvSpPr>
          <p:spPr>
            <a:xfrm>
              <a:off x="551130" y="3757944"/>
              <a:ext cx="4544695" cy="453390"/>
            </a:xfrm>
            <a:custGeom>
              <a:avLst/>
              <a:gdLst/>
              <a:ahLst/>
              <a:cxnLst/>
              <a:rect l="l" t="t" r="r" b="b"/>
              <a:pathLst>
                <a:path w="4544695" h="453389">
                  <a:moveTo>
                    <a:pt x="78056" y="0"/>
                  </a:moveTo>
                  <a:lnTo>
                    <a:pt x="4466101" y="0"/>
                  </a:lnTo>
                  <a:lnTo>
                    <a:pt x="4480514" y="1350"/>
                  </a:lnTo>
                  <a:lnTo>
                    <a:pt x="4517645" y="19633"/>
                  </a:lnTo>
                  <a:lnTo>
                    <a:pt x="4540313" y="54067"/>
                  </a:lnTo>
                  <a:lnTo>
                    <a:pt x="4544148" y="374744"/>
                  </a:lnTo>
                  <a:lnTo>
                    <a:pt x="4542793" y="389247"/>
                  </a:lnTo>
                  <a:lnTo>
                    <a:pt x="4524488" y="426491"/>
                  </a:lnTo>
                  <a:lnTo>
                    <a:pt x="4490125" y="449144"/>
                  </a:lnTo>
                  <a:lnTo>
                    <a:pt x="78056" y="452968"/>
                  </a:lnTo>
                  <a:lnTo>
                    <a:pt x="63584" y="451617"/>
                  </a:lnTo>
                  <a:lnTo>
                    <a:pt x="26421" y="433337"/>
                  </a:lnTo>
                  <a:lnTo>
                    <a:pt x="3817" y="398907"/>
                  </a:lnTo>
                  <a:lnTo>
                    <a:pt x="0" y="78229"/>
                  </a:lnTo>
                  <a:lnTo>
                    <a:pt x="1347" y="63727"/>
                  </a:lnTo>
                  <a:lnTo>
                    <a:pt x="19586" y="26483"/>
                  </a:lnTo>
                  <a:lnTo>
                    <a:pt x="53940" y="3827"/>
                  </a:lnTo>
                  <a:lnTo>
                    <a:pt x="67821" y="671"/>
                  </a:lnTo>
                  <a:lnTo>
                    <a:pt x="78056" y="0"/>
                  </a:lnTo>
                  <a:close/>
                </a:path>
              </a:pathLst>
            </a:custGeom>
            <a:ln w="8403">
              <a:solidFill>
                <a:srgbClr val="000000"/>
              </a:solidFill>
            </a:ln>
          </p:spPr>
          <p:txBody>
            <a:bodyPr wrap="square" lIns="0" tIns="0" rIns="0" bIns="0" rtlCol="0"/>
            <a:lstStyle/>
            <a:p>
              <a:endParaRPr/>
            </a:p>
          </p:txBody>
        </p:sp>
        <p:sp>
          <p:nvSpPr>
            <p:cNvPr id="71" name="object 56">
              <a:extLst>
                <a:ext uri="{FF2B5EF4-FFF2-40B4-BE49-F238E27FC236}">
                  <a16:creationId xmlns:a16="http://schemas.microsoft.com/office/drawing/2014/main" id="{1FEB43A3-928E-0E45-9C58-DF3849C855CF}"/>
                </a:ext>
              </a:extLst>
            </p:cNvPr>
            <p:cNvSpPr/>
            <p:nvPr/>
          </p:nvSpPr>
          <p:spPr>
            <a:xfrm>
              <a:off x="629186" y="3757944"/>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72" name="object 57">
              <a:extLst>
                <a:ext uri="{FF2B5EF4-FFF2-40B4-BE49-F238E27FC236}">
                  <a16:creationId xmlns:a16="http://schemas.microsoft.com/office/drawing/2014/main" id="{9411F5F2-243D-F944-8DDD-E1B4204F7BEC}"/>
                </a:ext>
              </a:extLst>
            </p:cNvPr>
            <p:cNvSpPr txBox="1"/>
            <p:nvPr/>
          </p:nvSpPr>
          <p:spPr>
            <a:xfrm>
              <a:off x="669817" y="2931963"/>
              <a:ext cx="1725930" cy="1271270"/>
            </a:xfrm>
            <a:prstGeom prst="rect">
              <a:avLst/>
            </a:prstGeom>
          </p:spPr>
          <p:txBody>
            <a:bodyPr vert="horz" wrap="square" lIns="0" tIns="0" rIns="0" bIns="0" rtlCol="0">
              <a:spAutoFit/>
            </a:bodyPr>
            <a:lstStyle/>
            <a:p>
              <a:pPr marL="12700">
                <a:lnSpc>
                  <a:spcPct val="100000"/>
                </a:lnSpc>
              </a:pPr>
              <a:r>
                <a:rPr sz="1650" spc="-25" dirty="0">
                  <a:latin typeface="Helvetica"/>
                  <a:cs typeface="Helvetica"/>
                </a:rPr>
                <a:t>M</a:t>
              </a:r>
              <a:r>
                <a:rPr sz="1650" spc="-10" dirty="0">
                  <a:latin typeface="Helvetica"/>
                  <a:cs typeface="Helvetica"/>
                </a:rPr>
                <a:t>a</a:t>
              </a:r>
              <a:r>
                <a:rPr sz="1650" spc="-15" dirty="0">
                  <a:latin typeface="Helvetica"/>
                  <a:cs typeface="Helvetica"/>
                </a:rPr>
                <a:t>pRedu</a:t>
              </a:r>
              <a:r>
                <a:rPr sz="1650" spc="-20" dirty="0">
                  <a:latin typeface="Helvetica"/>
                  <a:cs typeface="Helvetica"/>
                </a:rPr>
                <a:t>ce</a:t>
              </a:r>
              <a:endParaRPr sz="1650" dirty="0">
                <a:latin typeface="Helvetica"/>
                <a:cs typeface="Helvetica"/>
              </a:endParaRPr>
            </a:p>
            <a:p>
              <a:pPr>
                <a:lnSpc>
                  <a:spcPct val="100000"/>
                </a:lnSpc>
                <a:spcBef>
                  <a:spcPts val="5"/>
                </a:spcBef>
              </a:pPr>
              <a:endParaRPr sz="1850" dirty="0">
                <a:latin typeface="Times New Roman"/>
                <a:cs typeface="Times New Roman"/>
              </a:endParaRPr>
            </a:p>
            <a:p>
              <a:pPr marL="723265">
                <a:lnSpc>
                  <a:spcPct val="100000"/>
                </a:lnSpc>
              </a:pPr>
              <a:r>
                <a:rPr sz="1650" spc="-140" dirty="0">
                  <a:latin typeface="Helvetica"/>
                  <a:cs typeface="Helvetica"/>
                </a:rPr>
                <a:t>Y</a:t>
              </a:r>
              <a:r>
                <a:rPr sz="1650" spc="-20" dirty="0">
                  <a:latin typeface="Helvetica"/>
                  <a:cs typeface="Helvetica"/>
                </a:rPr>
                <a:t>A</a:t>
              </a:r>
              <a:r>
                <a:rPr sz="1650" spc="-15" dirty="0">
                  <a:latin typeface="Helvetica"/>
                  <a:cs typeface="Helvetica"/>
                </a:rPr>
                <a:t>RN</a:t>
              </a:r>
              <a:endParaRPr sz="1650" dirty="0">
                <a:latin typeface="Helvetica"/>
                <a:cs typeface="Helvetica"/>
              </a:endParaRPr>
            </a:p>
            <a:p>
              <a:pPr>
                <a:lnSpc>
                  <a:spcPct val="100000"/>
                </a:lnSpc>
                <a:spcBef>
                  <a:spcPts val="0"/>
                </a:spcBef>
              </a:pPr>
              <a:endParaRPr sz="1800" dirty="0">
                <a:latin typeface="Times New Roman"/>
                <a:cs typeface="Times New Roman"/>
              </a:endParaRPr>
            </a:p>
            <a:p>
              <a:pPr marL="1145540">
                <a:lnSpc>
                  <a:spcPct val="100000"/>
                </a:lnSpc>
              </a:pPr>
              <a:r>
                <a:rPr sz="1650" spc="-15" dirty="0">
                  <a:latin typeface="Helvetica"/>
                  <a:cs typeface="Helvetica"/>
                </a:rPr>
                <a:t>HD</a:t>
              </a:r>
              <a:r>
                <a:rPr sz="1650" spc="-20" dirty="0">
                  <a:latin typeface="Helvetica"/>
                  <a:cs typeface="Helvetica"/>
                </a:rPr>
                <a:t>F</a:t>
              </a:r>
              <a:r>
                <a:rPr sz="1650" spc="-15" dirty="0">
                  <a:latin typeface="Helvetica"/>
                  <a:cs typeface="Helvetica"/>
                </a:rPr>
                <a:t>S</a:t>
              </a:r>
              <a:endParaRPr sz="1650" dirty="0">
                <a:latin typeface="Helvetica"/>
                <a:cs typeface="Helvetica"/>
              </a:endParaRPr>
            </a:p>
          </p:txBody>
        </p:sp>
        <p:sp>
          <p:nvSpPr>
            <p:cNvPr id="73" name="object 58">
              <a:extLst>
                <a:ext uri="{FF2B5EF4-FFF2-40B4-BE49-F238E27FC236}">
                  <a16:creationId xmlns:a16="http://schemas.microsoft.com/office/drawing/2014/main" id="{38DBFD0B-DE7D-9F46-BB09-1AF1FC4146B5}"/>
                </a:ext>
              </a:extLst>
            </p:cNvPr>
            <p:cNvSpPr txBox="1"/>
            <p:nvPr/>
          </p:nvSpPr>
          <p:spPr>
            <a:xfrm>
              <a:off x="5244543" y="3049756"/>
              <a:ext cx="234315" cy="1035685"/>
            </a:xfrm>
            <a:prstGeom prst="rect">
              <a:avLst/>
            </a:prstGeom>
          </p:spPr>
          <p:txBody>
            <a:bodyPr vert="vert270" wrap="square" lIns="0" tIns="0" rIns="0" bIns="0" rtlCol="0">
              <a:spAutoFit/>
            </a:bodyPr>
            <a:lstStyle/>
            <a:p>
              <a:pPr marL="12700">
                <a:lnSpc>
                  <a:spcPct val="100000"/>
                </a:lnSpc>
              </a:pPr>
              <a:r>
                <a:rPr sz="1650" spc="-5" dirty="0">
                  <a:latin typeface="Helvetica"/>
                  <a:cs typeface="Helvetica"/>
                </a:rPr>
                <a:t>Ca</a:t>
              </a:r>
              <a:r>
                <a:rPr sz="1650" dirty="0">
                  <a:latin typeface="Helvetica"/>
                  <a:cs typeface="Helvetica"/>
                </a:rPr>
                <a:t>ss</a:t>
              </a:r>
              <a:r>
                <a:rPr sz="1650" spc="-5" dirty="0">
                  <a:latin typeface="Helvetica"/>
                  <a:cs typeface="Helvetica"/>
                </a:rPr>
                <a:t>an</a:t>
              </a:r>
              <a:r>
                <a:rPr sz="1650" dirty="0">
                  <a:latin typeface="Helvetica"/>
                  <a:cs typeface="Helvetica"/>
                </a:rPr>
                <a:t>d</a:t>
              </a:r>
              <a:r>
                <a:rPr sz="1650" spc="-5" dirty="0">
                  <a:latin typeface="Helvetica"/>
                  <a:cs typeface="Helvetica"/>
                </a:rPr>
                <a:t>r</a:t>
              </a:r>
              <a:r>
                <a:rPr sz="1650" dirty="0">
                  <a:latin typeface="Helvetica"/>
                  <a:cs typeface="Helvetica"/>
                </a:rPr>
                <a:t>a</a:t>
              </a:r>
            </a:p>
          </p:txBody>
        </p:sp>
        <p:sp>
          <p:nvSpPr>
            <p:cNvPr id="74" name="object 59">
              <a:extLst>
                <a:ext uri="{FF2B5EF4-FFF2-40B4-BE49-F238E27FC236}">
                  <a16:creationId xmlns:a16="http://schemas.microsoft.com/office/drawing/2014/main" id="{71AF0EA0-CA7E-1F48-9C75-6B21FF34DEAB}"/>
                </a:ext>
              </a:extLst>
            </p:cNvPr>
            <p:cNvSpPr/>
            <p:nvPr/>
          </p:nvSpPr>
          <p:spPr>
            <a:xfrm>
              <a:off x="3142099" y="3820444"/>
              <a:ext cx="1200597" cy="317416"/>
            </a:xfrm>
            <a:prstGeom prst="rect">
              <a:avLst/>
            </a:prstGeom>
            <a:blipFill>
              <a:blip r:embed="rId13" cstate="print"/>
              <a:stretch>
                <a:fillRect/>
              </a:stretch>
            </a:blipFill>
          </p:spPr>
          <p:txBody>
            <a:bodyPr wrap="square" lIns="0" tIns="0" rIns="0" bIns="0" rtlCol="0"/>
            <a:lstStyle/>
            <a:p>
              <a:endParaRPr/>
            </a:p>
          </p:txBody>
        </p:sp>
        <p:sp>
          <p:nvSpPr>
            <p:cNvPr id="75" name="object 60">
              <a:extLst>
                <a:ext uri="{FF2B5EF4-FFF2-40B4-BE49-F238E27FC236}">
                  <a16:creationId xmlns:a16="http://schemas.microsoft.com/office/drawing/2014/main" id="{AEAE1FE0-1E72-0C41-A3DC-6C0F92F11B94}"/>
                </a:ext>
              </a:extLst>
            </p:cNvPr>
            <p:cNvSpPr/>
            <p:nvPr/>
          </p:nvSpPr>
          <p:spPr>
            <a:xfrm>
              <a:off x="4144416" y="1913995"/>
              <a:ext cx="450850" cy="1266190"/>
            </a:xfrm>
            <a:custGeom>
              <a:avLst/>
              <a:gdLst/>
              <a:ahLst/>
              <a:cxnLst/>
              <a:rect l="l" t="t" r="r" b="b"/>
              <a:pathLst>
                <a:path w="450850" h="1266189">
                  <a:moveTo>
                    <a:pt x="372652" y="0"/>
                  </a:moveTo>
                  <a:lnTo>
                    <a:pt x="67713" y="689"/>
                  </a:lnTo>
                  <a:lnTo>
                    <a:pt x="29538" y="17096"/>
                  </a:lnTo>
                  <a:lnTo>
                    <a:pt x="5220" y="50282"/>
                  </a:lnTo>
                  <a:lnTo>
                    <a:pt x="0" y="78386"/>
                  </a:lnTo>
                  <a:lnTo>
                    <a:pt x="0" y="1187770"/>
                  </a:lnTo>
                  <a:lnTo>
                    <a:pt x="9324" y="1224800"/>
                  </a:lnTo>
                  <a:lnTo>
                    <a:pt x="37528" y="1254580"/>
                  </a:lnTo>
                  <a:lnTo>
                    <a:pt x="78047" y="1265983"/>
                  </a:lnTo>
                  <a:lnTo>
                    <a:pt x="383000" y="1265316"/>
                  </a:lnTo>
                  <a:lnTo>
                    <a:pt x="421394" y="1249029"/>
                  </a:lnTo>
                  <a:lnTo>
                    <a:pt x="445553" y="1215916"/>
                  </a:lnTo>
                  <a:lnTo>
                    <a:pt x="450700" y="1187770"/>
                  </a:lnTo>
                  <a:lnTo>
                    <a:pt x="450028" y="68027"/>
                  </a:lnTo>
                  <a:lnTo>
                    <a:pt x="433924" y="29706"/>
                  </a:lnTo>
                  <a:lnTo>
                    <a:pt x="400957" y="5254"/>
                  </a:lnTo>
                  <a:lnTo>
                    <a:pt x="372652" y="0"/>
                  </a:lnTo>
                  <a:close/>
                </a:path>
              </a:pathLst>
            </a:custGeom>
            <a:solidFill>
              <a:srgbClr val="FFFFFF"/>
            </a:solidFill>
          </p:spPr>
          <p:txBody>
            <a:bodyPr wrap="square" lIns="0" tIns="0" rIns="0" bIns="0" rtlCol="0"/>
            <a:lstStyle/>
            <a:p>
              <a:endParaRPr/>
            </a:p>
          </p:txBody>
        </p:sp>
        <p:sp>
          <p:nvSpPr>
            <p:cNvPr id="76" name="object 61">
              <a:extLst>
                <a:ext uri="{FF2B5EF4-FFF2-40B4-BE49-F238E27FC236}">
                  <a16:creationId xmlns:a16="http://schemas.microsoft.com/office/drawing/2014/main" id="{47248CD3-0D4C-9C46-BC0A-0A377233EF5D}"/>
                </a:ext>
              </a:extLst>
            </p:cNvPr>
            <p:cNvSpPr/>
            <p:nvPr/>
          </p:nvSpPr>
          <p:spPr>
            <a:xfrm>
              <a:off x="4144416" y="1913995"/>
              <a:ext cx="450850" cy="1266190"/>
            </a:xfrm>
            <a:custGeom>
              <a:avLst/>
              <a:gdLst/>
              <a:ahLst/>
              <a:cxnLst/>
              <a:rect l="l" t="t" r="r" b="b"/>
              <a:pathLst>
                <a:path w="450850" h="1266189">
                  <a:moveTo>
                    <a:pt x="0" y="1187770"/>
                  </a:moveTo>
                  <a:lnTo>
                    <a:pt x="0" y="78386"/>
                  </a:lnTo>
                  <a:lnTo>
                    <a:pt x="1346" y="63903"/>
                  </a:lnTo>
                  <a:lnTo>
                    <a:pt x="19563" y="26628"/>
                  </a:lnTo>
                  <a:lnTo>
                    <a:pt x="53860" y="3875"/>
                  </a:lnTo>
                  <a:lnTo>
                    <a:pt x="372652" y="0"/>
                  </a:lnTo>
                  <a:lnTo>
                    <a:pt x="387285" y="1355"/>
                  </a:lnTo>
                  <a:lnTo>
                    <a:pt x="424504" y="19680"/>
                  </a:lnTo>
                  <a:lnTo>
                    <a:pt x="446914" y="54130"/>
                  </a:lnTo>
                  <a:lnTo>
                    <a:pt x="450700" y="1187770"/>
                  </a:lnTo>
                  <a:lnTo>
                    <a:pt x="449375" y="1202286"/>
                  </a:lnTo>
                  <a:lnTo>
                    <a:pt x="431334" y="1239533"/>
                  </a:lnTo>
                  <a:lnTo>
                    <a:pt x="396998" y="1262167"/>
                  </a:lnTo>
                  <a:lnTo>
                    <a:pt x="78047" y="1265983"/>
                  </a:lnTo>
                  <a:lnTo>
                    <a:pt x="63586" y="1264634"/>
                  </a:lnTo>
                  <a:lnTo>
                    <a:pt x="26428" y="1246368"/>
                  </a:lnTo>
                  <a:lnTo>
                    <a:pt x="3816" y="1211937"/>
                  </a:lnTo>
                  <a:lnTo>
                    <a:pt x="667" y="1198016"/>
                  </a:lnTo>
                  <a:lnTo>
                    <a:pt x="0" y="1187770"/>
                  </a:lnTo>
                  <a:close/>
                </a:path>
              </a:pathLst>
            </a:custGeom>
            <a:ln w="8388">
              <a:solidFill>
                <a:srgbClr val="000000"/>
              </a:solidFill>
            </a:ln>
          </p:spPr>
          <p:txBody>
            <a:bodyPr wrap="square" lIns="0" tIns="0" rIns="0" bIns="0" rtlCol="0"/>
            <a:lstStyle/>
            <a:p>
              <a:endParaRPr/>
            </a:p>
          </p:txBody>
        </p:sp>
        <p:sp>
          <p:nvSpPr>
            <p:cNvPr id="77" name="object 62">
              <a:extLst>
                <a:ext uri="{FF2B5EF4-FFF2-40B4-BE49-F238E27FC236}">
                  <a16:creationId xmlns:a16="http://schemas.microsoft.com/office/drawing/2014/main" id="{6559A46D-6826-8F4F-8C79-5C668BD3A139}"/>
                </a:ext>
              </a:extLst>
            </p:cNvPr>
            <p:cNvSpPr/>
            <p:nvPr/>
          </p:nvSpPr>
          <p:spPr>
            <a:xfrm>
              <a:off x="4144416" y="3101766"/>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78" name="object 63">
              <a:extLst>
                <a:ext uri="{FF2B5EF4-FFF2-40B4-BE49-F238E27FC236}">
                  <a16:creationId xmlns:a16="http://schemas.microsoft.com/office/drawing/2014/main" id="{F5BC11C0-2199-844A-A217-1CC5863023EB}"/>
                </a:ext>
              </a:extLst>
            </p:cNvPr>
            <p:cNvSpPr txBox="1"/>
            <p:nvPr/>
          </p:nvSpPr>
          <p:spPr>
            <a:xfrm>
              <a:off x="4257299" y="2580902"/>
              <a:ext cx="234315" cy="466725"/>
            </a:xfrm>
            <a:prstGeom prst="rect">
              <a:avLst/>
            </a:prstGeom>
          </p:spPr>
          <p:txBody>
            <a:bodyPr vert="vert270" wrap="square" lIns="0" tIns="0" rIns="0" bIns="0" rtlCol="0">
              <a:spAutoFit/>
            </a:bodyPr>
            <a:lstStyle/>
            <a:p>
              <a:pPr marL="12700">
                <a:lnSpc>
                  <a:spcPct val="100000"/>
                </a:lnSpc>
              </a:pPr>
              <a:r>
                <a:rPr sz="1650" spc="-5" dirty="0">
                  <a:latin typeface="Helvetica"/>
                  <a:cs typeface="Helvetica"/>
                </a:rPr>
                <a:t>Fl</a:t>
              </a:r>
              <a:r>
                <a:rPr sz="1650" dirty="0">
                  <a:latin typeface="Helvetica"/>
                  <a:cs typeface="Helvetica"/>
                </a:rPr>
                <a:t>i</a:t>
              </a:r>
              <a:r>
                <a:rPr sz="1650" spc="-5" dirty="0">
                  <a:latin typeface="Helvetica"/>
                  <a:cs typeface="Helvetica"/>
                </a:rPr>
                <a:t>n</a:t>
              </a:r>
              <a:r>
                <a:rPr sz="1650" dirty="0">
                  <a:latin typeface="Helvetica"/>
                  <a:cs typeface="Helvetica"/>
                </a:rPr>
                <a:t>k</a:t>
              </a:r>
              <a:endParaRPr sz="1650">
                <a:latin typeface="Helvetica"/>
                <a:cs typeface="Helvetica"/>
              </a:endParaRPr>
            </a:p>
          </p:txBody>
        </p:sp>
        <p:sp>
          <p:nvSpPr>
            <p:cNvPr id="79" name="object 64">
              <a:extLst>
                <a:ext uri="{FF2B5EF4-FFF2-40B4-BE49-F238E27FC236}">
                  <a16:creationId xmlns:a16="http://schemas.microsoft.com/office/drawing/2014/main" id="{8E222E86-6F37-1944-BB35-EC4B0B746C03}"/>
                </a:ext>
              </a:extLst>
            </p:cNvPr>
            <p:cNvSpPr/>
            <p:nvPr/>
          </p:nvSpPr>
          <p:spPr>
            <a:xfrm>
              <a:off x="4198989" y="2021696"/>
              <a:ext cx="329003" cy="338379"/>
            </a:xfrm>
            <a:prstGeom prst="rect">
              <a:avLst/>
            </a:prstGeom>
            <a:blipFill>
              <a:blip r:embed="rId14" cstate="print"/>
              <a:stretch>
                <a:fillRect/>
              </a:stretch>
            </a:blipFill>
          </p:spPr>
          <p:txBody>
            <a:bodyPr wrap="square" lIns="0" tIns="0" rIns="0" bIns="0" rtlCol="0"/>
            <a:lstStyle/>
            <a:p>
              <a:endParaRPr/>
            </a:p>
          </p:txBody>
        </p:sp>
      </p:grpSp>
      <p:sp>
        <p:nvSpPr>
          <p:cNvPr id="81" name="object 3">
            <a:extLst>
              <a:ext uri="{FF2B5EF4-FFF2-40B4-BE49-F238E27FC236}">
                <a16:creationId xmlns:a16="http://schemas.microsoft.com/office/drawing/2014/main" id="{B2B39444-6192-6D4D-B873-41EDCDA2BF54}"/>
              </a:ext>
            </a:extLst>
          </p:cNvPr>
          <p:cNvSpPr/>
          <p:nvPr/>
        </p:nvSpPr>
        <p:spPr>
          <a:xfrm>
            <a:off x="776773" y="4074363"/>
            <a:ext cx="2658045" cy="623807"/>
          </a:xfrm>
          <a:custGeom>
            <a:avLst/>
            <a:gdLst/>
            <a:ahLst/>
            <a:cxnLst/>
            <a:rect l="l" t="t" r="r" b="b"/>
            <a:pathLst>
              <a:path w="5029200" h="1066800">
                <a:moveTo>
                  <a:pt x="4851400" y="0"/>
                </a:moveTo>
                <a:lnTo>
                  <a:pt x="166006" y="385"/>
                </a:lnTo>
                <a:lnTo>
                  <a:pt x="123759" y="8363"/>
                </a:lnTo>
                <a:lnTo>
                  <a:pt x="85686" y="25696"/>
                </a:lnTo>
                <a:lnTo>
                  <a:pt x="53060" y="51109"/>
                </a:lnTo>
                <a:lnTo>
                  <a:pt x="27155" y="83326"/>
                </a:lnTo>
                <a:lnTo>
                  <a:pt x="9244" y="121073"/>
                </a:lnTo>
                <a:lnTo>
                  <a:pt x="601" y="163074"/>
                </a:lnTo>
                <a:lnTo>
                  <a:pt x="0" y="177800"/>
                </a:lnTo>
                <a:lnTo>
                  <a:pt x="384" y="900790"/>
                </a:lnTo>
                <a:lnTo>
                  <a:pt x="8361" y="943031"/>
                </a:lnTo>
                <a:lnTo>
                  <a:pt x="25690" y="981102"/>
                </a:lnTo>
                <a:lnTo>
                  <a:pt x="51100" y="1013730"/>
                </a:lnTo>
                <a:lnTo>
                  <a:pt x="83315" y="1039638"/>
                </a:lnTo>
                <a:lnTo>
                  <a:pt x="121063" y="1057553"/>
                </a:lnTo>
                <a:lnTo>
                  <a:pt x="163071" y="1066198"/>
                </a:lnTo>
                <a:lnTo>
                  <a:pt x="177800" y="1066800"/>
                </a:lnTo>
                <a:lnTo>
                  <a:pt x="4863190" y="1066414"/>
                </a:lnTo>
                <a:lnTo>
                  <a:pt x="4905431" y="1058436"/>
                </a:lnTo>
                <a:lnTo>
                  <a:pt x="4943502" y="1041103"/>
                </a:lnTo>
                <a:lnTo>
                  <a:pt x="4976130" y="1015690"/>
                </a:lnTo>
                <a:lnTo>
                  <a:pt x="5002038" y="983473"/>
                </a:lnTo>
                <a:lnTo>
                  <a:pt x="5019953" y="945726"/>
                </a:lnTo>
                <a:lnTo>
                  <a:pt x="5028598" y="903725"/>
                </a:lnTo>
                <a:lnTo>
                  <a:pt x="5029200" y="889000"/>
                </a:lnTo>
                <a:lnTo>
                  <a:pt x="5028814" y="166009"/>
                </a:lnTo>
                <a:lnTo>
                  <a:pt x="5020836" y="123768"/>
                </a:lnTo>
                <a:lnTo>
                  <a:pt x="5003503" y="85697"/>
                </a:lnTo>
                <a:lnTo>
                  <a:pt x="4978090" y="53069"/>
                </a:lnTo>
                <a:lnTo>
                  <a:pt x="4945873" y="27161"/>
                </a:lnTo>
                <a:lnTo>
                  <a:pt x="4908126" y="9246"/>
                </a:lnTo>
                <a:lnTo>
                  <a:pt x="4866125" y="601"/>
                </a:lnTo>
                <a:lnTo>
                  <a:pt x="4851400" y="0"/>
                </a:lnTo>
                <a:close/>
              </a:path>
            </a:pathLst>
          </a:custGeom>
          <a:solidFill>
            <a:srgbClr val="FFFFFF"/>
          </a:solidFill>
        </p:spPr>
        <p:txBody>
          <a:bodyPr wrap="square" lIns="0" tIns="0" rIns="0" bIns="0" rtlCol="0"/>
          <a:lstStyle/>
          <a:p>
            <a:r>
              <a:rPr lang="en-US" dirty="0"/>
              <a:t>Data  integration and processing</a:t>
            </a:r>
            <a:endParaRPr dirty="0"/>
          </a:p>
        </p:txBody>
      </p:sp>
      <p:sp>
        <p:nvSpPr>
          <p:cNvPr id="82" name="object 3">
            <a:extLst>
              <a:ext uri="{FF2B5EF4-FFF2-40B4-BE49-F238E27FC236}">
                <a16:creationId xmlns:a16="http://schemas.microsoft.com/office/drawing/2014/main" id="{9FA23E12-B4A4-AA4D-82C9-130D95789996}"/>
              </a:ext>
            </a:extLst>
          </p:cNvPr>
          <p:cNvSpPr/>
          <p:nvPr/>
        </p:nvSpPr>
        <p:spPr>
          <a:xfrm>
            <a:off x="736335" y="5083366"/>
            <a:ext cx="2875717" cy="505895"/>
          </a:xfrm>
          <a:custGeom>
            <a:avLst/>
            <a:gdLst/>
            <a:ahLst/>
            <a:cxnLst/>
            <a:rect l="l" t="t" r="r" b="b"/>
            <a:pathLst>
              <a:path w="5029200" h="1066800">
                <a:moveTo>
                  <a:pt x="4851400" y="0"/>
                </a:moveTo>
                <a:lnTo>
                  <a:pt x="166006" y="385"/>
                </a:lnTo>
                <a:lnTo>
                  <a:pt x="123759" y="8363"/>
                </a:lnTo>
                <a:lnTo>
                  <a:pt x="85686" y="25696"/>
                </a:lnTo>
                <a:lnTo>
                  <a:pt x="53060" y="51109"/>
                </a:lnTo>
                <a:lnTo>
                  <a:pt x="27155" y="83326"/>
                </a:lnTo>
                <a:lnTo>
                  <a:pt x="9244" y="121073"/>
                </a:lnTo>
                <a:lnTo>
                  <a:pt x="601" y="163074"/>
                </a:lnTo>
                <a:lnTo>
                  <a:pt x="0" y="177800"/>
                </a:lnTo>
                <a:lnTo>
                  <a:pt x="384" y="900790"/>
                </a:lnTo>
                <a:lnTo>
                  <a:pt x="8361" y="943031"/>
                </a:lnTo>
                <a:lnTo>
                  <a:pt x="25690" y="981102"/>
                </a:lnTo>
                <a:lnTo>
                  <a:pt x="51100" y="1013730"/>
                </a:lnTo>
                <a:lnTo>
                  <a:pt x="83315" y="1039638"/>
                </a:lnTo>
                <a:lnTo>
                  <a:pt x="121063" y="1057553"/>
                </a:lnTo>
                <a:lnTo>
                  <a:pt x="163071" y="1066198"/>
                </a:lnTo>
                <a:lnTo>
                  <a:pt x="177800" y="1066800"/>
                </a:lnTo>
                <a:lnTo>
                  <a:pt x="4863190" y="1066414"/>
                </a:lnTo>
                <a:lnTo>
                  <a:pt x="4905431" y="1058436"/>
                </a:lnTo>
                <a:lnTo>
                  <a:pt x="4943502" y="1041103"/>
                </a:lnTo>
                <a:lnTo>
                  <a:pt x="4976130" y="1015690"/>
                </a:lnTo>
                <a:lnTo>
                  <a:pt x="5002038" y="983473"/>
                </a:lnTo>
                <a:lnTo>
                  <a:pt x="5019953" y="945726"/>
                </a:lnTo>
                <a:lnTo>
                  <a:pt x="5028598" y="903725"/>
                </a:lnTo>
                <a:lnTo>
                  <a:pt x="5029200" y="889000"/>
                </a:lnTo>
                <a:lnTo>
                  <a:pt x="5028814" y="166009"/>
                </a:lnTo>
                <a:lnTo>
                  <a:pt x="5020836" y="123768"/>
                </a:lnTo>
                <a:lnTo>
                  <a:pt x="5003503" y="85697"/>
                </a:lnTo>
                <a:lnTo>
                  <a:pt x="4978090" y="53069"/>
                </a:lnTo>
                <a:lnTo>
                  <a:pt x="4945873" y="27161"/>
                </a:lnTo>
                <a:lnTo>
                  <a:pt x="4908126" y="9246"/>
                </a:lnTo>
                <a:lnTo>
                  <a:pt x="4866125" y="601"/>
                </a:lnTo>
                <a:lnTo>
                  <a:pt x="4851400" y="0"/>
                </a:lnTo>
                <a:close/>
              </a:path>
            </a:pathLst>
          </a:custGeom>
          <a:solidFill>
            <a:srgbClr val="FFFFFF"/>
          </a:solidFill>
        </p:spPr>
        <p:txBody>
          <a:bodyPr wrap="square" lIns="0" tIns="0" rIns="0" bIns="0" rtlCol="0"/>
          <a:lstStyle/>
          <a:p>
            <a:r>
              <a:rPr lang="en-US" dirty="0"/>
              <a:t>Data Management and storage</a:t>
            </a:r>
            <a:endParaRPr dirty="0"/>
          </a:p>
        </p:txBody>
      </p:sp>
    </p:spTree>
    <p:extLst>
      <p:ext uri="{BB962C8B-B14F-4D97-AF65-F5344CB8AC3E}">
        <p14:creationId xmlns:p14="http://schemas.microsoft.com/office/powerpoint/2010/main" val="78877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3CDF-1B40-468B-BA2A-EAA4F70458DC}"/>
              </a:ext>
            </a:extLst>
          </p:cNvPr>
          <p:cNvSpPr>
            <a:spLocks noGrp="1"/>
          </p:cNvSpPr>
          <p:nvPr>
            <p:ph type="title"/>
          </p:nvPr>
        </p:nvSpPr>
        <p:spPr/>
        <p:txBody>
          <a:bodyPr/>
          <a:lstStyle/>
          <a:p>
            <a:r>
              <a:rPr lang="en-US" dirty="0"/>
              <a:t>Hadoop is Cumbersome</a:t>
            </a:r>
          </a:p>
        </p:txBody>
      </p:sp>
      <p:sp>
        <p:nvSpPr>
          <p:cNvPr id="3" name="Content Placeholder 2">
            <a:extLst>
              <a:ext uri="{FF2B5EF4-FFF2-40B4-BE49-F238E27FC236}">
                <a16:creationId xmlns:a16="http://schemas.microsoft.com/office/drawing/2014/main" id="{36EBA91E-4CDD-4017-81EF-371CC858A538}"/>
              </a:ext>
            </a:extLst>
          </p:cNvPr>
          <p:cNvSpPr>
            <a:spLocks noGrp="1"/>
          </p:cNvSpPr>
          <p:nvPr>
            <p:ph idx="1"/>
          </p:nvPr>
        </p:nvSpPr>
        <p:spPr>
          <a:xfrm>
            <a:off x="838200" y="1717288"/>
            <a:ext cx="10515600" cy="4459675"/>
          </a:xfrm>
        </p:spPr>
        <p:txBody>
          <a:bodyPr>
            <a:normAutofit lnSpcReduction="10000"/>
          </a:bodyPr>
          <a:lstStyle/>
          <a:p>
            <a:pPr algn="l"/>
            <a:r>
              <a:rPr lang="en-US" sz="3200" dirty="0">
                <a:solidFill>
                  <a:schemeClr val="tx2"/>
                </a:solidFill>
                <a:latin typeface="MinionPro-Regular"/>
              </a:rPr>
              <a:t>Hadoop MR was</a:t>
            </a:r>
            <a:r>
              <a:rPr lang="en-US" sz="3200" b="0" i="0" u="none" strike="noStrike" baseline="0" dirty="0">
                <a:solidFill>
                  <a:schemeClr val="tx2"/>
                </a:solidFill>
                <a:latin typeface="MinionPro-Regular"/>
              </a:rPr>
              <a:t> hard to manage and administer, with cumbersome operational complexity.</a:t>
            </a:r>
          </a:p>
          <a:p>
            <a:pPr algn="l"/>
            <a:r>
              <a:rPr lang="en-US" sz="3200" dirty="0">
                <a:solidFill>
                  <a:schemeClr val="tx2"/>
                </a:solidFill>
                <a:latin typeface="MinionPro-Regular"/>
              </a:rPr>
              <a:t>I</a:t>
            </a:r>
            <a:r>
              <a:rPr lang="en-US" sz="3200" b="0" i="0" u="none" strike="noStrike" baseline="0" dirty="0">
                <a:solidFill>
                  <a:schemeClr val="tx2"/>
                </a:solidFill>
                <a:latin typeface="MinionPro-Regular"/>
              </a:rPr>
              <a:t>ntermediate computed results are written to the local disk for the subsequent stage of its operation.</a:t>
            </a:r>
          </a:p>
          <a:p>
            <a:pPr algn="l"/>
            <a:r>
              <a:rPr lang="en-US" sz="3200" b="0" i="0" u="none" strike="noStrike" baseline="0" dirty="0">
                <a:solidFill>
                  <a:schemeClr val="tx2"/>
                </a:solidFill>
                <a:latin typeface="MinionPro-Regular"/>
              </a:rPr>
              <a:t>Lots of software systems in its ecosystem: Apache Hive, Apache Storm, Apache Impala, Apache </a:t>
            </a:r>
            <a:r>
              <a:rPr lang="en-US" sz="3200" b="0" i="0" u="none" strike="noStrike" baseline="0" dirty="0" err="1">
                <a:solidFill>
                  <a:schemeClr val="tx2"/>
                </a:solidFill>
                <a:latin typeface="MinionPro-Regular"/>
              </a:rPr>
              <a:t>Giraph</a:t>
            </a:r>
            <a:r>
              <a:rPr lang="en-US" sz="3200" b="0" i="0" u="none" strike="noStrike" baseline="0" dirty="0">
                <a:solidFill>
                  <a:schemeClr val="tx2"/>
                </a:solidFill>
                <a:latin typeface="MinionPro-Regular"/>
              </a:rPr>
              <a:t>, Apache Drill, Apache Mahout, etc. </a:t>
            </a:r>
          </a:p>
          <a:p>
            <a:pPr algn="l"/>
            <a:r>
              <a:rPr lang="en-US" sz="3200" dirty="0">
                <a:solidFill>
                  <a:schemeClr val="tx2"/>
                </a:solidFill>
                <a:latin typeface="MinionPro-Regular"/>
              </a:rPr>
              <a:t>E</a:t>
            </a:r>
            <a:r>
              <a:rPr lang="en-US" sz="3200" b="0" i="0" u="none" strike="noStrike" baseline="0" dirty="0">
                <a:solidFill>
                  <a:schemeClr val="tx2"/>
                </a:solidFill>
                <a:latin typeface="MinionPro-Regular"/>
              </a:rPr>
              <a:t>ach with their own APIs and cluster configurations, further adding to the operational complexity of Hadoop and the steep learning curve for developers.</a:t>
            </a:r>
            <a:endParaRPr lang="en-US" sz="3200" dirty="0">
              <a:solidFill>
                <a:schemeClr val="tx2"/>
              </a:solidFill>
            </a:endParaRPr>
          </a:p>
        </p:txBody>
      </p:sp>
    </p:spTree>
    <p:extLst>
      <p:ext uri="{BB962C8B-B14F-4D97-AF65-F5344CB8AC3E}">
        <p14:creationId xmlns:p14="http://schemas.microsoft.com/office/powerpoint/2010/main" val="2018244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977E-344C-F14B-B523-3AC9B6CB2EF0}"/>
              </a:ext>
            </a:extLst>
          </p:cNvPr>
          <p:cNvSpPr>
            <a:spLocks noGrp="1"/>
          </p:cNvSpPr>
          <p:nvPr>
            <p:ph type="title"/>
          </p:nvPr>
        </p:nvSpPr>
        <p:spPr/>
        <p:txBody>
          <a:bodyPr>
            <a:normAutofit/>
          </a:bodyPr>
          <a:lstStyle/>
          <a:p>
            <a:r>
              <a:rPr lang="en-US" dirty="0"/>
              <a:t>Hadoop MapReduce Processing</a:t>
            </a:r>
          </a:p>
        </p:txBody>
      </p:sp>
      <p:sp>
        <p:nvSpPr>
          <p:cNvPr id="4" name="object 3">
            <a:extLst>
              <a:ext uri="{FF2B5EF4-FFF2-40B4-BE49-F238E27FC236}">
                <a16:creationId xmlns:a16="http://schemas.microsoft.com/office/drawing/2014/main" id="{1BA4BCFC-15B8-584C-8F4E-BF80C9AD8177}"/>
              </a:ext>
            </a:extLst>
          </p:cNvPr>
          <p:cNvSpPr/>
          <p:nvPr/>
        </p:nvSpPr>
        <p:spPr>
          <a:xfrm>
            <a:off x="1401808" y="2242729"/>
            <a:ext cx="8747264" cy="3409950"/>
          </a:xfrm>
          <a:prstGeom prst="rect">
            <a:avLst/>
          </a:prstGeom>
          <a:blipFill>
            <a:blip r:embed="rId2"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CA0EBBF8-37BD-8340-B5FD-29F6C7EF094C}"/>
              </a:ext>
            </a:extLst>
          </p:cNvPr>
          <p:cNvSpPr txBox="1"/>
          <p:nvPr/>
        </p:nvSpPr>
        <p:spPr>
          <a:xfrm>
            <a:off x="3185777" y="2712632"/>
            <a:ext cx="814705" cy="381000"/>
          </a:xfrm>
          <a:prstGeom prst="rect">
            <a:avLst/>
          </a:prstGeom>
        </p:spPr>
        <p:txBody>
          <a:bodyPr vert="horz" wrap="square" lIns="0" tIns="0" rIns="0" bIns="0" rtlCol="0">
            <a:spAutoFit/>
          </a:bodyPr>
          <a:lstStyle/>
          <a:p>
            <a:pPr marL="12700">
              <a:lnSpc>
                <a:spcPct val="100000"/>
              </a:lnSpc>
            </a:pPr>
            <a:r>
              <a:rPr sz="2800" b="1" spc="-25" dirty="0">
                <a:solidFill>
                  <a:srgbClr val="FFFFFF"/>
                </a:solidFill>
                <a:latin typeface="Helvetica"/>
                <a:cs typeface="Helvetica"/>
              </a:rPr>
              <a:t>MAP</a:t>
            </a:r>
            <a:endParaRPr sz="2800">
              <a:latin typeface="Helvetica"/>
              <a:cs typeface="Helvetica"/>
            </a:endParaRPr>
          </a:p>
        </p:txBody>
      </p:sp>
      <p:sp>
        <p:nvSpPr>
          <p:cNvPr id="6" name="object 5">
            <a:extLst>
              <a:ext uri="{FF2B5EF4-FFF2-40B4-BE49-F238E27FC236}">
                <a16:creationId xmlns:a16="http://schemas.microsoft.com/office/drawing/2014/main" id="{FC90BF8C-DC8F-0E44-BB54-7C5DF75BBE87}"/>
              </a:ext>
            </a:extLst>
          </p:cNvPr>
          <p:cNvSpPr txBox="1"/>
          <p:nvPr/>
        </p:nvSpPr>
        <p:spPr>
          <a:xfrm>
            <a:off x="3185777" y="3779686"/>
            <a:ext cx="814705" cy="381000"/>
          </a:xfrm>
          <a:prstGeom prst="rect">
            <a:avLst/>
          </a:prstGeom>
        </p:spPr>
        <p:txBody>
          <a:bodyPr vert="horz" wrap="square" lIns="0" tIns="0" rIns="0" bIns="0" rtlCol="0">
            <a:spAutoFit/>
          </a:bodyPr>
          <a:lstStyle/>
          <a:p>
            <a:pPr marL="12700">
              <a:lnSpc>
                <a:spcPct val="100000"/>
              </a:lnSpc>
            </a:pPr>
            <a:r>
              <a:rPr sz="2800" b="1" spc="-25" dirty="0">
                <a:solidFill>
                  <a:srgbClr val="FFFFFF"/>
                </a:solidFill>
                <a:latin typeface="Helvetica"/>
                <a:cs typeface="Helvetica"/>
              </a:rPr>
              <a:t>MAP</a:t>
            </a:r>
            <a:endParaRPr sz="2800">
              <a:latin typeface="Helvetica"/>
              <a:cs typeface="Helvetica"/>
            </a:endParaRPr>
          </a:p>
        </p:txBody>
      </p:sp>
      <p:sp>
        <p:nvSpPr>
          <p:cNvPr id="7" name="object 6">
            <a:extLst>
              <a:ext uri="{FF2B5EF4-FFF2-40B4-BE49-F238E27FC236}">
                <a16:creationId xmlns:a16="http://schemas.microsoft.com/office/drawing/2014/main" id="{0C095D91-292D-824C-8219-3DF6CE34C479}"/>
              </a:ext>
            </a:extLst>
          </p:cNvPr>
          <p:cNvSpPr txBox="1"/>
          <p:nvPr/>
        </p:nvSpPr>
        <p:spPr>
          <a:xfrm>
            <a:off x="3185777" y="4846790"/>
            <a:ext cx="814705" cy="381000"/>
          </a:xfrm>
          <a:prstGeom prst="rect">
            <a:avLst/>
          </a:prstGeom>
        </p:spPr>
        <p:txBody>
          <a:bodyPr vert="horz" wrap="square" lIns="0" tIns="0" rIns="0" bIns="0" rtlCol="0">
            <a:spAutoFit/>
          </a:bodyPr>
          <a:lstStyle/>
          <a:p>
            <a:pPr marL="12700">
              <a:lnSpc>
                <a:spcPct val="100000"/>
              </a:lnSpc>
            </a:pPr>
            <a:r>
              <a:rPr sz="2800" b="1" spc="-25" dirty="0">
                <a:solidFill>
                  <a:srgbClr val="FFFFFF"/>
                </a:solidFill>
                <a:latin typeface="Helvetica"/>
                <a:cs typeface="Helvetica"/>
              </a:rPr>
              <a:t>MAP</a:t>
            </a:r>
            <a:endParaRPr sz="2800">
              <a:latin typeface="Helvetica"/>
              <a:cs typeface="Helvetica"/>
            </a:endParaRPr>
          </a:p>
        </p:txBody>
      </p:sp>
      <p:sp>
        <p:nvSpPr>
          <p:cNvPr id="8" name="object 7">
            <a:extLst>
              <a:ext uri="{FF2B5EF4-FFF2-40B4-BE49-F238E27FC236}">
                <a16:creationId xmlns:a16="http://schemas.microsoft.com/office/drawing/2014/main" id="{C92A8EEB-29D7-2441-95FE-6B413043D9D1}"/>
              </a:ext>
            </a:extLst>
          </p:cNvPr>
          <p:cNvSpPr txBox="1"/>
          <p:nvPr/>
        </p:nvSpPr>
        <p:spPr>
          <a:xfrm>
            <a:off x="6844011" y="2941232"/>
            <a:ext cx="1523365" cy="381000"/>
          </a:xfrm>
          <a:prstGeom prst="rect">
            <a:avLst/>
          </a:prstGeom>
        </p:spPr>
        <p:txBody>
          <a:bodyPr vert="horz" wrap="square" lIns="0" tIns="0" rIns="0" bIns="0" rtlCol="0">
            <a:spAutoFit/>
          </a:bodyPr>
          <a:lstStyle/>
          <a:p>
            <a:pPr marL="12700">
              <a:lnSpc>
                <a:spcPct val="100000"/>
              </a:lnSpc>
            </a:pPr>
            <a:r>
              <a:rPr sz="2800" b="1" spc="-20" dirty="0">
                <a:solidFill>
                  <a:srgbClr val="FFFFFF"/>
                </a:solidFill>
                <a:latin typeface="Helvetica"/>
                <a:cs typeface="Helvetica"/>
              </a:rPr>
              <a:t>RE</a:t>
            </a:r>
            <a:r>
              <a:rPr sz="2800" b="1" spc="-40" dirty="0">
                <a:solidFill>
                  <a:srgbClr val="FFFFFF"/>
                </a:solidFill>
                <a:latin typeface="Helvetica"/>
                <a:cs typeface="Helvetica"/>
              </a:rPr>
              <a:t>D</a:t>
            </a:r>
            <a:r>
              <a:rPr sz="2800" b="1" spc="-20" dirty="0">
                <a:solidFill>
                  <a:srgbClr val="FFFFFF"/>
                </a:solidFill>
                <a:latin typeface="Helvetica"/>
                <a:cs typeface="Helvetica"/>
              </a:rPr>
              <a:t>UCE</a:t>
            </a:r>
            <a:endParaRPr sz="2800">
              <a:latin typeface="Helvetica"/>
              <a:cs typeface="Helvetica"/>
            </a:endParaRPr>
          </a:p>
        </p:txBody>
      </p:sp>
      <p:sp>
        <p:nvSpPr>
          <p:cNvPr id="9" name="object 8">
            <a:extLst>
              <a:ext uri="{FF2B5EF4-FFF2-40B4-BE49-F238E27FC236}">
                <a16:creationId xmlns:a16="http://schemas.microsoft.com/office/drawing/2014/main" id="{CE898F99-B8F1-7A41-8B07-E74100438ECB}"/>
              </a:ext>
            </a:extLst>
          </p:cNvPr>
          <p:cNvSpPr txBox="1"/>
          <p:nvPr/>
        </p:nvSpPr>
        <p:spPr>
          <a:xfrm>
            <a:off x="6844011" y="4008286"/>
            <a:ext cx="1523365" cy="381000"/>
          </a:xfrm>
          <a:prstGeom prst="rect">
            <a:avLst/>
          </a:prstGeom>
        </p:spPr>
        <p:txBody>
          <a:bodyPr vert="horz" wrap="square" lIns="0" tIns="0" rIns="0" bIns="0" rtlCol="0">
            <a:spAutoFit/>
          </a:bodyPr>
          <a:lstStyle/>
          <a:p>
            <a:pPr marL="12700">
              <a:lnSpc>
                <a:spcPct val="100000"/>
              </a:lnSpc>
            </a:pPr>
            <a:r>
              <a:rPr sz="2800" b="1" spc="-20" dirty="0">
                <a:solidFill>
                  <a:srgbClr val="FFFFFF"/>
                </a:solidFill>
                <a:latin typeface="Helvetica"/>
                <a:cs typeface="Helvetica"/>
              </a:rPr>
              <a:t>RE</a:t>
            </a:r>
            <a:r>
              <a:rPr sz="2800" b="1" spc="-40" dirty="0">
                <a:solidFill>
                  <a:srgbClr val="FFFFFF"/>
                </a:solidFill>
                <a:latin typeface="Helvetica"/>
                <a:cs typeface="Helvetica"/>
              </a:rPr>
              <a:t>D</a:t>
            </a:r>
            <a:r>
              <a:rPr sz="2800" b="1" spc="-20" dirty="0">
                <a:solidFill>
                  <a:srgbClr val="FFFFFF"/>
                </a:solidFill>
                <a:latin typeface="Helvetica"/>
                <a:cs typeface="Helvetica"/>
              </a:rPr>
              <a:t>UCE</a:t>
            </a:r>
            <a:endParaRPr sz="2800">
              <a:latin typeface="Helvetica"/>
              <a:cs typeface="Helvetica"/>
            </a:endParaRPr>
          </a:p>
        </p:txBody>
      </p:sp>
      <p:sp>
        <p:nvSpPr>
          <p:cNvPr id="10" name="object 9">
            <a:extLst>
              <a:ext uri="{FF2B5EF4-FFF2-40B4-BE49-F238E27FC236}">
                <a16:creationId xmlns:a16="http://schemas.microsoft.com/office/drawing/2014/main" id="{3BB8CB51-E3BB-9B42-829B-8447B259C8EE}"/>
              </a:ext>
            </a:extLst>
          </p:cNvPr>
          <p:cNvSpPr txBox="1"/>
          <p:nvPr/>
        </p:nvSpPr>
        <p:spPr>
          <a:xfrm>
            <a:off x="1509123" y="5797173"/>
            <a:ext cx="854075" cy="369332"/>
          </a:xfrm>
          <a:prstGeom prst="rect">
            <a:avLst/>
          </a:prstGeom>
        </p:spPr>
        <p:txBody>
          <a:bodyPr vert="horz" wrap="square" lIns="0" tIns="0" rIns="0" bIns="0" rtlCol="0">
            <a:spAutoFit/>
          </a:bodyPr>
          <a:lstStyle/>
          <a:p>
            <a:pPr marL="12700">
              <a:lnSpc>
                <a:spcPct val="100000"/>
              </a:lnSpc>
            </a:pPr>
            <a:r>
              <a:rPr sz="2400" b="1" dirty="0">
                <a:solidFill>
                  <a:schemeClr val="tx2"/>
                </a:solidFill>
                <a:latin typeface="Helvetica"/>
                <a:cs typeface="Helvetica"/>
              </a:rPr>
              <a:t>H</a:t>
            </a:r>
            <a:r>
              <a:rPr sz="2400" b="1" spc="-10" dirty="0">
                <a:solidFill>
                  <a:schemeClr val="tx2"/>
                </a:solidFill>
                <a:latin typeface="Helvetica"/>
                <a:cs typeface="Helvetica"/>
              </a:rPr>
              <a:t>D</a:t>
            </a:r>
            <a:r>
              <a:rPr sz="2400" b="1" dirty="0">
                <a:solidFill>
                  <a:schemeClr val="tx2"/>
                </a:solidFill>
                <a:latin typeface="Helvetica"/>
                <a:cs typeface="Helvetica"/>
              </a:rPr>
              <a:t>FS</a:t>
            </a:r>
            <a:endParaRPr sz="2400" dirty="0">
              <a:solidFill>
                <a:schemeClr val="tx2"/>
              </a:solidFill>
              <a:latin typeface="Helvetica"/>
              <a:cs typeface="Helvetica"/>
            </a:endParaRPr>
          </a:p>
        </p:txBody>
      </p:sp>
      <p:sp>
        <p:nvSpPr>
          <p:cNvPr id="11" name="object 10">
            <a:extLst>
              <a:ext uri="{FF2B5EF4-FFF2-40B4-BE49-F238E27FC236}">
                <a16:creationId xmlns:a16="http://schemas.microsoft.com/office/drawing/2014/main" id="{FF59C76A-C534-3F46-B7BB-B627A6B5BCB9}"/>
              </a:ext>
            </a:extLst>
          </p:cNvPr>
          <p:cNvSpPr txBox="1"/>
          <p:nvPr/>
        </p:nvSpPr>
        <p:spPr>
          <a:xfrm>
            <a:off x="9206592" y="4958669"/>
            <a:ext cx="854075" cy="330200"/>
          </a:xfrm>
          <a:prstGeom prst="rect">
            <a:avLst/>
          </a:prstGeom>
        </p:spPr>
        <p:txBody>
          <a:bodyPr vert="horz" wrap="square" lIns="0" tIns="0" rIns="0" bIns="0" rtlCol="0">
            <a:spAutoFit/>
          </a:bodyPr>
          <a:lstStyle/>
          <a:p>
            <a:pPr marL="12700">
              <a:lnSpc>
                <a:spcPct val="100000"/>
              </a:lnSpc>
            </a:pPr>
            <a:r>
              <a:rPr sz="2400" b="1" dirty="0">
                <a:solidFill>
                  <a:srgbClr val="BBFFBB"/>
                </a:solidFill>
                <a:latin typeface="Helvetica"/>
                <a:cs typeface="Helvetica"/>
              </a:rPr>
              <a:t>H</a:t>
            </a:r>
            <a:r>
              <a:rPr sz="2400" b="1" spc="-10" dirty="0">
                <a:solidFill>
                  <a:srgbClr val="BBFFBB"/>
                </a:solidFill>
                <a:latin typeface="Helvetica"/>
                <a:cs typeface="Helvetica"/>
              </a:rPr>
              <a:t>D</a:t>
            </a:r>
            <a:r>
              <a:rPr sz="2400" b="1" dirty="0">
                <a:solidFill>
                  <a:srgbClr val="BBFFBB"/>
                </a:solidFill>
                <a:latin typeface="Helvetica"/>
                <a:cs typeface="Helvetica"/>
              </a:rPr>
              <a:t>FS</a:t>
            </a:r>
            <a:endParaRPr sz="2400">
              <a:latin typeface="Helvetica"/>
              <a:cs typeface="Helvetica"/>
            </a:endParaRPr>
          </a:p>
        </p:txBody>
      </p:sp>
      <p:sp>
        <p:nvSpPr>
          <p:cNvPr id="12" name="object 11">
            <a:extLst>
              <a:ext uri="{FF2B5EF4-FFF2-40B4-BE49-F238E27FC236}">
                <a16:creationId xmlns:a16="http://schemas.microsoft.com/office/drawing/2014/main" id="{5ECD18EA-1D62-DD4C-B438-A064EF3BFFC4}"/>
              </a:ext>
            </a:extLst>
          </p:cNvPr>
          <p:cNvSpPr txBox="1"/>
          <p:nvPr/>
        </p:nvSpPr>
        <p:spPr>
          <a:xfrm>
            <a:off x="5128587" y="5797173"/>
            <a:ext cx="854075" cy="369332"/>
          </a:xfrm>
          <a:prstGeom prst="rect">
            <a:avLst/>
          </a:prstGeom>
        </p:spPr>
        <p:txBody>
          <a:bodyPr vert="horz" wrap="square" lIns="0" tIns="0" rIns="0" bIns="0" rtlCol="0">
            <a:spAutoFit/>
          </a:bodyPr>
          <a:lstStyle/>
          <a:p>
            <a:pPr marL="12700">
              <a:lnSpc>
                <a:spcPct val="100000"/>
              </a:lnSpc>
            </a:pPr>
            <a:r>
              <a:rPr lang="en-US" sz="2400" b="1" dirty="0">
                <a:solidFill>
                  <a:schemeClr val="tx2"/>
                </a:solidFill>
                <a:latin typeface="Helvetica"/>
                <a:cs typeface="Helvetica"/>
              </a:rPr>
              <a:t>Disk</a:t>
            </a:r>
            <a:endParaRPr sz="2400" dirty="0">
              <a:solidFill>
                <a:schemeClr val="tx2"/>
              </a:solidFill>
              <a:latin typeface="Helvetica"/>
              <a:cs typeface="Helvetica"/>
            </a:endParaRPr>
          </a:p>
        </p:txBody>
      </p:sp>
    </p:spTree>
    <p:extLst>
      <p:ext uri="{BB962C8B-B14F-4D97-AF65-F5344CB8AC3E}">
        <p14:creationId xmlns:p14="http://schemas.microsoft.com/office/powerpoint/2010/main" val="3005221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AFF8E2-8623-9442-9D4D-91F037526318}"/>
              </a:ext>
            </a:extLst>
          </p:cNvPr>
          <p:cNvSpPr/>
          <p:nvPr/>
        </p:nvSpPr>
        <p:spPr>
          <a:xfrm>
            <a:off x="838200" y="1787357"/>
            <a:ext cx="10407732" cy="456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737743-0A59-D945-BD56-E40AA6B46760}"/>
              </a:ext>
            </a:extLst>
          </p:cNvPr>
          <p:cNvSpPr>
            <a:spLocks noGrp="1"/>
          </p:cNvSpPr>
          <p:nvPr>
            <p:ph type="title"/>
          </p:nvPr>
        </p:nvSpPr>
        <p:spPr/>
        <p:txBody>
          <a:bodyPr/>
          <a:lstStyle/>
          <a:p>
            <a:r>
              <a:rPr lang="en-US" dirty="0"/>
              <a:t>MapReduce</a:t>
            </a:r>
          </a:p>
        </p:txBody>
      </p:sp>
      <p:sp>
        <p:nvSpPr>
          <p:cNvPr id="4" name="object 7">
            <a:extLst>
              <a:ext uri="{FF2B5EF4-FFF2-40B4-BE49-F238E27FC236}">
                <a16:creationId xmlns:a16="http://schemas.microsoft.com/office/drawing/2014/main" id="{6820DD91-383A-9244-BB0E-27BCFA388D25}"/>
              </a:ext>
            </a:extLst>
          </p:cNvPr>
          <p:cNvSpPr txBox="1"/>
          <p:nvPr/>
        </p:nvSpPr>
        <p:spPr>
          <a:xfrm>
            <a:off x="5344605" y="2234993"/>
            <a:ext cx="4906645" cy="330200"/>
          </a:xfrm>
          <a:prstGeom prst="rect">
            <a:avLst/>
          </a:prstGeom>
        </p:spPr>
        <p:txBody>
          <a:bodyPr vert="horz" wrap="square" lIns="0" tIns="0" rIns="0" bIns="0" rtlCol="0">
            <a:spAutoFit/>
          </a:bodyPr>
          <a:lstStyle/>
          <a:p>
            <a:pPr marL="12700">
              <a:lnSpc>
                <a:spcPct val="100000"/>
              </a:lnSpc>
            </a:pPr>
            <a:r>
              <a:rPr sz="2400" dirty="0">
                <a:solidFill>
                  <a:srgbClr val="FFFFFF"/>
                </a:solidFill>
                <a:latin typeface="Helvetica"/>
                <a:cs typeface="Helvetica"/>
              </a:rPr>
              <a:t>B</a:t>
            </a:r>
            <a:r>
              <a:rPr sz="2400" spc="-10" dirty="0">
                <a:solidFill>
                  <a:srgbClr val="FFFFFF"/>
                </a:solidFill>
                <a:latin typeface="Helvetica"/>
                <a:cs typeface="Helvetica"/>
              </a:rPr>
              <a:t>a</a:t>
            </a:r>
            <a:r>
              <a:rPr sz="2400" dirty="0">
                <a:solidFill>
                  <a:srgbClr val="FFFFFF"/>
                </a:solidFill>
                <a:latin typeface="Helvetica"/>
                <a:cs typeface="Helvetica"/>
              </a:rPr>
              <a:t>tch p</a:t>
            </a:r>
            <a:r>
              <a:rPr sz="2400" spc="5" dirty="0">
                <a:solidFill>
                  <a:srgbClr val="FFFFFF"/>
                </a:solidFill>
                <a:latin typeface="Helvetica"/>
                <a:cs typeface="Helvetica"/>
              </a:rPr>
              <a:t>r</a:t>
            </a:r>
            <a:r>
              <a:rPr sz="2400" dirty="0">
                <a:solidFill>
                  <a:srgbClr val="FFFFFF"/>
                </a:solidFill>
                <a:latin typeface="Helvetica"/>
                <a:cs typeface="Helvetica"/>
              </a:rPr>
              <a:t>ocess</a:t>
            </a:r>
            <a:r>
              <a:rPr sz="2400" spc="-10" dirty="0">
                <a:solidFill>
                  <a:srgbClr val="FFFFFF"/>
                </a:solidFill>
                <a:latin typeface="Helvetica"/>
                <a:cs typeface="Helvetica"/>
              </a:rPr>
              <a:t>i</a:t>
            </a:r>
            <a:r>
              <a:rPr sz="2400" dirty="0">
                <a:solidFill>
                  <a:srgbClr val="FFFFFF"/>
                </a:solidFill>
                <a:latin typeface="Helvetica"/>
                <a:cs typeface="Helvetica"/>
              </a:rPr>
              <a:t>ng</a:t>
            </a:r>
            <a:r>
              <a:rPr sz="2400" spc="20" dirty="0">
                <a:solidFill>
                  <a:srgbClr val="FFFFFF"/>
                </a:solidFill>
                <a:latin typeface="Helvetica"/>
                <a:cs typeface="Helvetica"/>
              </a:rPr>
              <a:t> </a:t>
            </a:r>
            <a:r>
              <a:rPr sz="2400" dirty="0">
                <a:solidFill>
                  <a:srgbClr val="FFFFFF"/>
                </a:solidFill>
                <a:latin typeface="Helvetica"/>
                <a:cs typeface="Helvetica"/>
              </a:rPr>
              <a:t>usi</a:t>
            </a:r>
            <a:r>
              <a:rPr sz="2400" spc="-10" dirty="0">
                <a:solidFill>
                  <a:srgbClr val="FFFFFF"/>
                </a:solidFill>
                <a:latin typeface="Helvetica"/>
                <a:cs typeface="Helvetica"/>
              </a:rPr>
              <a:t>n</a:t>
            </a:r>
            <a:r>
              <a:rPr sz="2400" dirty="0">
                <a:solidFill>
                  <a:srgbClr val="FFFFFF"/>
                </a:solidFill>
                <a:latin typeface="Helvetica"/>
                <a:cs typeface="Helvetica"/>
              </a:rPr>
              <a:t>g</a:t>
            </a:r>
            <a:r>
              <a:rPr sz="2400" spc="10" dirty="0">
                <a:solidFill>
                  <a:srgbClr val="FFFFFF"/>
                </a:solidFill>
                <a:latin typeface="Helvetica"/>
                <a:cs typeface="Helvetica"/>
              </a:rPr>
              <a:t> </a:t>
            </a:r>
            <a:r>
              <a:rPr sz="2400" dirty="0">
                <a:solidFill>
                  <a:srgbClr val="FFFFFF"/>
                </a:solidFill>
                <a:latin typeface="Helvetica"/>
                <a:cs typeface="Helvetica"/>
              </a:rPr>
              <a:t>disk storage</a:t>
            </a:r>
            <a:endParaRPr sz="2400">
              <a:latin typeface="Helvetica"/>
              <a:cs typeface="Helvetica"/>
            </a:endParaRPr>
          </a:p>
        </p:txBody>
      </p:sp>
      <p:sp>
        <p:nvSpPr>
          <p:cNvPr id="5" name="object 8">
            <a:extLst>
              <a:ext uri="{FF2B5EF4-FFF2-40B4-BE49-F238E27FC236}">
                <a16:creationId xmlns:a16="http://schemas.microsoft.com/office/drawing/2014/main" id="{DE14586F-BEBD-5B4C-85F9-59DC6700A311}"/>
              </a:ext>
            </a:extLst>
          </p:cNvPr>
          <p:cNvSpPr txBox="1"/>
          <p:nvPr/>
        </p:nvSpPr>
        <p:spPr>
          <a:xfrm>
            <a:off x="5411280" y="2997247"/>
            <a:ext cx="1717675" cy="330200"/>
          </a:xfrm>
          <a:prstGeom prst="rect">
            <a:avLst/>
          </a:prstGeom>
        </p:spPr>
        <p:txBody>
          <a:bodyPr vert="horz" wrap="square" lIns="0" tIns="0" rIns="0" bIns="0" rtlCol="0">
            <a:spAutoFit/>
          </a:bodyPr>
          <a:lstStyle/>
          <a:p>
            <a:pPr marL="12700">
              <a:lnSpc>
                <a:spcPct val="100000"/>
              </a:lnSpc>
            </a:pPr>
            <a:r>
              <a:rPr sz="2400" dirty="0">
                <a:solidFill>
                  <a:srgbClr val="FFFFFF"/>
                </a:solidFill>
                <a:latin typeface="Helvetica"/>
                <a:cs typeface="Helvetica"/>
              </a:rPr>
              <a:t>H</a:t>
            </a:r>
            <a:r>
              <a:rPr sz="2400" spc="-10" dirty="0">
                <a:solidFill>
                  <a:srgbClr val="FFFFFF"/>
                </a:solidFill>
                <a:latin typeface="Helvetica"/>
                <a:cs typeface="Helvetica"/>
              </a:rPr>
              <a:t>i</a:t>
            </a:r>
            <a:r>
              <a:rPr sz="2400" dirty="0">
                <a:solidFill>
                  <a:srgbClr val="FFFFFF"/>
                </a:solidFill>
                <a:latin typeface="Helvetica"/>
                <a:cs typeface="Helvetica"/>
              </a:rPr>
              <a:t>g</a:t>
            </a:r>
            <a:r>
              <a:rPr sz="2400" spc="-5" dirty="0">
                <a:solidFill>
                  <a:srgbClr val="FFFFFF"/>
                </a:solidFill>
                <a:latin typeface="Helvetica"/>
                <a:cs typeface="Helvetica"/>
              </a:rPr>
              <a:t>h</a:t>
            </a:r>
            <a:r>
              <a:rPr sz="2400" dirty="0">
                <a:solidFill>
                  <a:srgbClr val="FFFFFF"/>
                </a:solidFill>
                <a:latin typeface="Helvetica"/>
                <a:cs typeface="Helvetica"/>
              </a:rPr>
              <a:t>-l</a:t>
            </a:r>
            <a:r>
              <a:rPr sz="2400" spc="-10" dirty="0">
                <a:solidFill>
                  <a:srgbClr val="FFFFFF"/>
                </a:solidFill>
                <a:latin typeface="Helvetica"/>
                <a:cs typeface="Helvetica"/>
              </a:rPr>
              <a:t>a</a:t>
            </a:r>
            <a:r>
              <a:rPr sz="2400" dirty="0">
                <a:solidFill>
                  <a:srgbClr val="FFFFFF"/>
                </a:solidFill>
                <a:latin typeface="Helvetica"/>
                <a:cs typeface="Helvetica"/>
              </a:rPr>
              <a:t>tency</a:t>
            </a:r>
            <a:endParaRPr sz="2400">
              <a:latin typeface="Helvetica"/>
              <a:cs typeface="Helvetica"/>
            </a:endParaRPr>
          </a:p>
        </p:txBody>
      </p:sp>
      <p:sp>
        <p:nvSpPr>
          <p:cNvPr id="6" name="object 9">
            <a:extLst>
              <a:ext uri="{FF2B5EF4-FFF2-40B4-BE49-F238E27FC236}">
                <a16:creationId xmlns:a16="http://schemas.microsoft.com/office/drawing/2014/main" id="{41CCD396-A8F0-A542-B512-8A519E265C9B}"/>
              </a:ext>
            </a:extLst>
          </p:cNvPr>
          <p:cNvSpPr txBox="1"/>
          <p:nvPr/>
        </p:nvSpPr>
        <p:spPr>
          <a:xfrm>
            <a:off x="5330507" y="4292951"/>
            <a:ext cx="1530985" cy="863600"/>
          </a:xfrm>
          <a:prstGeom prst="rect">
            <a:avLst/>
          </a:prstGeom>
        </p:spPr>
        <p:txBody>
          <a:bodyPr vert="horz" wrap="square" lIns="0" tIns="0" rIns="0" bIns="0" rtlCol="0">
            <a:spAutoFit/>
          </a:bodyPr>
          <a:lstStyle/>
          <a:p>
            <a:pPr marL="12700" marR="5080" indent="70485">
              <a:lnSpc>
                <a:spcPct val="145800"/>
              </a:lnSpc>
            </a:pPr>
            <a:r>
              <a:rPr sz="2400" dirty="0">
                <a:solidFill>
                  <a:srgbClr val="FFFFFF"/>
                </a:solidFill>
                <a:latin typeface="Helvetica"/>
                <a:cs typeface="Helvetica"/>
              </a:rPr>
              <a:t>Java R</a:t>
            </a:r>
            <a:r>
              <a:rPr sz="2400" spc="-10" dirty="0">
                <a:solidFill>
                  <a:srgbClr val="FFFFFF"/>
                </a:solidFill>
                <a:latin typeface="Helvetica"/>
                <a:cs typeface="Helvetica"/>
              </a:rPr>
              <a:t>e</a:t>
            </a:r>
            <a:r>
              <a:rPr sz="2400" dirty="0">
                <a:solidFill>
                  <a:srgbClr val="FFFFFF"/>
                </a:solidFill>
                <a:latin typeface="Helvetica"/>
                <a:cs typeface="Helvetica"/>
              </a:rPr>
              <a:t>pl</a:t>
            </a:r>
            <a:r>
              <a:rPr sz="2400" spc="-15" dirty="0">
                <a:solidFill>
                  <a:srgbClr val="FFFFFF"/>
                </a:solidFill>
                <a:latin typeface="Helvetica"/>
                <a:cs typeface="Helvetica"/>
              </a:rPr>
              <a:t>i</a:t>
            </a:r>
            <a:r>
              <a:rPr sz="2400" dirty="0">
                <a:solidFill>
                  <a:srgbClr val="FFFFFF"/>
                </a:solidFill>
                <a:latin typeface="Helvetica"/>
                <a:cs typeface="Helvetica"/>
              </a:rPr>
              <a:t>cation</a:t>
            </a:r>
            <a:endParaRPr sz="2400">
              <a:latin typeface="Helvetica"/>
              <a:cs typeface="Helvetica"/>
            </a:endParaRPr>
          </a:p>
        </p:txBody>
      </p:sp>
      <p:sp>
        <p:nvSpPr>
          <p:cNvPr id="7" name="object 10">
            <a:extLst>
              <a:ext uri="{FF2B5EF4-FFF2-40B4-BE49-F238E27FC236}">
                <a16:creationId xmlns:a16="http://schemas.microsoft.com/office/drawing/2014/main" id="{C4D7AB90-434E-2E4D-BB21-66DB1AADABBF}"/>
              </a:ext>
            </a:extLst>
          </p:cNvPr>
          <p:cNvSpPr txBox="1"/>
          <p:nvPr/>
        </p:nvSpPr>
        <p:spPr>
          <a:xfrm>
            <a:off x="1660335" y="2075069"/>
            <a:ext cx="3505200" cy="685800"/>
          </a:xfrm>
          <a:prstGeom prst="rect">
            <a:avLst/>
          </a:prstGeom>
          <a:solidFill>
            <a:srgbClr val="FFC000"/>
          </a:solidFill>
        </p:spPr>
        <p:txBody>
          <a:bodyPr vert="horz" wrap="square" lIns="0" tIns="0" rIns="0" bIns="0" rtlCol="0">
            <a:spAutoFit/>
          </a:bodyPr>
          <a:lstStyle/>
          <a:p>
            <a:pPr marL="541020">
              <a:lnSpc>
                <a:spcPct val="100000"/>
              </a:lnSpc>
            </a:pPr>
            <a:r>
              <a:rPr sz="2400" b="1" dirty="0">
                <a:solidFill>
                  <a:srgbClr val="FFFFFF"/>
                </a:solidFill>
                <a:latin typeface="Helvetica"/>
                <a:cs typeface="Helvetica"/>
              </a:rPr>
              <a:t>E</a:t>
            </a:r>
            <a:r>
              <a:rPr sz="2400" b="1" spc="-10" dirty="0">
                <a:solidFill>
                  <a:srgbClr val="FFFFFF"/>
                </a:solidFill>
                <a:latin typeface="Helvetica"/>
                <a:cs typeface="Helvetica"/>
              </a:rPr>
              <a:t>x</a:t>
            </a:r>
            <a:r>
              <a:rPr sz="2400" b="1" dirty="0">
                <a:solidFill>
                  <a:srgbClr val="FFFFFF"/>
                </a:solidFill>
                <a:latin typeface="Helvetica"/>
                <a:cs typeface="Helvetica"/>
              </a:rPr>
              <a:t>ec</a:t>
            </a:r>
            <a:r>
              <a:rPr sz="2400" b="1" spc="-10" dirty="0">
                <a:solidFill>
                  <a:srgbClr val="FFFFFF"/>
                </a:solidFill>
                <a:latin typeface="Helvetica"/>
                <a:cs typeface="Helvetica"/>
              </a:rPr>
              <a:t>u</a:t>
            </a:r>
            <a:r>
              <a:rPr sz="2400" b="1" dirty="0">
                <a:solidFill>
                  <a:srgbClr val="FFFFFF"/>
                </a:solidFill>
                <a:latin typeface="Helvetica"/>
                <a:cs typeface="Helvetica"/>
              </a:rPr>
              <a:t>t</a:t>
            </a:r>
            <a:r>
              <a:rPr sz="2400" b="1" spc="5" dirty="0">
                <a:solidFill>
                  <a:srgbClr val="FFFFFF"/>
                </a:solidFill>
                <a:latin typeface="Helvetica"/>
                <a:cs typeface="Helvetica"/>
              </a:rPr>
              <a:t>i</a:t>
            </a:r>
            <a:r>
              <a:rPr sz="2400" b="1" dirty="0">
                <a:solidFill>
                  <a:srgbClr val="FFFFFF"/>
                </a:solidFill>
                <a:latin typeface="Helvetica"/>
                <a:cs typeface="Helvetica"/>
              </a:rPr>
              <a:t>on</a:t>
            </a:r>
            <a:r>
              <a:rPr sz="2400" b="1" spc="-15" dirty="0">
                <a:solidFill>
                  <a:srgbClr val="FFFFFF"/>
                </a:solidFill>
                <a:latin typeface="Helvetica"/>
                <a:cs typeface="Helvetica"/>
              </a:rPr>
              <a:t> </a:t>
            </a:r>
            <a:r>
              <a:rPr sz="2400" b="1" dirty="0">
                <a:solidFill>
                  <a:srgbClr val="FFFFFF"/>
                </a:solidFill>
                <a:latin typeface="Helvetica"/>
                <a:cs typeface="Helvetica"/>
              </a:rPr>
              <a:t>Model</a:t>
            </a:r>
            <a:endParaRPr sz="2400">
              <a:latin typeface="Helvetica"/>
              <a:cs typeface="Helvetica"/>
            </a:endParaRPr>
          </a:p>
        </p:txBody>
      </p:sp>
      <p:sp>
        <p:nvSpPr>
          <p:cNvPr id="8" name="object 11">
            <a:extLst>
              <a:ext uri="{FF2B5EF4-FFF2-40B4-BE49-F238E27FC236}">
                <a16:creationId xmlns:a16="http://schemas.microsoft.com/office/drawing/2014/main" id="{6F3675B8-8E04-0B4E-9E9B-0A7BAD1C69C9}"/>
              </a:ext>
            </a:extLst>
          </p:cNvPr>
          <p:cNvSpPr txBox="1"/>
          <p:nvPr/>
        </p:nvSpPr>
        <p:spPr>
          <a:xfrm>
            <a:off x="1660335" y="2837069"/>
            <a:ext cx="3505200" cy="609600"/>
          </a:xfrm>
          <a:prstGeom prst="rect">
            <a:avLst/>
          </a:prstGeom>
          <a:solidFill>
            <a:srgbClr val="FFC000"/>
          </a:solidFill>
        </p:spPr>
        <p:txBody>
          <a:bodyPr vert="horz" wrap="square" lIns="0" tIns="0" rIns="0" bIns="0" rtlCol="0">
            <a:spAutoFit/>
          </a:bodyPr>
          <a:lstStyle/>
          <a:p>
            <a:pPr marL="3175" algn="ctr">
              <a:lnSpc>
                <a:spcPct val="100000"/>
              </a:lnSpc>
            </a:pPr>
            <a:r>
              <a:rPr sz="2400" b="1" dirty="0">
                <a:solidFill>
                  <a:srgbClr val="FFFFFF"/>
                </a:solidFill>
                <a:latin typeface="Helvetica"/>
                <a:cs typeface="Helvetica"/>
              </a:rPr>
              <a:t>Laten</a:t>
            </a:r>
            <a:r>
              <a:rPr sz="2400" b="1" spc="-10" dirty="0">
                <a:solidFill>
                  <a:srgbClr val="FFFFFF"/>
                </a:solidFill>
                <a:latin typeface="Helvetica"/>
                <a:cs typeface="Helvetica"/>
              </a:rPr>
              <a:t>c</a:t>
            </a:r>
            <a:r>
              <a:rPr sz="2400" b="1" dirty="0">
                <a:solidFill>
                  <a:srgbClr val="FFFFFF"/>
                </a:solidFill>
                <a:latin typeface="Helvetica"/>
                <a:cs typeface="Helvetica"/>
              </a:rPr>
              <a:t>y</a:t>
            </a:r>
            <a:endParaRPr sz="2400">
              <a:latin typeface="Helvetica"/>
              <a:cs typeface="Helvetica"/>
            </a:endParaRPr>
          </a:p>
        </p:txBody>
      </p:sp>
      <p:sp>
        <p:nvSpPr>
          <p:cNvPr id="9" name="object 12">
            <a:extLst>
              <a:ext uri="{FF2B5EF4-FFF2-40B4-BE49-F238E27FC236}">
                <a16:creationId xmlns:a16="http://schemas.microsoft.com/office/drawing/2014/main" id="{05415696-AFA9-5346-A6AB-2CF27E8D52DA}"/>
              </a:ext>
            </a:extLst>
          </p:cNvPr>
          <p:cNvSpPr txBox="1"/>
          <p:nvPr/>
        </p:nvSpPr>
        <p:spPr>
          <a:xfrm>
            <a:off x="1660335" y="4742069"/>
            <a:ext cx="3505200" cy="533400"/>
          </a:xfrm>
          <a:prstGeom prst="rect">
            <a:avLst/>
          </a:prstGeom>
          <a:solidFill>
            <a:srgbClr val="FFC000"/>
          </a:solidFill>
        </p:spPr>
        <p:txBody>
          <a:bodyPr vert="horz" wrap="square" lIns="0" tIns="0" rIns="0" bIns="0" rtlCol="0">
            <a:spAutoFit/>
          </a:bodyPr>
          <a:lstStyle/>
          <a:p>
            <a:pPr marL="638810">
              <a:lnSpc>
                <a:spcPct val="100000"/>
              </a:lnSpc>
            </a:pPr>
            <a:r>
              <a:rPr sz="2400" b="1" dirty="0">
                <a:solidFill>
                  <a:srgbClr val="FFFFFF"/>
                </a:solidFill>
                <a:latin typeface="Helvetica"/>
                <a:cs typeface="Helvetica"/>
              </a:rPr>
              <a:t>Fa</a:t>
            </a:r>
            <a:r>
              <a:rPr sz="2400" b="1" spc="-10" dirty="0">
                <a:solidFill>
                  <a:srgbClr val="FFFFFF"/>
                </a:solidFill>
                <a:latin typeface="Helvetica"/>
                <a:cs typeface="Helvetica"/>
              </a:rPr>
              <a:t>u</a:t>
            </a:r>
            <a:r>
              <a:rPr sz="2400" b="1" dirty="0">
                <a:solidFill>
                  <a:srgbClr val="FFFFFF"/>
                </a:solidFill>
                <a:latin typeface="Helvetica"/>
                <a:cs typeface="Helvetica"/>
              </a:rPr>
              <a:t>lt</a:t>
            </a:r>
            <a:r>
              <a:rPr sz="2400" b="1" spc="-15" dirty="0">
                <a:solidFill>
                  <a:srgbClr val="FFFFFF"/>
                </a:solidFill>
                <a:latin typeface="Helvetica"/>
                <a:cs typeface="Helvetica"/>
              </a:rPr>
              <a:t> </a:t>
            </a:r>
            <a:r>
              <a:rPr sz="2400" b="1" spc="-185" dirty="0">
                <a:solidFill>
                  <a:srgbClr val="FFFFFF"/>
                </a:solidFill>
                <a:latin typeface="Helvetica"/>
                <a:cs typeface="Helvetica"/>
              </a:rPr>
              <a:t>T</a:t>
            </a:r>
            <a:r>
              <a:rPr sz="2400" b="1" dirty="0">
                <a:solidFill>
                  <a:srgbClr val="FFFFFF"/>
                </a:solidFill>
                <a:latin typeface="Helvetica"/>
                <a:cs typeface="Helvetica"/>
              </a:rPr>
              <a:t>olerance</a:t>
            </a:r>
            <a:endParaRPr sz="2400">
              <a:latin typeface="Helvetica"/>
              <a:cs typeface="Helvetica"/>
            </a:endParaRPr>
          </a:p>
        </p:txBody>
      </p:sp>
      <p:sp>
        <p:nvSpPr>
          <p:cNvPr id="10" name="object 13">
            <a:extLst>
              <a:ext uri="{FF2B5EF4-FFF2-40B4-BE49-F238E27FC236}">
                <a16:creationId xmlns:a16="http://schemas.microsoft.com/office/drawing/2014/main" id="{52F19956-2690-F241-A847-FBC7D71D38B9}"/>
              </a:ext>
            </a:extLst>
          </p:cNvPr>
          <p:cNvSpPr txBox="1"/>
          <p:nvPr/>
        </p:nvSpPr>
        <p:spPr>
          <a:xfrm>
            <a:off x="1660335" y="4132469"/>
            <a:ext cx="3505200" cy="533400"/>
          </a:xfrm>
          <a:prstGeom prst="rect">
            <a:avLst/>
          </a:prstGeom>
          <a:solidFill>
            <a:srgbClr val="FFC000"/>
          </a:solidFill>
        </p:spPr>
        <p:txBody>
          <a:bodyPr vert="horz" wrap="square" lIns="0" tIns="0" rIns="0" bIns="0" rtlCol="0">
            <a:spAutoFit/>
          </a:bodyPr>
          <a:lstStyle/>
          <a:p>
            <a:pPr marL="35560">
              <a:lnSpc>
                <a:spcPct val="100000"/>
              </a:lnSpc>
            </a:pPr>
            <a:r>
              <a:rPr sz="2300" b="1" dirty="0">
                <a:solidFill>
                  <a:srgbClr val="FFFFFF"/>
                </a:solidFill>
                <a:latin typeface="Helvetica"/>
                <a:cs typeface="Helvetica"/>
              </a:rPr>
              <a:t>Program</a:t>
            </a:r>
            <a:r>
              <a:rPr sz="2300" b="1" spc="5" dirty="0">
                <a:solidFill>
                  <a:srgbClr val="FFFFFF"/>
                </a:solidFill>
                <a:latin typeface="Helvetica"/>
                <a:cs typeface="Helvetica"/>
              </a:rPr>
              <a:t>m</a:t>
            </a:r>
            <a:r>
              <a:rPr sz="2300" b="1" dirty="0">
                <a:solidFill>
                  <a:srgbClr val="FFFFFF"/>
                </a:solidFill>
                <a:latin typeface="Helvetica"/>
                <a:cs typeface="Helvetica"/>
              </a:rPr>
              <a:t>i</a:t>
            </a:r>
            <a:r>
              <a:rPr sz="2300" b="1" spc="-10" dirty="0">
                <a:solidFill>
                  <a:srgbClr val="FFFFFF"/>
                </a:solidFill>
                <a:latin typeface="Helvetica"/>
                <a:cs typeface="Helvetica"/>
              </a:rPr>
              <a:t>n</a:t>
            </a:r>
            <a:r>
              <a:rPr sz="2300" b="1" dirty="0">
                <a:solidFill>
                  <a:srgbClr val="FFFFFF"/>
                </a:solidFill>
                <a:latin typeface="Helvetica"/>
                <a:cs typeface="Helvetica"/>
              </a:rPr>
              <a:t>g</a:t>
            </a:r>
            <a:r>
              <a:rPr sz="2300" b="1" spc="-35" dirty="0">
                <a:solidFill>
                  <a:srgbClr val="FFFFFF"/>
                </a:solidFill>
                <a:latin typeface="Helvetica"/>
                <a:cs typeface="Helvetica"/>
              </a:rPr>
              <a:t> </a:t>
            </a:r>
            <a:r>
              <a:rPr sz="2300" b="1" dirty="0">
                <a:solidFill>
                  <a:srgbClr val="FFFFFF"/>
                </a:solidFill>
                <a:latin typeface="Helvetica"/>
                <a:cs typeface="Helvetica"/>
              </a:rPr>
              <a:t>Lan</a:t>
            </a:r>
            <a:r>
              <a:rPr sz="2300" b="1" spc="-10" dirty="0">
                <a:solidFill>
                  <a:srgbClr val="FFFFFF"/>
                </a:solidFill>
                <a:latin typeface="Helvetica"/>
                <a:cs typeface="Helvetica"/>
              </a:rPr>
              <a:t>g</a:t>
            </a:r>
            <a:r>
              <a:rPr sz="2300" b="1" dirty="0">
                <a:solidFill>
                  <a:srgbClr val="FFFFFF"/>
                </a:solidFill>
                <a:latin typeface="Helvetica"/>
                <a:cs typeface="Helvetica"/>
              </a:rPr>
              <a:t>uage</a:t>
            </a:r>
            <a:endParaRPr sz="2300">
              <a:latin typeface="Helvetica"/>
              <a:cs typeface="Helvetica"/>
            </a:endParaRPr>
          </a:p>
        </p:txBody>
      </p:sp>
      <p:sp>
        <p:nvSpPr>
          <p:cNvPr id="11" name="object 14">
            <a:extLst>
              <a:ext uri="{FF2B5EF4-FFF2-40B4-BE49-F238E27FC236}">
                <a16:creationId xmlns:a16="http://schemas.microsoft.com/office/drawing/2014/main" id="{4E400A47-C6CB-2942-BBB8-F2E3CD2B69B3}"/>
              </a:ext>
            </a:extLst>
          </p:cNvPr>
          <p:cNvSpPr txBox="1"/>
          <p:nvPr/>
        </p:nvSpPr>
        <p:spPr>
          <a:xfrm>
            <a:off x="1660335" y="3522869"/>
            <a:ext cx="3505200" cy="533400"/>
          </a:xfrm>
          <a:prstGeom prst="rect">
            <a:avLst/>
          </a:prstGeom>
          <a:solidFill>
            <a:srgbClr val="FFC000"/>
          </a:solidFill>
        </p:spPr>
        <p:txBody>
          <a:bodyPr vert="horz" wrap="square" lIns="0" tIns="0" rIns="0" bIns="0" rtlCol="0">
            <a:spAutoFit/>
          </a:bodyPr>
          <a:lstStyle/>
          <a:p>
            <a:pPr marL="998855">
              <a:lnSpc>
                <a:spcPct val="100000"/>
              </a:lnSpc>
            </a:pPr>
            <a:r>
              <a:rPr sz="2400" b="1" dirty="0">
                <a:solidFill>
                  <a:srgbClr val="FFFFFF"/>
                </a:solidFill>
                <a:latin typeface="Helvetica"/>
                <a:cs typeface="Helvetica"/>
              </a:rPr>
              <a:t>S</a:t>
            </a:r>
            <a:r>
              <a:rPr sz="2400" b="1" spc="-10" dirty="0">
                <a:solidFill>
                  <a:srgbClr val="FFFFFF"/>
                </a:solidFill>
                <a:latin typeface="Helvetica"/>
                <a:cs typeface="Helvetica"/>
              </a:rPr>
              <a:t>c</a:t>
            </a:r>
            <a:r>
              <a:rPr sz="2400" b="1" dirty="0">
                <a:solidFill>
                  <a:srgbClr val="FFFFFF"/>
                </a:solidFill>
                <a:latin typeface="Helvetica"/>
                <a:cs typeface="Helvetica"/>
              </a:rPr>
              <a:t>alabili</a:t>
            </a:r>
            <a:r>
              <a:rPr sz="2400" b="1" spc="5" dirty="0">
                <a:solidFill>
                  <a:srgbClr val="FFFFFF"/>
                </a:solidFill>
                <a:latin typeface="Helvetica"/>
                <a:cs typeface="Helvetica"/>
              </a:rPr>
              <a:t>t</a:t>
            </a:r>
            <a:r>
              <a:rPr sz="2400" b="1" dirty="0">
                <a:solidFill>
                  <a:srgbClr val="FFFFFF"/>
                </a:solidFill>
                <a:latin typeface="Helvetica"/>
                <a:cs typeface="Helvetica"/>
              </a:rPr>
              <a:t>y</a:t>
            </a:r>
            <a:endParaRPr sz="2400">
              <a:latin typeface="Helvetica"/>
              <a:cs typeface="Helvetica"/>
            </a:endParaRPr>
          </a:p>
        </p:txBody>
      </p:sp>
    </p:spTree>
    <p:extLst>
      <p:ext uri="{BB962C8B-B14F-4D97-AF65-F5344CB8AC3E}">
        <p14:creationId xmlns:p14="http://schemas.microsoft.com/office/powerpoint/2010/main" val="199221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236E-6E95-8745-8ADC-B372FF6FBA0F}"/>
              </a:ext>
            </a:extLst>
          </p:cNvPr>
          <p:cNvSpPr>
            <a:spLocks noGrp="1"/>
          </p:cNvSpPr>
          <p:nvPr>
            <p:ph type="title"/>
          </p:nvPr>
        </p:nvSpPr>
        <p:spPr/>
        <p:txBody>
          <a:bodyPr>
            <a:normAutofit fontScale="90000"/>
          </a:bodyPr>
          <a:lstStyle/>
          <a:p>
            <a:r>
              <a:rPr lang="en-US" dirty="0"/>
              <a:t>Shortcomings of Hadoop MapReduce</a:t>
            </a:r>
          </a:p>
        </p:txBody>
      </p:sp>
      <p:sp>
        <p:nvSpPr>
          <p:cNvPr id="3" name="Content Placeholder 2">
            <a:extLst>
              <a:ext uri="{FF2B5EF4-FFF2-40B4-BE49-F238E27FC236}">
                <a16:creationId xmlns:a16="http://schemas.microsoft.com/office/drawing/2014/main" id="{8FA5DC4D-5862-A843-930C-46995C6AA961}"/>
              </a:ext>
            </a:extLst>
          </p:cNvPr>
          <p:cNvSpPr>
            <a:spLocks noGrp="1"/>
          </p:cNvSpPr>
          <p:nvPr>
            <p:ph idx="1"/>
          </p:nvPr>
        </p:nvSpPr>
        <p:spPr/>
        <p:txBody>
          <a:bodyPr/>
          <a:lstStyle/>
          <a:p>
            <a:r>
              <a:rPr lang="en-US" dirty="0"/>
              <a:t>Only for Map and Reduce based computations</a:t>
            </a:r>
          </a:p>
          <a:p>
            <a:r>
              <a:rPr lang="en-US" dirty="0"/>
              <a:t>Relies on reading data from HDFS</a:t>
            </a:r>
          </a:p>
          <a:p>
            <a:r>
              <a:rPr lang="en-US" dirty="0"/>
              <a:t>Native support for Java only</a:t>
            </a:r>
          </a:p>
          <a:p>
            <a:r>
              <a:rPr lang="en-US" dirty="0"/>
              <a:t>No interactive shell support</a:t>
            </a:r>
          </a:p>
          <a:p>
            <a:r>
              <a:rPr lang="en-US" dirty="0"/>
              <a:t>No support for streaming</a:t>
            </a:r>
          </a:p>
          <a:p>
            <a:endParaRPr lang="en-US" dirty="0"/>
          </a:p>
        </p:txBody>
      </p:sp>
    </p:spTree>
    <p:extLst>
      <p:ext uri="{BB962C8B-B14F-4D97-AF65-F5344CB8AC3E}">
        <p14:creationId xmlns:p14="http://schemas.microsoft.com/office/powerpoint/2010/main" val="1492165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pic>
        <p:nvPicPr>
          <p:cNvPr id="624" name="Google Shape;624;p117"/>
          <p:cNvPicPr preferRelativeResize="0"/>
          <p:nvPr/>
        </p:nvPicPr>
        <p:blipFill>
          <a:blip r:embed="rId3">
            <a:alphaModFix/>
          </a:blip>
          <a:stretch>
            <a:fillRect/>
          </a:stretch>
        </p:blipFill>
        <p:spPr>
          <a:xfrm>
            <a:off x="4517400" y="450639"/>
            <a:ext cx="3157200" cy="1645400"/>
          </a:xfrm>
          <a:prstGeom prst="rect">
            <a:avLst/>
          </a:prstGeom>
          <a:noFill/>
          <a:ln>
            <a:noFill/>
          </a:ln>
        </p:spPr>
      </p:pic>
      <p:sp>
        <p:nvSpPr>
          <p:cNvPr id="625" name="Google Shape;625;p117"/>
          <p:cNvSpPr txBox="1">
            <a:spLocks noGrp="1"/>
          </p:cNvSpPr>
          <p:nvPr>
            <p:ph type="body" idx="1"/>
          </p:nvPr>
        </p:nvSpPr>
        <p:spPr>
          <a:xfrm>
            <a:off x="466000" y="2828668"/>
            <a:ext cx="11260000" cy="2625200"/>
          </a:xfrm>
          <a:prstGeom prst="rect">
            <a:avLst/>
          </a:prstGeom>
          <a:noFill/>
          <a:ln>
            <a:noFill/>
          </a:ln>
        </p:spPr>
        <p:txBody>
          <a:bodyPr spcFirstLastPara="1" vert="horz" wrap="square" lIns="0" tIns="45700" rIns="0" bIns="45700" rtlCol="0" anchor="t" anchorCtr="0">
            <a:normAutofit fontScale="62500" lnSpcReduction="20000"/>
          </a:bodyPr>
          <a:lstStyle/>
          <a:p>
            <a:pPr marL="0" indent="0" algn="ctr">
              <a:lnSpc>
                <a:spcPct val="200000"/>
              </a:lnSpc>
              <a:spcBef>
                <a:spcPts val="0"/>
              </a:spcBef>
              <a:buNone/>
            </a:pPr>
            <a:r>
              <a:rPr lang="en" dirty="0"/>
              <a:t>De-facto standard unified analytics engine for big data processing</a:t>
            </a:r>
            <a:endParaRPr dirty="0"/>
          </a:p>
          <a:p>
            <a:pPr marL="0" indent="0" algn="ctr">
              <a:lnSpc>
                <a:spcPct val="200000"/>
              </a:lnSpc>
              <a:spcBef>
                <a:spcPts val="1333"/>
              </a:spcBef>
              <a:buNone/>
            </a:pPr>
            <a:r>
              <a:rPr lang="en" dirty="0"/>
              <a:t>Largest open-source project in data processing</a:t>
            </a:r>
            <a:endParaRPr dirty="0"/>
          </a:p>
          <a:p>
            <a:pPr marL="0" indent="0" algn="ctr">
              <a:lnSpc>
                <a:spcPct val="200000"/>
              </a:lnSpc>
              <a:spcBef>
                <a:spcPts val="1333"/>
              </a:spcBef>
              <a:spcAft>
                <a:spcPts val="1333"/>
              </a:spcAft>
              <a:buNone/>
            </a:pPr>
            <a:r>
              <a:rPr lang="en" dirty="0"/>
              <a:t>Technology created by the founders of Databricks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5">
                                            <p:txEl>
                                              <p:pRg st="0" end="0"/>
                                            </p:txEl>
                                          </p:spTgt>
                                        </p:tgtEl>
                                        <p:attrNameLst>
                                          <p:attrName>style.visibility</p:attrName>
                                        </p:attrNameLst>
                                      </p:cBhvr>
                                      <p:to>
                                        <p:strVal val="visible"/>
                                      </p:to>
                                    </p:set>
                                    <p:animEffect transition="in" filter="fade">
                                      <p:cBhvr>
                                        <p:cTn id="7" dur="1000"/>
                                        <p:tgtEl>
                                          <p:spTgt spid="6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5">
                                            <p:txEl>
                                              <p:pRg st="1" end="1"/>
                                            </p:txEl>
                                          </p:spTgt>
                                        </p:tgtEl>
                                        <p:attrNameLst>
                                          <p:attrName>style.visibility</p:attrName>
                                        </p:attrNameLst>
                                      </p:cBhvr>
                                      <p:to>
                                        <p:strVal val="visible"/>
                                      </p:to>
                                    </p:set>
                                    <p:animEffect transition="in" filter="fade">
                                      <p:cBhvr>
                                        <p:cTn id="12" dur="1000"/>
                                        <p:tgtEl>
                                          <p:spTgt spid="6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5">
                                            <p:txEl>
                                              <p:pRg st="2" end="2"/>
                                            </p:txEl>
                                          </p:spTgt>
                                        </p:tgtEl>
                                        <p:attrNameLst>
                                          <p:attrName>style.visibility</p:attrName>
                                        </p:attrNameLst>
                                      </p:cBhvr>
                                      <p:to>
                                        <p:strVal val="visible"/>
                                      </p:to>
                                    </p:set>
                                    <p:animEffect transition="in" filter="fade">
                                      <p:cBhvr>
                                        <p:cTn id="17" dur="1000"/>
                                        <p:tgtEl>
                                          <p:spTgt spid="6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CD5FDB-C839-8748-B100-99D4EE5DE43E}"/>
              </a:ext>
            </a:extLst>
          </p:cNvPr>
          <p:cNvSpPr/>
          <p:nvPr/>
        </p:nvSpPr>
        <p:spPr>
          <a:xfrm>
            <a:off x="4841930" y="1746395"/>
            <a:ext cx="1698171" cy="44413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A2E9D-F709-B746-B1DF-892DB2C1860F}"/>
              </a:ext>
            </a:extLst>
          </p:cNvPr>
          <p:cNvSpPr>
            <a:spLocks noGrp="1"/>
          </p:cNvSpPr>
          <p:nvPr>
            <p:ph type="title"/>
          </p:nvPr>
        </p:nvSpPr>
        <p:spPr/>
        <p:txBody>
          <a:bodyPr>
            <a:normAutofit fontScale="90000"/>
          </a:bodyPr>
          <a:lstStyle/>
          <a:p>
            <a:r>
              <a:rPr lang="en-US" dirty="0"/>
              <a:t>Apache Spark In-Memory Processing</a:t>
            </a:r>
          </a:p>
        </p:txBody>
      </p:sp>
      <p:sp>
        <p:nvSpPr>
          <p:cNvPr id="4" name="object 3">
            <a:extLst>
              <a:ext uri="{FF2B5EF4-FFF2-40B4-BE49-F238E27FC236}">
                <a16:creationId xmlns:a16="http://schemas.microsoft.com/office/drawing/2014/main" id="{6C352BB5-0D77-9644-8074-4A806D3731D0}"/>
              </a:ext>
            </a:extLst>
          </p:cNvPr>
          <p:cNvSpPr/>
          <p:nvPr/>
        </p:nvSpPr>
        <p:spPr>
          <a:xfrm>
            <a:off x="1375829" y="1994535"/>
            <a:ext cx="9095930" cy="3945092"/>
          </a:xfrm>
          <a:prstGeom prst="rect">
            <a:avLst/>
          </a:prstGeom>
          <a:blipFill>
            <a:blip r:embed="rId2" cstate="print"/>
            <a:stretch>
              <a:fillRect/>
            </a:stretch>
          </a:blipFill>
          <a:ln>
            <a:noFill/>
          </a:ln>
        </p:spPr>
        <p:txBody>
          <a:bodyPr wrap="square" lIns="0" tIns="0" rIns="0" bIns="0" rtlCol="0"/>
          <a:lstStyle/>
          <a:p>
            <a:endParaRPr/>
          </a:p>
        </p:txBody>
      </p:sp>
      <p:sp>
        <p:nvSpPr>
          <p:cNvPr id="5" name="object 4">
            <a:extLst>
              <a:ext uri="{FF2B5EF4-FFF2-40B4-BE49-F238E27FC236}">
                <a16:creationId xmlns:a16="http://schemas.microsoft.com/office/drawing/2014/main" id="{084924C8-490B-E543-AD77-FCFD4B2AEA71}"/>
              </a:ext>
            </a:extLst>
          </p:cNvPr>
          <p:cNvSpPr txBox="1"/>
          <p:nvPr/>
        </p:nvSpPr>
        <p:spPr>
          <a:xfrm>
            <a:off x="3388398" y="2464438"/>
            <a:ext cx="814705" cy="492443"/>
          </a:xfrm>
          <a:prstGeom prst="rect">
            <a:avLst/>
          </a:prstGeom>
        </p:spPr>
        <p:txBody>
          <a:bodyPr vert="horz" wrap="square" lIns="0" tIns="0" rIns="0" bIns="0" rtlCol="0">
            <a:spAutoFit/>
          </a:bodyPr>
          <a:lstStyle/>
          <a:p>
            <a:pPr marL="12700">
              <a:lnSpc>
                <a:spcPct val="100000"/>
              </a:lnSpc>
            </a:pPr>
            <a:r>
              <a:rPr lang="en-US" sz="1600" b="1" spc="-25" dirty="0">
                <a:solidFill>
                  <a:srgbClr val="FFFFFF"/>
                </a:solidFill>
                <a:latin typeface="Helvetica"/>
                <a:cs typeface="Helvetica"/>
              </a:rPr>
              <a:t>Transformation</a:t>
            </a:r>
            <a:endParaRPr sz="1600" dirty="0">
              <a:latin typeface="Helvetica"/>
              <a:cs typeface="Helvetica"/>
            </a:endParaRPr>
          </a:p>
        </p:txBody>
      </p:sp>
      <p:sp>
        <p:nvSpPr>
          <p:cNvPr id="10" name="object 9">
            <a:extLst>
              <a:ext uri="{FF2B5EF4-FFF2-40B4-BE49-F238E27FC236}">
                <a16:creationId xmlns:a16="http://schemas.microsoft.com/office/drawing/2014/main" id="{7A0094BB-0421-0F4C-B44D-DA4172D06AF8}"/>
              </a:ext>
            </a:extLst>
          </p:cNvPr>
          <p:cNvSpPr txBox="1"/>
          <p:nvPr/>
        </p:nvSpPr>
        <p:spPr>
          <a:xfrm>
            <a:off x="1711744" y="2500115"/>
            <a:ext cx="854075" cy="330200"/>
          </a:xfrm>
          <a:prstGeom prst="rect">
            <a:avLst/>
          </a:prstGeom>
        </p:spPr>
        <p:txBody>
          <a:bodyPr vert="horz" wrap="square" lIns="0" tIns="0" rIns="0" bIns="0" rtlCol="0">
            <a:spAutoFit/>
          </a:bodyPr>
          <a:lstStyle/>
          <a:p>
            <a:pPr marL="12700">
              <a:lnSpc>
                <a:spcPct val="100000"/>
              </a:lnSpc>
            </a:pPr>
            <a:r>
              <a:rPr sz="2400" b="1" dirty="0">
                <a:solidFill>
                  <a:srgbClr val="BBFFBB"/>
                </a:solidFill>
                <a:latin typeface="Helvetica"/>
                <a:cs typeface="Helvetica"/>
              </a:rPr>
              <a:t>H</a:t>
            </a:r>
            <a:r>
              <a:rPr sz="2400" b="1" spc="-10" dirty="0">
                <a:solidFill>
                  <a:srgbClr val="BBFFBB"/>
                </a:solidFill>
                <a:latin typeface="Helvetica"/>
                <a:cs typeface="Helvetica"/>
              </a:rPr>
              <a:t>D</a:t>
            </a:r>
            <a:r>
              <a:rPr sz="2400" b="1" dirty="0">
                <a:solidFill>
                  <a:srgbClr val="BBFFBB"/>
                </a:solidFill>
                <a:latin typeface="Helvetica"/>
                <a:cs typeface="Helvetica"/>
              </a:rPr>
              <a:t>FS</a:t>
            </a:r>
            <a:endParaRPr sz="2400">
              <a:latin typeface="Helvetica"/>
              <a:cs typeface="Helvetica"/>
            </a:endParaRPr>
          </a:p>
        </p:txBody>
      </p:sp>
      <p:sp>
        <p:nvSpPr>
          <p:cNvPr id="11" name="object 10">
            <a:extLst>
              <a:ext uri="{FF2B5EF4-FFF2-40B4-BE49-F238E27FC236}">
                <a16:creationId xmlns:a16="http://schemas.microsoft.com/office/drawing/2014/main" id="{29039975-B3DA-4C4D-9EC6-B7EE6F96F99B}"/>
              </a:ext>
            </a:extLst>
          </p:cNvPr>
          <p:cNvSpPr txBox="1"/>
          <p:nvPr/>
        </p:nvSpPr>
        <p:spPr>
          <a:xfrm>
            <a:off x="9409213" y="4710475"/>
            <a:ext cx="974090" cy="695960"/>
          </a:xfrm>
          <a:prstGeom prst="rect">
            <a:avLst/>
          </a:prstGeom>
        </p:spPr>
        <p:txBody>
          <a:bodyPr vert="horz" wrap="square" lIns="0" tIns="0" rIns="0" bIns="0" rtlCol="0">
            <a:spAutoFit/>
          </a:bodyPr>
          <a:lstStyle/>
          <a:p>
            <a:pPr marL="12700" marR="5080">
              <a:lnSpc>
                <a:spcPct val="100000"/>
              </a:lnSpc>
            </a:pPr>
            <a:r>
              <a:rPr sz="2400" b="1" dirty="0">
                <a:solidFill>
                  <a:srgbClr val="BBFFBB"/>
                </a:solidFill>
                <a:latin typeface="Helvetica"/>
                <a:cs typeface="Helvetica"/>
              </a:rPr>
              <a:t>D</a:t>
            </a:r>
            <a:r>
              <a:rPr sz="2400" b="1" spc="-10" dirty="0">
                <a:solidFill>
                  <a:srgbClr val="BBFFBB"/>
                </a:solidFill>
                <a:latin typeface="Helvetica"/>
                <a:cs typeface="Helvetica"/>
              </a:rPr>
              <a:t>a</a:t>
            </a:r>
            <a:r>
              <a:rPr sz="2400" b="1" dirty="0">
                <a:solidFill>
                  <a:srgbClr val="BBFFBB"/>
                </a:solidFill>
                <a:latin typeface="Helvetica"/>
                <a:cs typeface="Helvetica"/>
              </a:rPr>
              <a:t>ta Stores</a:t>
            </a:r>
            <a:endParaRPr sz="2400">
              <a:latin typeface="Helvetica"/>
              <a:cs typeface="Helvetica"/>
            </a:endParaRPr>
          </a:p>
        </p:txBody>
      </p:sp>
      <p:sp>
        <p:nvSpPr>
          <p:cNvPr id="12" name="object 11">
            <a:extLst>
              <a:ext uri="{FF2B5EF4-FFF2-40B4-BE49-F238E27FC236}">
                <a16:creationId xmlns:a16="http://schemas.microsoft.com/office/drawing/2014/main" id="{338A6634-52E4-EA40-BE34-30FFB32E8E51}"/>
              </a:ext>
            </a:extLst>
          </p:cNvPr>
          <p:cNvSpPr txBox="1"/>
          <p:nvPr/>
        </p:nvSpPr>
        <p:spPr>
          <a:xfrm>
            <a:off x="5217579" y="5574652"/>
            <a:ext cx="1195705" cy="330835"/>
          </a:xfrm>
          <a:prstGeom prst="rect">
            <a:avLst/>
          </a:prstGeom>
        </p:spPr>
        <p:txBody>
          <a:bodyPr vert="horz" wrap="square" lIns="0" tIns="0" rIns="0" bIns="0" rtlCol="0">
            <a:spAutoFit/>
          </a:bodyPr>
          <a:lstStyle/>
          <a:p>
            <a:pPr marL="12700">
              <a:lnSpc>
                <a:spcPct val="100000"/>
              </a:lnSpc>
            </a:pPr>
            <a:r>
              <a:rPr sz="2400" b="1" dirty="0">
                <a:solidFill>
                  <a:srgbClr val="BBFFBB"/>
                </a:solidFill>
                <a:latin typeface="Helvetica"/>
                <a:cs typeface="Helvetica"/>
              </a:rPr>
              <a:t>Memory</a:t>
            </a:r>
            <a:endParaRPr sz="2400">
              <a:latin typeface="Helvetica"/>
              <a:cs typeface="Helvetica"/>
            </a:endParaRPr>
          </a:p>
        </p:txBody>
      </p:sp>
      <p:sp>
        <p:nvSpPr>
          <p:cNvPr id="13" name="object 12">
            <a:extLst>
              <a:ext uri="{FF2B5EF4-FFF2-40B4-BE49-F238E27FC236}">
                <a16:creationId xmlns:a16="http://schemas.microsoft.com/office/drawing/2014/main" id="{3F6288D3-0019-264E-BD2C-9ADE0BF8070A}"/>
              </a:ext>
            </a:extLst>
          </p:cNvPr>
          <p:cNvSpPr txBox="1"/>
          <p:nvPr/>
        </p:nvSpPr>
        <p:spPr>
          <a:xfrm>
            <a:off x="1711744" y="4926792"/>
            <a:ext cx="330200" cy="330200"/>
          </a:xfrm>
          <a:prstGeom prst="rect">
            <a:avLst/>
          </a:prstGeom>
        </p:spPr>
        <p:txBody>
          <a:bodyPr vert="horz" wrap="square" lIns="0" tIns="0" rIns="0" bIns="0" rtlCol="0">
            <a:spAutoFit/>
          </a:bodyPr>
          <a:lstStyle/>
          <a:p>
            <a:pPr marL="12700">
              <a:lnSpc>
                <a:spcPct val="100000"/>
              </a:lnSpc>
            </a:pPr>
            <a:r>
              <a:rPr sz="2400" b="1" dirty="0">
                <a:solidFill>
                  <a:srgbClr val="BBFFBB"/>
                </a:solidFill>
                <a:latin typeface="Helvetica"/>
                <a:cs typeface="Helvetica"/>
              </a:rPr>
              <a:t>…</a:t>
            </a:r>
            <a:endParaRPr sz="2400">
              <a:latin typeface="Helvetica"/>
              <a:cs typeface="Helvetica"/>
            </a:endParaRPr>
          </a:p>
        </p:txBody>
      </p:sp>
      <p:sp>
        <p:nvSpPr>
          <p:cNvPr id="14" name="object 13">
            <a:extLst>
              <a:ext uri="{FF2B5EF4-FFF2-40B4-BE49-F238E27FC236}">
                <a16:creationId xmlns:a16="http://schemas.microsoft.com/office/drawing/2014/main" id="{E7974D55-8C57-AF45-92C5-7C50FB428EA4}"/>
              </a:ext>
            </a:extLst>
          </p:cNvPr>
          <p:cNvSpPr txBox="1"/>
          <p:nvPr/>
        </p:nvSpPr>
        <p:spPr>
          <a:xfrm>
            <a:off x="1520939" y="5601475"/>
            <a:ext cx="1059180" cy="369332"/>
          </a:xfrm>
          <a:prstGeom prst="rect">
            <a:avLst/>
          </a:prstGeom>
        </p:spPr>
        <p:txBody>
          <a:bodyPr vert="horz" wrap="square" lIns="0" tIns="0" rIns="0" bIns="0" rtlCol="0">
            <a:spAutoFit/>
          </a:bodyPr>
          <a:lstStyle/>
          <a:p>
            <a:pPr marL="12700">
              <a:lnSpc>
                <a:spcPct val="100000"/>
              </a:lnSpc>
            </a:pPr>
            <a:r>
              <a:rPr sz="2400" b="1" dirty="0">
                <a:solidFill>
                  <a:schemeClr val="tx2"/>
                </a:solidFill>
                <a:latin typeface="Helvetica"/>
                <a:cs typeface="Helvetica"/>
              </a:rPr>
              <a:t>Stre</a:t>
            </a:r>
            <a:r>
              <a:rPr sz="2400" b="1" spc="-10" dirty="0">
                <a:solidFill>
                  <a:schemeClr val="tx2"/>
                </a:solidFill>
                <a:latin typeface="Helvetica"/>
                <a:cs typeface="Helvetica"/>
              </a:rPr>
              <a:t>a</a:t>
            </a:r>
            <a:r>
              <a:rPr sz="2400" b="1" dirty="0">
                <a:solidFill>
                  <a:schemeClr val="tx2"/>
                </a:solidFill>
                <a:latin typeface="Helvetica"/>
                <a:cs typeface="Helvetica"/>
              </a:rPr>
              <a:t>m</a:t>
            </a:r>
            <a:endParaRPr sz="2400" dirty="0">
              <a:solidFill>
                <a:schemeClr val="tx2"/>
              </a:solidFill>
              <a:latin typeface="Helvetica"/>
              <a:cs typeface="Helvetica"/>
            </a:endParaRPr>
          </a:p>
        </p:txBody>
      </p:sp>
      <p:sp>
        <p:nvSpPr>
          <p:cNvPr id="15" name="object 14">
            <a:extLst>
              <a:ext uri="{FF2B5EF4-FFF2-40B4-BE49-F238E27FC236}">
                <a16:creationId xmlns:a16="http://schemas.microsoft.com/office/drawing/2014/main" id="{63B1D39E-B8DB-4641-BC77-3E20E426CAAD}"/>
              </a:ext>
            </a:extLst>
          </p:cNvPr>
          <p:cNvSpPr txBox="1"/>
          <p:nvPr/>
        </p:nvSpPr>
        <p:spPr>
          <a:xfrm>
            <a:off x="1683397" y="3555603"/>
            <a:ext cx="888365" cy="584835"/>
          </a:xfrm>
          <a:prstGeom prst="rect">
            <a:avLst/>
          </a:prstGeom>
        </p:spPr>
        <p:txBody>
          <a:bodyPr vert="horz" wrap="square" lIns="0" tIns="0" rIns="0" bIns="0" rtlCol="0">
            <a:spAutoFit/>
          </a:bodyPr>
          <a:lstStyle/>
          <a:p>
            <a:pPr algn="ctr">
              <a:lnSpc>
                <a:spcPct val="100000"/>
              </a:lnSpc>
            </a:pPr>
            <a:r>
              <a:rPr sz="2000" b="1" dirty="0">
                <a:solidFill>
                  <a:srgbClr val="BBFFBB"/>
                </a:solidFill>
                <a:latin typeface="Helvetica"/>
                <a:cs typeface="Helvetica"/>
              </a:rPr>
              <a:t>NoSQL</a:t>
            </a:r>
            <a:endParaRPr sz="2000">
              <a:latin typeface="Helvetica"/>
              <a:cs typeface="Helvetica"/>
            </a:endParaRPr>
          </a:p>
          <a:p>
            <a:pPr marL="1270" algn="ctr">
              <a:lnSpc>
                <a:spcPct val="100000"/>
              </a:lnSpc>
            </a:pPr>
            <a:r>
              <a:rPr sz="2000" b="1" dirty="0">
                <a:solidFill>
                  <a:srgbClr val="BBFFBB"/>
                </a:solidFill>
                <a:latin typeface="Helvetica"/>
                <a:cs typeface="Helvetica"/>
              </a:rPr>
              <a:t>Store</a:t>
            </a:r>
            <a:endParaRPr sz="2000">
              <a:latin typeface="Helvetica"/>
              <a:cs typeface="Helvetica"/>
            </a:endParaRPr>
          </a:p>
        </p:txBody>
      </p:sp>
      <p:sp>
        <p:nvSpPr>
          <p:cNvPr id="17" name="object 15">
            <a:extLst>
              <a:ext uri="{FF2B5EF4-FFF2-40B4-BE49-F238E27FC236}">
                <a16:creationId xmlns:a16="http://schemas.microsoft.com/office/drawing/2014/main" id="{C2D785FD-BCE8-8E42-8C18-9347EF514708}"/>
              </a:ext>
            </a:extLst>
          </p:cNvPr>
          <p:cNvSpPr txBox="1"/>
          <p:nvPr/>
        </p:nvSpPr>
        <p:spPr>
          <a:xfrm>
            <a:off x="3753364" y="1366238"/>
            <a:ext cx="4340860" cy="330200"/>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Helvetica"/>
                <a:cs typeface="Helvetica"/>
              </a:rPr>
              <a:t>R</a:t>
            </a:r>
            <a:r>
              <a:rPr sz="2400" b="1" spc="-10" dirty="0">
                <a:solidFill>
                  <a:srgbClr val="FF0000"/>
                </a:solidFill>
                <a:latin typeface="Helvetica"/>
                <a:cs typeface="Helvetica"/>
              </a:rPr>
              <a:t>e</a:t>
            </a:r>
            <a:r>
              <a:rPr sz="2400" b="1" dirty="0">
                <a:solidFill>
                  <a:srgbClr val="FF0000"/>
                </a:solidFill>
                <a:latin typeface="Helvetica"/>
                <a:cs typeface="Helvetica"/>
              </a:rPr>
              <a:t>silient Distributed</a:t>
            </a:r>
            <a:r>
              <a:rPr sz="2400" b="1" spc="-25" dirty="0">
                <a:solidFill>
                  <a:srgbClr val="FF0000"/>
                </a:solidFill>
                <a:latin typeface="Helvetica"/>
                <a:cs typeface="Helvetica"/>
              </a:rPr>
              <a:t> </a:t>
            </a:r>
            <a:r>
              <a:rPr sz="2400" b="1" dirty="0">
                <a:solidFill>
                  <a:srgbClr val="FF0000"/>
                </a:solidFill>
                <a:latin typeface="Helvetica"/>
                <a:cs typeface="Helvetica"/>
              </a:rPr>
              <a:t>D</a:t>
            </a:r>
            <a:r>
              <a:rPr sz="2400" b="1" spc="-10" dirty="0">
                <a:solidFill>
                  <a:srgbClr val="FF0000"/>
                </a:solidFill>
                <a:latin typeface="Helvetica"/>
                <a:cs typeface="Helvetica"/>
              </a:rPr>
              <a:t>a</a:t>
            </a:r>
            <a:r>
              <a:rPr sz="2400" b="1" dirty="0">
                <a:solidFill>
                  <a:srgbClr val="FF0000"/>
                </a:solidFill>
                <a:latin typeface="Helvetica"/>
                <a:cs typeface="Helvetica"/>
              </a:rPr>
              <a:t>tasets</a:t>
            </a:r>
            <a:endParaRPr sz="2400" dirty="0">
              <a:latin typeface="Helvetica"/>
              <a:cs typeface="Helvetica"/>
            </a:endParaRPr>
          </a:p>
        </p:txBody>
      </p:sp>
      <p:sp>
        <p:nvSpPr>
          <p:cNvPr id="19" name="object 4">
            <a:extLst>
              <a:ext uri="{FF2B5EF4-FFF2-40B4-BE49-F238E27FC236}">
                <a16:creationId xmlns:a16="http://schemas.microsoft.com/office/drawing/2014/main" id="{89CF7A04-DFC9-4DF9-89D2-7F1B4E2D044F}"/>
              </a:ext>
            </a:extLst>
          </p:cNvPr>
          <p:cNvSpPr txBox="1"/>
          <p:nvPr/>
        </p:nvSpPr>
        <p:spPr>
          <a:xfrm>
            <a:off x="3398642" y="3431053"/>
            <a:ext cx="814705" cy="492443"/>
          </a:xfrm>
          <a:prstGeom prst="rect">
            <a:avLst/>
          </a:prstGeom>
        </p:spPr>
        <p:txBody>
          <a:bodyPr vert="horz" wrap="square" lIns="0" tIns="0" rIns="0" bIns="0" rtlCol="0">
            <a:spAutoFit/>
          </a:bodyPr>
          <a:lstStyle/>
          <a:p>
            <a:pPr marL="12700">
              <a:lnSpc>
                <a:spcPct val="100000"/>
              </a:lnSpc>
            </a:pPr>
            <a:r>
              <a:rPr lang="en-US" sz="1600" b="1" spc="-25" dirty="0">
                <a:solidFill>
                  <a:srgbClr val="FFFFFF"/>
                </a:solidFill>
                <a:latin typeface="Helvetica"/>
                <a:cs typeface="Helvetica"/>
              </a:rPr>
              <a:t>Transformation</a:t>
            </a:r>
            <a:endParaRPr sz="1600" dirty="0">
              <a:latin typeface="Helvetica"/>
              <a:cs typeface="Helvetica"/>
            </a:endParaRPr>
          </a:p>
        </p:txBody>
      </p:sp>
      <p:sp>
        <p:nvSpPr>
          <p:cNvPr id="20" name="object 4">
            <a:extLst>
              <a:ext uri="{FF2B5EF4-FFF2-40B4-BE49-F238E27FC236}">
                <a16:creationId xmlns:a16="http://schemas.microsoft.com/office/drawing/2014/main" id="{2AF866F0-4D12-479B-8CD6-31DDB4DDF687}"/>
              </a:ext>
            </a:extLst>
          </p:cNvPr>
          <p:cNvSpPr txBox="1"/>
          <p:nvPr/>
        </p:nvSpPr>
        <p:spPr>
          <a:xfrm>
            <a:off x="3398247" y="4464253"/>
            <a:ext cx="814705" cy="492443"/>
          </a:xfrm>
          <a:prstGeom prst="rect">
            <a:avLst/>
          </a:prstGeom>
        </p:spPr>
        <p:txBody>
          <a:bodyPr vert="horz" wrap="square" lIns="0" tIns="0" rIns="0" bIns="0" rtlCol="0">
            <a:spAutoFit/>
          </a:bodyPr>
          <a:lstStyle/>
          <a:p>
            <a:pPr marL="12700">
              <a:lnSpc>
                <a:spcPct val="100000"/>
              </a:lnSpc>
            </a:pPr>
            <a:r>
              <a:rPr lang="en-US" sz="1600" b="1" spc="-25" dirty="0">
                <a:solidFill>
                  <a:srgbClr val="FFFFFF"/>
                </a:solidFill>
                <a:latin typeface="Helvetica"/>
                <a:cs typeface="Helvetica"/>
              </a:rPr>
              <a:t>Transformation</a:t>
            </a:r>
            <a:endParaRPr sz="1600" dirty="0">
              <a:latin typeface="Helvetica"/>
              <a:cs typeface="Helvetica"/>
            </a:endParaRPr>
          </a:p>
        </p:txBody>
      </p:sp>
      <p:sp>
        <p:nvSpPr>
          <p:cNvPr id="21" name="object 4">
            <a:extLst>
              <a:ext uri="{FF2B5EF4-FFF2-40B4-BE49-F238E27FC236}">
                <a16:creationId xmlns:a16="http://schemas.microsoft.com/office/drawing/2014/main" id="{49C21455-569F-42E6-B12B-669467041CB9}"/>
              </a:ext>
            </a:extLst>
          </p:cNvPr>
          <p:cNvSpPr txBox="1"/>
          <p:nvPr/>
        </p:nvSpPr>
        <p:spPr>
          <a:xfrm>
            <a:off x="7026528" y="2805023"/>
            <a:ext cx="1698171" cy="246221"/>
          </a:xfrm>
          <a:prstGeom prst="rect">
            <a:avLst/>
          </a:prstGeom>
        </p:spPr>
        <p:txBody>
          <a:bodyPr vert="horz" wrap="square" lIns="0" tIns="0" rIns="0" bIns="0" rtlCol="0">
            <a:spAutoFit/>
          </a:bodyPr>
          <a:lstStyle/>
          <a:p>
            <a:pPr marL="12700">
              <a:lnSpc>
                <a:spcPct val="100000"/>
              </a:lnSpc>
            </a:pPr>
            <a:r>
              <a:rPr lang="en-US" sz="1600" b="1" spc="-25" dirty="0">
                <a:solidFill>
                  <a:srgbClr val="FFFFFF"/>
                </a:solidFill>
                <a:latin typeface="Helvetica"/>
                <a:cs typeface="Helvetica"/>
              </a:rPr>
              <a:t>Transformation</a:t>
            </a:r>
            <a:endParaRPr sz="1600" dirty="0">
              <a:latin typeface="Helvetica"/>
              <a:cs typeface="Helvetica"/>
            </a:endParaRPr>
          </a:p>
        </p:txBody>
      </p:sp>
      <p:sp>
        <p:nvSpPr>
          <p:cNvPr id="22" name="object 4">
            <a:extLst>
              <a:ext uri="{FF2B5EF4-FFF2-40B4-BE49-F238E27FC236}">
                <a16:creationId xmlns:a16="http://schemas.microsoft.com/office/drawing/2014/main" id="{982A4D00-FEBB-4EED-8F0B-C0672632DE7F}"/>
              </a:ext>
            </a:extLst>
          </p:cNvPr>
          <p:cNvSpPr txBox="1"/>
          <p:nvPr/>
        </p:nvSpPr>
        <p:spPr>
          <a:xfrm>
            <a:off x="7095657" y="3738621"/>
            <a:ext cx="1559911" cy="246221"/>
          </a:xfrm>
          <a:prstGeom prst="rect">
            <a:avLst/>
          </a:prstGeom>
        </p:spPr>
        <p:txBody>
          <a:bodyPr vert="horz" wrap="square" lIns="0" tIns="0" rIns="0" bIns="0" rtlCol="0">
            <a:spAutoFit/>
          </a:bodyPr>
          <a:lstStyle/>
          <a:p>
            <a:pPr marL="12700">
              <a:lnSpc>
                <a:spcPct val="100000"/>
              </a:lnSpc>
            </a:pPr>
            <a:r>
              <a:rPr lang="en-US" sz="1600" b="1" spc="-25" dirty="0">
                <a:solidFill>
                  <a:srgbClr val="FFFFFF"/>
                </a:solidFill>
                <a:latin typeface="Helvetica"/>
                <a:cs typeface="Helvetica"/>
              </a:rPr>
              <a:t>Transformation</a:t>
            </a:r>
            <a:endParaRPr sz="1600" dirty="0">
              <a:latin typeface="Helvetica"/>
              <a:cs typeface="Helvetica"/>
            </a:endParaRPr>
          </a:p>
        </p:txBody>
      </p:sp>
    </p:spTree>
    <p:extLst>
      <p:ext uri="{BB962C8B-B14F-4D97-AF65-F5344CB8AC3E}">
        <p14:creationId xmlns:p14="http://schemas.microsoft.com/office/powerpoint/2010/main" val="2624896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221B3EA-09FF-CC43-99FF-26CCFA9CFA23}"/>
              </a:ext>
            </a:extLst>
          </p:cNvPr>
          <p:cNvSpPr/>
          <p:nvPr/>
        </p:nvSpPr>
        <p:spPr>
          <a:xfrm>
            <a:off x="838200" y="1776206"/>
            <a:ext cx="10407732" cy="456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2F024-4785-DB4D-9137-EFE7C49D7B38}"/>
              </a:ext>
            </a:extLst>
          </p:cNvPr>
          <p:cNvSpPr>
            <a:spLocks noGrp="1"/>
          </p:cNvSpPr>
          <p:nvPr>
            <p:ph type="title"/>
          </p:nvPr>
        </p:nvSpPr>
        <p:spPr/>
        <p:txBody>
          <a:bodyPr/>
          <a:lstStyle/>
          <a:p>
            <a:r>
              <a:rPr lang="en-US" dirty="0"/>
              <a:t>Apache Spark</a:t>
            </a:r>
          </a:p>
        </p:txBody>
      </p:sp>
      <p:sp>
        <p:nvSpPr>
          <p:cNvPr id="11" name="object 7">
            <a:extLst>
              <a:ext uri="{FF2B5EF4-FFF2-40B4-BE49-F238E27FC236}">
                <a16:creationId xmlns:a16="http://schemas.microsoft.com/office/drawing/2014/main" id="{5FC81DD2-E1FA-004C-B602-A94B57E2F190}"/>
              </a:ext>
            </a:extLst>
          </p:cNvPr>
          <p:cNvSpPr txBox="1">
            <a:spLocks/>
          </p:cNvSpPr>
          <p:nvPr/>
        </p:nvSpPr>
        <p:spPr>
          <a:xfrm>
            <a:off x="1615104" y="2409267"/>
            <a:ext cx="9072626" cy="1317301"/>
          </a:xfrm>
          <a:prstGeom prst="rect">
            <a:avLst/>
          </a:prstGeom>
        </p:spPr>
        <p:txBody>
          <a:bodyPr vert="horz" wrap="square" lIns="0" tIns="105681"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00B05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00B0F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FF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030A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65879" marR="366395">
              <a:lnSpc>
                <a:spcPct val="100000"/>
              </a:lnSpc>
            </a:pPr>
            <a:r>
              <a:rPr lang="en-US" sz="2400" dirty="0">
                <a:solidFill>
                  <a:schemeClr val="bg1"/>
                </a:solidFill>
              </a:rPr>
              <a:t>B</a:t>
            </a:r>
            <a:r>
              <a:rPr lang="en-US" sz="2400" spc="-10" dirty="0">
                <a:solidFill>
                  <a:schemeClr val="bg1"/>
                </a:solidFill>
              </a:rPr>
              <a:t>a</a:t>
            </a:r>
            <a:r>
              <a:rPr lang="en-US" sz="2400" dirty="0">
                <a:solidFill>
                  <a:schemeClr val="bg1"/>
                </a:solidFill>
              </a:rPr>
              <a:t>tch and s</a:t>
            </a:r>
            <a:r>
              <a:rPr lang="en-US" sz="2400" spc="5" dirty="0">
                <a:solidFill>
                  <a:schemeClr val="bg1"/>
                </a:solidFill>
              </a:rPr>
              <a:t>t</a:t>
            </a:r>
            <a:r>
              <a:rPr lang="en-US" sz="2400" dirty="0">
                <a:solidFill>
                  <a:schemeClr val="bg1"/>
                </a:solidFill>
              </a:rPr>
              <a:t>ream process</a:t>
            </a:r>
            <a:r>
              <a:rPr lang="en-US" sz="2400" spc="-10" dirty="0">
                <a:solidFill>
                  <a:schemeClr val="bg1"/>
                </a:solidFill>
              </a:rPr>
              <a:t>i</a:t>
            </a:r>
            <a:r>
              <a:rPr lang="en-US" sz="2400" dirty="0">
                <a:solidFill>
                  <a:schemeClr val="bg1"/>
                </a:solidFill>
              </a:rPr>
              <a:t>ng</a:t>
            </a:r>
            <a:r>
              <a:rPr lang="en-US" sz="2400" spc="20" dirty="0">
                <a:solidFill>
                  <a:schemeClr val="bg1"/>
                </a:solidFill>
              </a:rPr>
              <a:t> </a:t>
            </a:r>
            <a:r>
              <a:rPr lang="en-US" sz="2400" dirty="0">
                <a:solidFill>
                  <a:schemeClr val="bg1"/>
                </a:solidFill>
              </a:rPr>
              <a:t>usi</a:t>
            </a:r>
            <a:r>
              <a:rPr lang="en-US" sz="2400" spc="-10" dirty="0">
                <a:solidFill>
                  <a:schemeClr val="bg1"/>
                </a:solidFill>
              </a:rPr>
              <a:t>n</a:t>
            </a:r>
            <a:r>
              <a:rPr lang="en-US" sz="2400" dirty="0">
                <a:solidFill>
                  <a:schemeClr val="bg1"/>
                </a:solidFill>
              </a:rPr>
              <a:t>g disk or </a:t>
            </a:r>
            <a:r>
              <a:rPr lang="en-US" sz="2400" spc="5" dirty="0">
                <a:solidFill>
                  <a:schemeClr val="bg1"/>
                </a:solidFill>
              </a:rPr>
              <a:t>m</a:t>
            </a:r>
            <a:r>
              <a:rPr lang="en-US" sz="2400" dirty="0">
                <a:solidFill>
                  <a:schemeClr val="bg1"/>
                </a:solidFill>
              </a:rPr>
              <a:t>emory storage</a:t>
            </a:r>
          </a:p>
          <a:p>
            <a:pPr marL="3819525">
              <a:lnSpc>
                <a:spcPct val="100000"/>
              </a:lnSpc>
              <a:spcBef>
                <a:spcPts val="840"/>
              </a:spcBef>
            </a:pPr>
            <a:r>
              <a:rPr lang="en-US" sz="2400" spc="-5" dirty="0">
                <a:solidFill>
                  <a:schemeClr val="bg1"/>
                </a:solidFill>
              </a:rPr>
              <a:t>Low</a:t>
            </a:r>
            <a:r>
              <a:rPr lang="en-US" sz="2400" dirty="0">
                <a:solidFill>
                  <a:schemeClr val="bg1"/>
                </a:solidFill>
              </a:rPr>
              <a:t>-l</a:t>
            </a:r>
            <a:r>
              <a:rPr lang="en-US" sz="2400" spc="-10" dirty="0">
                <a:solidFill>
                  <a:schemeClr val="bg1"/>
                </a:solidFill>
              </a:rPr>
              <a:t>a</a:t>
            </a:r>
            <a:r>
              <a:rPr lang="en-US" sz="2400" dirty="0">
                <a:solidFill>
                  <a:schemeClr val="bg1"/>
                </a:solidFill>
              </a:rPr>
              <a:t>tency</a:t>
            </a:r>
            <a:r>
              <a:rPr lang="en-US" sz="2400" spc="25" dirty="0">
                <a:solidFill>
                  <a:schemeClr val="bg1"/>
                </a:solidFill>
              </a:rPr>
              <a:t> </a:t>
            </a:r>
            <a:r>
              <a:rPr lang="en-US" sz="2400" dirty="0">
                <a:solidFill>
                  <a:schemeClr val="bg1"/>
                </a:solidFill>
              </a:rPr>
              <a:t>for small</a:t>
            </a:r>
            <a:r>
              <a:rPr lang="en-US" sz="2400" spc="-10" dirty="0">
                <a:solidFill>
                  <a:schemeClr val="bg1"/>
                </a:solidFill>
              </a:rPr>
              <a:t> </a:t>
            </a:r>
            <a:r>
              <a:rPr lang="en-US" sz="2400" spc="5" dirty="0">
                <a:solidFill>
                  <a:schemeClr val="bg1"/>
                </a:solidFill>
              </a:rPr>
              <a:t>m</a:t>
            </a:r>
            <a:r>
              <a:rPr lang="en-US" sz="2400" dirty="0">
                <a:solidFill>
                  <a:schemeClr val="bg1"/>
                </a:solidFill>
              </a:rPr>
              <a:t>icro-batch size</a:t>
            </a:r>
          </a:p>
        </p:txBody>
      </p:sp>
      <p:sp>
        <p:nvSpPr>
          <p:cNvPr id="12" name="object 8">
            <a:extLst>
              <a:ext uri="{FF2B5EF4-FFF2-40B4-BE49-F238E27FC236}">
                <a16:creationId xmlns:a16="http://schemas.microsoft.com/office/drawing/2014/main" id="{0A867589-6D43-0945-B497-11F5A3D04C90}"/>
              </a:ext>
            </a:extLst>
          </p:cNvPr>
          <p:cNvSpPr txBox="1"/>
          <p:nvPr/>
        </p:nvSpPr>
        <p:spPr>
          <a:xfrm>
            <a:off x="5237019" y="4572907"/>
            <a:ext cx="4168238" cy="369332"/>
          </a:xfrm>
          <a:prstGeom prst="rect">
            <a:avLst/>
          </a:prstGeom>
        </p:spPr>
        <p:txBody>
          <a:bodyPr vert="horz" wrap="square" lIns="0" tIns="0" rIns="0" bIns="0" rtlCol="0">
            <a:spAutoFit/>
          </a:bodyPr>
          <a:lstStyle/>
          <a:p>
            <a:pPr marL="355600" indent="-342900">
              <a:lnSpc>
                <a:spcPct val="100000"/>
              </a:lnSpc>
              <a:buFont typeface="Arial" panose="020B0604020202020204" pitchFamily="34" charset="0"/>
              <a:buChar char="•"/>
            </a:pPr>
            <a:r>
              <a:rPr sz="2400" dirty="0">
                <a:solidFill>
                  <a:srgbClr val="FFFFFF"/>
                </a:solidFill>
                <a:latin typeface="Helvetica"/>
                <a:cs typeface="Helvetica"/>
              </a:rPr>
              <a:t>Sc</a:t>
            </a:r>
            <a:r>
              <a:rPr sz="2400" spc="-10" dirty="0">
                <a:solidFill>
                  <a:srgbClr val="FFFFFF"/>
                </a:solidFill>
                <a:latin typeface="Helvetica"/>
                <a:cs typeface="Helvetica"/>
              </a:rPr>
              <a:t>a</a:t>
            </a:r>
            <a:r>
              <a:rPr sz="2400" dirty="0">
                <a:solidFill>
                  <a:srgbClr val="FFFFFF"/>
                </a:solidFill>
                <a:latin typeface="Helvetica"/>
                <a:cs typeface="Helvetica"/>
              </a:rPr>
              <a:t>l</a:t>
            </a:r>
            <a:r>
              <a:rPr sz="2400" spc="-10" dirty="0">
                <a:solidFill>
                  <a:srgbClr val="FFFFFF"/>
                </a:solidFill>
                <a:latin typeface="Helvetica"/>
                <a:cs typeface="Helvetica"/>
              </a:rPr>
              <a:t>a</a:t>
            </a:r>
            <a:r>
              <a:rPr sz="2400" dirty="0">
                <a:solidFill>
                  <a:srgbClr val="FFFFFF"/>
                </a:solidFill>
                <a:latin typeface="Helvetica"/>
                <a:cs typeface="Helvetica"/>
              </a:rPr>
              <a:t>,</a:t>
            </a:r>
            <a:r>
              <a:rPr sz="2400" spc="5" dirty="0">
                <a:solidFill>
                  <a:srgbClr val="FFFFFF"/>
                </a:solidFill>
                <a:latin typeface="Helvetica"/>
                <a:cs typeface="Helvetica"/>
              </a:rPr>
              <a:t> </a:t>
            </a:r>
            <a:r>
              <a:rPr sz="2400" dirty="0">
                <a:solidFill>
                  <a:srgbClr val="FFFFFF"/>
                </a:solidFill>
                <a:latin typeface="Helvetica"/>
                <a:cs typeface="Helvetica"/>
              </a:rPr>
              <a:t>Pytho</a:t>
            </a:r>
            <a:r>
              <a:rPr sz="2400" spc="-10" dirty="0">
                <a:solidFill>
                  <a:srgbClr val="FFFFFF"/>
                </a:solidFill>
                <a:latin typeface="Helvetica"/>
                <a:cs typeface="Helvetica"/>
              </a:rPr>
              <a:t>n</a:t>
            </a:r>
            <a:r>
              <a:rPr sz="2400" dirty="0">
                <a:solidFill>
                  <a:srgbClr val="FFFFFF"/>
                </a:solidFill>
                <a:latin typeface="Helvetica"/>
                <a:cs typeface="Helvetica"/>
              </a:rPr>
              <a:t>,</a:t>
            </a:r>
            <a:r>
              <a:rPr sz="2400" spc="5" dirty="0">
                <a:solidFill>
                  <a:srgbClr val="FFFFFF"/>
                </a:solidFill>
                <a:latin typeface="Helvetica"/>
                <a:cs typeface="Helvetica"/>
              </a:rPr>
              <a:t> </a:t>
            </a:r>
            <a:r>
              <a:rPr sz="2400" dirty="0">
                <a:solidFill>
                  <a:srgbClr val="FFFFFF"/>
                </a:solidFill>
                <a:latin typeface="Helvetica"/>
                <a:cs typeface="Helvetica"/>
              </a:rPr>
              <a:t>Java, R</a:t>
            </a:r>
            <a:endParaRPr sz="2400" dirty="0">
              <a:latin typeface="Helvetica"/>
              <a:cs typeface="Helvetica"/>
            </a:endParaRPr>
          </a:p>
        </p:txBody>
      </p:sp>
      <p:sp>
        <p:nvSpPr>
          <p:cNvPr id="13" name="object 9">
            <a:extLst>
              <a:ext uri="{FF2B5EF4-FFF2-40B4-BE49-F238E27FC236}">
                <a16:creationId xmlns:a16="http://schemas.microsoft.com/office/drawing/2014/main" id="{E423EDF5-2BEB-C54B-95CF-F5152F5E4940}"/>
              </a:ext>
            </a:extLst>
          </p:cNvPr>
          <p:cNvSpPr txBox="1"/>
          <p:nvPr/>
        </p:nvSpPr>
        <p:spPr>
          <a:xfrm>
            <a:off x="1731818" y="2431225"/>
            <a:ext cx="3505200" cy="685800"/>
          </a:xfrm>
          <a:prstGeom prst="rect">
            <a:avLst/>
          </a:prstGeom>
          <a:solidFill>
            <a:srgbClr val="FFC000"/>
          </a:solidFill>
        </p:spPr>
        <p:txBody>
          <a:bodyPr vert="horz" wrap="square" lIns="0" tIns="0" rIns="0" bIns="0" rtlCol="0">
            <a:spAutoFit/>
          </a:bodyPr>
          <a:lstStyle/>
          <a:p>
            <a:pPr marL="541020">
              <a:lnSpc>
                <a:spcPct val="100000"/>
              </a:lnSpc>
            </a:pPr>
            <a:r>
              <a:rPr sz="2400" b="1" dirty="0">
                <a:solidFill>
                  <a:srgbClr val="FFFFFF"/>
                </a:solidFill>
                <a:latin typeface="Helvetica"/>
                <a:cs typeface="Helvetica"/>
              </a:rPr>
              <a:t>E</a:t>
            </a:r>
            <a:r>
              <a:rPr sz="2400" b="1" spc="-10" dirty="0">
                <a:solidFill>
                  <a:srgbClr val="FFFFFF"/>
                </a:solidFill>
                <a:latin typeface="Helvetica"/>
                <a:cs typeface="Helvetica"/>
              </a:rPr>
              <a:t>x</a:t>
            </a:r>
            <a:r>
              <a:rPr sz="2400" b="1" dirty="0">
                <a:solidFill>
                  <a:srgbClr val="FFFFFF"/>
                </a:solidFill>
                <a:latin typeface="Helvetica"/>
                <a:cs typeface="Helvetica"/>
              </a:rPr>
              <a:t>ec</a:t>
            </a:r>
            <a:r>
              <a:rPr sz="2400" b="1" spc="-10" dirty="0">
                <a:solidFill>
                  <a:srgbClr val="FFFFFF"/>
                </a:solidFill>
                <a:latin typeface="Helvetica"/>
                <a:cs typeface="Helvetica"/>
              </a:rPr>
              <a:t>u</a:t>
            </a:r>
            <a:r>
              <a:rPr sz="2400" b="1" dirty="0">
                <a:solidFill>
                  <a:srgbClr val="FFFFFF"/>
                </a:solidFill>
                <a:latin typeface="Helvetica"/>
                <a:cs typeface="Helvetica"/>
              </a:rPr>
              <a:t>t</a:t>
            </a:r>
            <a:r>
              <a:rPr sz="2400" b="1" spc="5" dirty="0">
                <a:solidFill>
                  <a:srgbClr val="FFFFFF"/>
                </a:solidFill>
                <a:latin typeface="Helvetica"/>
                <a:cs typeface="Helvetica"/>
              </a:rPr>
              <a:t>i</a:t>
            </a:r>
            <a:r>
              <a:rPr sz="2400" b="1" dirty="0">
                <a:solidFill>
                  <a:srgbClr val="FFFFFF"/>
                </a:solidFill>
                <a:latin typeface="Helvetica"/>
                <a:cs typeface="Helvetica"/>
              </a:rPr>
              <a:t>on</a:t>
            </a:r>
            <a:r>
              <a:rPr sz="2400" b="1" spc="-15" dirty="0">
                <a:solidFill>
                  <a:srgbClr val="FFFFFF"/>
                </a:solidFill>
                <a:latin typeface="Helvetica"/>
                <a:cs typeface="Helvetica"/>
              </a:rPr>
              <a:t> </a:t>
            </a:r>
            <a:r>
              <a:rPr sz="2400" b="1" dirty="0">
                <a:solidFill>
                  <a:srgbClr val="FFFFFF"/>
                </a:solidFill>
                <a:latin typeface="Helvetica"/>
                <a:cs typeface="Helvetica"/>
              </a:rPr>
              <a:t>Model</a:t>
            </a:r>
            <a:endParaRPr sz="2400">
              <a:latin typeface="Helvetica"/>
              <a:cs typeface="Helvetica"/>
            </a:endParaRPr>
          </a:p>
        </p:txBody>
      </p:sp>
      <p:sp>
        <p:nvSpPr>
          <p:cNvPr id="14" name="object 10">
            <a:extLst>
              <a:ext uri="{FF2B5EF4-FFF2-40B4-BE49-F238E27FC236}">
                <a16:creationId xmlns:a16="http://schemas.microsoft.com/office/drawing/2014/main" id="{EBFEC548-7B45-C24F-9F0C-6CFE24AE87BA}"/>
              </a:ext>
            </a:extLst>
          </p:cNvPr>
          <p:cNvSpPr txBox="1"/>
          <p:nvPr/>
        </p:nvSpPr>
        <p:spPr>
          <a:xfrm>
            <a:off x="1731818" y="3193225"/>
            <a:ext cx="3505200" cy="609600"/>
          </a:xfrm>
          <a:prstGeom prst="rect">
            <a:avLst/>
          </a:prstGeom>
          <a:solidFill>
            <a:srgbClr val="FFC000"/>
          </a:solidFill>
        </p:spPr>
        <p:txBody>
          <a:bodyPr vert="horz" wrap="square" lIns="0" tIns="0" rIns="0" bIns="0" rtlCol="0">
            <a:spAutoFit/>
          </a:bodyPr>
          <a:lstStyle/>
          <a:p>
            <a:pPr marL="3175" algn="ctr">
              <a:lnSpc>
                <a:spcPct val="100000"/>
              </a:lnSpc>
            </a:pPr>
            <a:r>
              <a:rPr sz="2400" b="1" dirty="0">
                <a:solidFill>
                  <a:srgbClr val="FFFFFF"/>
                </a:solidFill>
                <a:latin typeface="Helvetica"/>
                <a:cs typeface="Helvetica"/>
              </a:rPr>
              <a:t>Laten</a:t>
            </a:r>
            <a:r>
              <a:rPr sz="2400" b="1" spc="-10" dirty="0">
                <a:solidFill>
                  <a:srgbClr val="FFFFFF"/>
                </a:solidFill>
                <a:latin typeface="Helvetica"/>
                <a:cs typeface="Helvetica"/>
              </a:rPr>
              <a:t>c</a:t>
            </a:r>
            <a:r>
              <a:rPr sz="2400" b="1" dirty="0">
                <a:solidFill>
                  <a:srgbClr val="FFFFFF"/>
                </a:solidFill>
                <a:latin typeface="Helvetica"/>
                <a:cs typeface="Helvetica"/>
              </a:rPr>
              <a:t>y</a:t>
            </a:r>
            <a:endParaRPr sz="2400">
              <a:latin typeface="Helvetica"/>
              <a:cs typeface="Helvetica"/>
            </a:endParaRPr>
          </a:p>
        </p:txBody>
      </p:sp>
      <p:sp>
        <p:nvSpPr>
          <p:cNvPr id="15" name="object 11">
            <a:extLst>
              <a:ext uri="{FF2B5EF4-FFF2-40B4-BE49-F238E27FC236}">
                <a16:creationId xmlns:a16="http://schemas.microsoft.com/office/drawing/2014/main" id="{8EAB03CA-F4F1-EC48-B4D4-F170FC6FA489}"/>
              </a:ext>
            </a:extLst>
          </p:cNvPr>
          <p:cNvSpPr txBox="1"/>
          <p:nvPr/>
        </p:nvSpPr>
        <p:spPr>
          <a:xfrm>
            <a:off x="1731818" y="5098225"/>
            <a:ext cx="3505200" cy="533400"/>
          </a:xfrm>
          <a:prstGeom prst="rect">
            <a:avLst/>
          </a:prstGeom>
          <a:solidFill>
            <a:srgbClr val="FFC000"/>
          </a:solidFill>
        </p:spPr>
        <p:txBody>
          <a:bodyPr vert="horz" wrap="square" lIns="0" tIns="0" rIns="0" bIns="0" rtlCol="0">
            <a:spAutoFit/>
          </a:bodyPr>
          <a:lstStyle/>
          <a:p>
            <a:pPr marL="638810">
              <a:lnSpc>
                <a:spcPct val="100000"/>
              </a:lnSpc>
            </a:pPr>
            <a:r>
              <a:rPr sz="2400" b="1" dirty="0">
                <a:solidFill>
                  <a:srgbClr val="FFFFFF"/>
                </a:solidFill>
                <a:latin typeface="Helvetica"/>
                <a:cs typeface="Helvetica"/>
              </a:rPr>
              <a:t>Fa</a:t>
            </a:r>
            <a:r>
              <a:rPr sz="2400" b="1" spc="-10" dirty="0">
                <a:solidFill>
                  <a:srgbClr val="FFFFFF"/>
                </a:solidFill>
                <a:latin typeface="Helvetica"/>
                <a:cs typeface="Helvetica"/>
              </a:rPr>
              <a:t>u</a:t>
            </a:r>
            <a:r>
              <a:rPr sz="2400" b="1" dirty="0">
                <a:solidFill>
                  <a:srgbClr val="FFFFFF"/>
                </a:solidFill>
                <a:latin typeface="Helvetica"/>
                <a:cs typeface="Helvetica"/>
              </a:rPr>
              <a:t>lt</a:t>
            </a:r>
            <a:r>
              <a:rPr sz="2400" b="1" spc="-15" dirty="0">
                <a:solidFill>
                  <a:srgbClr val="FFFFFF"/>
                </a:solidFill>
                <a:latin typeface="Helvetica"/>
                <a:cs typeface="Helvetica"/>
              </a:rPr>
              <a:t> </a:t>
            </a:r>
            <a:r>
              <a:rPr sz="2400" b="1" spc="-185" dirty="0">
                <a:solidFill>
                  <a:srgbClr val="FFFFFF"/>
                </a:solidFill>
                <a:latin typeface="Helvetica"/>
                <a:cs typeface="Helvetica"/>
              </a:rPr>
              <a:t>T</a:t>
            </a:r>
            <a:r>
              <a:rPr sz="2400" b="1" dirty="0">
                <a:solidFill>
                  <a:srgbClr val="FFFFFF"/>
                </a:solidFill>
                <a:latin typeface="Helvetica"/>
                <a:cs typeface="Helvetica"/>
              </a:rPr>
              <a:t>olerance</a:t>
            </a:r>
            <a:endParaRPr sz="2400">
              <a:latin typeface="Helvetica"/>
              <a:cs typeface="Helvetica"/>
            </a:endParaRPr>
          </a:p>
        </p:txBody>
      </p:sp>
      <p:sp>
        <p:nvSpPr>
          <p:cNvPr id="16" name="object 12">
            <a:extLst>
              <a:ext uri="{FF2B5EF4-FFF2-40B4-BE49-F238E27FC236}">
                <a16:creationId xmlns:a16="http://schemas.microsoft.com/office/drawing/2014/main" id="{D9E47B8D-BFA3-BF43-A9BE-0AD0F432655D}"/>
              </a:ext>
            </a:extLst>
          </p:cNvPr>
          <p:cNvSpPr txBox="1"/>
          <p:nvPr/>
        </p:nvSpPr>
        <p:spPr>
          <a:xfrm>
            <a:off x="1731818" y="4488625"/>
            <a:ext cx="3505200" cy="533400"/>
          </a:xfrm>
          <a:prstGeom prst="rect">
            <a:avLst/>
          </a:prstGeom>
          <a:solidFill>
            <a:srgbClr val="FFC000"/>
          </a:solidFill>
        </p:spPr>
        <p:txBody>
          <a:bodyPr vert="horz" wrap="square" lIns="0" tIns="0" rIns="0" bIns="0" rtlCol="0">
            <a:spAutoFit/>
          </a:bodyPr>
          <a:lstStyle/>
          <a:p>
            <a:pPr marL="35560">
              <a:lnSpc>
                <a:spcPct val="100000"/>
              </a:lnSpc>
            </a:pPr>
            <a:r>
              <a:rPr sz="2300" b="1" dirty="0">
                <a:solidFill>
                  <a:srgbClr val="FFFFFF"/>
                </a:solidFill>
                <a:latin typeface="Helvetica"/>
                <a:cs typeface="Helvetica"/>
              </a:rPr>
              <a:t>Program</a:t>
            </a:r>
            <a:r>
              <a:rPr sz="2300" b="1" spc="5" dirty="0">
                <a:solidFill>
                  <a:srgbClr val="FFFFFF"/>
                </a:solidFill>
                <a:latin typeface="Helvetica"/>
                <a:cs typeface="Helvetica"/>
              </a:rPr>
              <a:t>m</a:t>
            </a:r>
            <a:r>
              <a:rPr sz="2300" b="1" dirty="0">
                <a:solidFill>
                  <a:srgbClr val="FFFFFF"/>
                </a:solidFill>
                <a:latin typeface="Helvetica"/>
                <a:cs typeface="Helvetica"/>
              </a:rPr>
              <a:t>i</a:t>
            </a:r>
            <a:r>
              <a:rPr sz="2300" b="1" spc="-10" dirty="0">
                <a:solidFill>
                  <a:srgbClr val="FFFFFF"/>
                </a:solidFill>
                <a:latin typeface="Helvetica"/>
                <a:cs typeface="Helvetica"/>
              </a:rPr>
              <a:t>n</a:t>
            </a:r>
            <a:r>
              <a:rPr sz="2300" b="1" dirty="0">
                <a:solidFill>
                  <a:srgbClr val="FFFFFF"/>
                </a:solidFill>
                <a:latin typeface="Helvetica"/>
                <a:cs typeface="Helvetica"/>
              </a:rPr>
              <a:t>g</a:t>
            </a:r>
            <a:r>
              <a:rPr sz="2300" b="1" spc="-35" dirty="0">
                <a:solidFill>
                  <a:srgbClr val="FFFFFF"/>
                </a:solidFill>
                <a:latin typeface="Helvetica"/>
                <a:cs typeface="Helvetica"/>
              </a:rPr>
              <a:t> </a:t>
            </a:r>
            <a:r>
              <a:rPr sz="2300" b="1" dirty="0">
                <a:solidFill>
                  <a:srgbClr val="FFFFFF"/>
                </a:solidFill>
                <a:latin typeface="Helvetica"/>
                <a:cs typeface="Helvetica"/>
              </a:rPr>
              <a:t>Lan</a:t>
            </a:r>
            <a:r>
              <a:rPr sz="2300" b="1" spc="-10" dirty="0">
                <a:solidFill>
                  <a:srgbClr val="FFFFFF"/>
                </a:solidFill>
                <a:latin typeface="Helvetica"/>
                <a:cs typeface="Helvetica"/>
              </a:rPr>
              <a:t>g</a:t>
            </a:r>
            <a:r>
              <a:rPr sz="2300" b="1" dirty="0">
                <a:solidFill>
                  <a:srgbClr val="FFFFFF"/>
                </a:solidFill>
                <a:latin typeface="Helvetica"/>
                <a:cs typeface="Helvetica"/>
              </a:rPr>
              <a:t>uage</a:t>
            </a:r>
            <a:endParaRPr sz="2300">
              <a:latin typeface="Helvetica"/>
              <a:cs typeface="Helvetica"/>
            </a:endParaRPr>
          </a:p>
        </p:txBody>
      </p:sp>
      <p:sp>
        <p:nvSpPr>
          <p:cNvPr id="17" name="object 13">
            <a:extLst>
              <a:ext uri="{FF2B5EF4-FFF2-40B4-BE49-F238E27FC236}">
                <a16:creationId xmlns:a16="http://schemas.microsoft.com/office/drawing/2014/main" id="{D6598F2A-7FB7-9844-8463-7329F7925E3C}"/>
              </a:ext>
            </a:extLst>
          </p:cNvPr>
          <p:cNvSpPr txBox="1"/>
          <p:nvPr/>
        </p:nvSpPr>
        <p:spPr>
          <a:xfrm>
            <a:off x="1731818" y="3879025"/>
            <a:ext cx="3505200" cy="533400"/>
          </a:xfrm>
          <a:prstGeom prst="rect">
            <a:avLst/>
          </a:prstGeom>
          <a:solidFill>
            <a:srgbClr val="FFC000"/>
          </a:solidFill>
        </p:spPr>
        <p:txBody>
          <a:bodyPr vert="horz" wrap="square" lIns="0" tIns="0" rIns="0" bIns="0" rtlCol="0">
            <a:spAutoFit/>
          </a:bodyPr>
          <a:lstStyle/>
          <a:p>
            <a:pPr marL="998855">
              <a:lnSpc>
                <a:spcPct val="100000"/>
              </a:lnSpc>
            </a:pPr>
            <a:r>
              <a:rPr sz="2400" b="1" dirty="0">
                <a:solidFill>
                  <a:srgbClr val="FFFFFF"/>
                </a:solidFill>
                <a:latin typeface="Helvetica"/>
                <a:cs typeface="Helvetica"/>
              </a:rPr>
              <a:t>S</a:t>
            </a:r>
            <a:r>
              <a:rPr sz="2400" b="1" spc="-10" dirty="0">
                <a:solidFill>
                  <a:srgbClr val="FFFFFF"/>
                </a:solidFill>
                <a:latin typeface="Helvetica"/>
                <a:cs typeface="Helvetica"/>
              </a:rPr>
              <a:t>c</a:t>
            </a:r>
            <a:r>
              <a:rPr sz="2400" b="1" dirty="0">
                <a:solidFill>
                  <a:srgbClr val="FFFFFF"/>
                </a:solidFill>
                <a:latin typeface="Helvetica"/>
                <a:cs typeface="Helvetica"/>
              </a:rPr>
              <a:t>alabili</a:t>
            </a:r>
            <a:r>
              <a:rPr sz="2400" b="1" spc="5" dirty="0">
                <a:solidFill>
                  <a:srgbClr val="FFFFFF"/>
                </a:solidFill>
                <a:latin typeface="Helvetica"/>
                <a:cs typeface="Helvetica"/>
              </a:rPr>
              <a:t>t</a:t>
            </a:r>
            <a:r>
              <a:rPr sz="2400" b="1" dirty="0">
                <a:solidFill>
                  <a:srgbClr val="FFFFFF"/>
                </a:solidFill>
                <a:latin typeface="Helvetica"/>
                <a:cs typeface="Helvetica"/>
              </a:rPr>
              <a:t>y</a:t>
            </a:r>
            <a:endParaRPr sz="2400">
              <a:latin typeface="Helvetica"/>
              <a:cs typeface="Helvetica"/>
            </a:endParaRPr>
          </a:p>
        </p:txBody>
      </p:sp>
    </p:spTree>
    <p:extLst>
      <p:ext uri="{BB962C8B-B14F-4D97-AF65-F5344CB8AC3E}">
        <p14:creationId xmlns:p14="http://schemas.microsoft.com/office/powerpoint/2010/main" val="3134367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85B3-F378-BA46-BF47-24BEEE1A6E6E}"/>
              </a:ext>
            </a:extLst>
          </p:cNvPr>
          <p:cNvSpPr>
            <a:spLocks noGrp="1"/>
          </p:cNvSpPr>
          <p:nvPr>
            <p:ph type="title"/>
          </p:nvPr>
        </p:nvSpPr>
        <p:spPr/>
        <p:txBody>
          <a:bodyPr/>
          <a:lstStyle/>
          <a:p>
            <a:r>
              <a:rPr lang="en-US" dirty="0"/>
              <a:t>Features of Spark</a:t>
            </a:r>
          </a:p>
        </p:txBody>
      </p:sp>
      <p:sp>
        <p:nvSpPr>
          <p:cNvPr id="3" name="Content Placeholder 2">
            <a:extLst>
              <a:ext uri="{FF2B5EF4-FFF2-40B4-BE49-F238E27FC236}">
                <a16:creationId xmlns:a16="http://schemas.microsoft.com/office/drawing/2014/main" id="{CF2BD10E-F789-764B-842D-07F2B50FFC26}"/>
              </a:ext>
            </a:extLst>
          </p:cNvPr>
          <p:cNvSpPr>
            <a:spLocks noGrp="1"/>
          </p:cNvSpPr>
          <p:nvPr>
            <p:ph idx="1"/>
          </p:nvPr>
        </p:nvSpPr>
        <p:spPr/>
        <p:txBody>
          <a:bodyPr>
            <a:normAutofit lnSpcReduction="10000"/>
          </a:bodyPr>
          <a:lstStyle/>
          <a:p>
            <a:r>
              <a:rPr lang="en-US" dirty="0"/>
              <a:t>Spark implements a distributed, fault-tolerant, in-memory structure called a Resilient Distributed Dataset (RDD). </a:t>
            </a:r>
          </a:p>
          <a:p>
            <a:r>
              <a:rPr lang="en-US" dirty="0"/>
              <a:t>Spark maximizes the use of memory across multiple machines, significantly improving overall performance. </a:t>
            </a:r>
          </a:p>
          <a:p>
            <a:r>
              <a:rPr lang="en-US" dirty="0"/>
              <a:t>Spark’s reuse of these in-memory structures makes it well suited to iterative machine learning operations as well as interactive queries.</a:t>
            </a:r>
          </a:p>
          <a:p>
            <a:endParaRPr lang="en-US" dirty="0"/>
          </a:p>
        </p:txBody>
      </p:sp>
    </p:spTree>
    <p:extLst>
      <p:ext uri="{BB962C8B-B14F-4D97-AF65-F5344CB8AC3E}">
        <p14:creationId xmlns:p14="http://schemas.microsoft.com/office/powerpoint/2010/main" val="178593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A49E-B40C-4A52-8F60-9CCFEE1E1204}"/>
              </a:ext>
            </a:extLst>
          </p:cNvPr>
          <p:cNvSpPr>
            <a:spLocks noGrp="1"/>
          </p:cNvSpPr>
          <p:nvPr>
            <p:ph type="title"/>
          </p:nvPr>
        </p:nvSpPr>
        <p:spPr>
          <a:xfrm>
            <a:off x="826911" y="3954993"/>
            <a:ext cx="9633559" cy="1219200"/>
          </a:xfrm>
        </p:spPr>
        <p:txBody>
          <a:bodyPr/>
          <a:lstStyle/>
          <a:p>
            <a:r>
              <a:rPr lang="en-US" dirty="0"/>
              <a:t>Apache Hadoop</a:t>
            </a:r>
          </a:p>
        </p:txBody>
      </p:sp>
    </p:spTree>
    <p:extLst>
      <p:ext uri="{BB962C8B-B14F-4D97-AF65-F5344CB8AC3E}">
        <p14:creationId xmlns:p14="http://schemas.microsoft.com/office/powerpoint/2010/main" val="1437898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D8D2-07C0-1C42-924E-9B1889CAA0CB}"/>
              </a:ext>
            </a:extLst>
          </p:cNvPr>
          <p:cNvSpPr>
            <a:spLocks noGrp="1"/>
          </p:cNvSpPr>
          <p:nvPr>
            <p:ph type="title"/>
          </p:nvPr>
        </p:nvSpPr>
        <p:spPr/>
        <p:txBody>
          <a:bodyPr/>
          <a:lstStyle/>
          <a:p>
            <a:r>
              <a:rPr lang="en-US" dirty="0"/>
              <a:t>Programming Interfaces to Spark</a:t>
            </a:r>
          </a:p>
        </p:txBody>
      </p:sp>
      <p:sp>
        <p:nvSpPr>
          <p:cNvPr id="3" name="Content Placeholder 2">
            <a:extLst>
              <a:ext uri="{FF2B5EF4-FFF2-40B4-BE49-F238E27FC236}">
                <a16:creationId xmlns:a16="http://schemas.microsoft.com/office/drawing/2014/main" id="{CA32C6DD-04E5-3544-BA61-7B8501A0BB5F}"/>
              </a:ext>
            </a:extLst>
          </p:cNvPr>
          <p:cNvSpPr>
            <a:spLocks noGrp="1"/>
          </p:cNvSpPr>
          <p:nvPr>
            <p:ph idx="1"/>
          </p:nvPr>
        </p:nvSpPr>
        <p:spPr/>
        <p:txBody>
          <a:bodyPr>
            <a:normAutofit/>
          </a:bodyPr>
          <a:lstStyle/>
          <a:p>
            <a:r>
              <a:rPr lang="en-US" dirty="0"/>
              <a:t>Spark provides native support for programming interfaces including the following:</a:t>
            </a:r>
          </a:p>
          <a:p>
            <a:pPr lvl="1"/>
            <a:r>
              <a:rPr lang="en-US" dirty="0"/>
              <a:t>Scala</a:t>
            </a:r>
          </a:p>
          <a:p>
            <a:pPr lvl="1"/>
            <a:r>
              <a:rPr lang="en-US" dirty="0"/>
              <a:t>Python (using Python’s functional programming operators)</a:t>
            </a:r>
          </a:p>
          <a:p>
            <a:pPr lvl="1"/>
            <a:r>
              <a:rPr lang="en-US" dirty="0"/>
              <a:t>Java</a:t>
            </a:r>
          </a:p>
          <a:p>
            <a:pPr lvl="1"/>
            <a:r>
              <a:rPr lang="en-US" dirty="0"/>
              <a:t>SQL</a:t>
            </a:r>
          </a:p>
          <a:p>
            <a:pPr lvl="1"/>
            <a:r>
              <a:rPr lang="en-US" dirty="0"/>
              <a:t>R</a:t>
            </a:r>
          </a:p>
          <a:p>
            <a:endParaRPr lang="en-US" dirty="0"/>
          </a:p>
        </p:txBody>
      </p:sp>
    </p:spTree>
    <p:extLst>
      <p:ext uri="{BB962C8B-B14F-4D97-AF65-F5344CB8AC3E}">
        <p14:creationId xmlns:p14="http://schemas.microsoft.com/office/powerpoint/2010/main" val="3530304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4483-A664-C142-9A86-BDD3CDF013F8}"/>
              </a:ext>
            </a:extLst>
          </p:cNvPr>
          <p:cNvSpPr>
            <a:spLocks noGrp="1"/>
          </p:cNvSpPr>
          <p:nvPr>
            <p:ph type="title"/>
          </p:nvPr>
        </p:nvSpPr>
        <p:spPr/>
        <p:txBody>
          <a:bodyPr/>
          <a:lstStyle/>
          <a:p>
            <a:r>
              <a:rPr lang="en-US" dirty="0"/>
              <a:t>Why Spark?</a:t>
            </a:r>
          </a:p>
        </p:txBody>
      </p:sp>
      <p:sp>
        <p:nvSpPr>
          <p:cNvPr id="3" name="Content Placeholder 2">
            <a:extLst>
              <a:ext uri="{FF2B5EF4-FFF2-40B4-BE49-F238E27FC236}">
                <a16:creationId xmlns:a16="http://schemas.microsoft.com/office/drawing/2014/main" id="{298E39A5-37F9-4246-B492-079D34C61B66}"/>
              </a:ext>
            </a:extLst>
          </p:cNvPr>
          <p:cNvSpPr>
            <a:spLocks noGrp="1"/>
          </p:cNvSpPr>
          <p:nvPr>
            <p:ph idx="1"/>
          </p:nvPr>
        </p:nvSpPr>
        <p:spPr/>
        <p:txBody>
          <a:bodyPr/>
          <a:lstStyle/>
          <a:p>
            <a:r>
              <a:rPr lang="en-US" dirty="0"/>
              <a:t>Expressive programming model</a:t>
            </a:r>
          </a:p>
          <a:p>
            <a:r>
              <a:rPr lang="en-US" dirty="0"/>
              <a:t>In-memory processing</a:t>
            </a:r>
          </a:p>
          <a:p>
            <a:r>
              <a:rPr lang="en-US" dirty="0"/>
              <a:t>Support for diverse workloads</a:t>
            </a:r>
          </a:p>
          <a:p>
            <a:r>
              <a:rPr lang="en-US" dirty="0"/>
              <a:t>Interactive shell</a:t>
            </a:r>
          </a:p>
          <a:p>
            <a:endParaRPr lang="en-US" dirty="0"/>
          </a:p>
        </p:txBody>
      </p:sp>
    </p:spTree>
    <p:extLst>
      <p:ext uri="{BB962C8B-B14F-4D97-AF65-F5344CB8AC3E}">
        <p14:creationId xmlns:p14="http://schemas.microsoft.com/office/powerpoint/2010/main" val="466622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3E87-301C-D34A-A5D9-35D445FE30D0}"/>
              </a:ext>
            </a:extLst>
          </p:cNvPr>
          <p:cNvSpPr>
            <a:spLocks noGrp="1"/>
          </p:cNvSpPr>
          <p:nvPr>
            <p:ph type="title"/>
          </p:nvPr>
        </p:nvSpPr>
        <p:spPr/>
        <p:txBody>
          <a:bodyPr/>
          <a:lstStyle/>
          <a:p>
            <a:r>
              <a:rPr lang="en-US" dirty="0"/>
              <a:t>Spark Background</a:t>
            </a:r>
          </a:p>
        </p:txBody>
      </p:sp>
      <p:sp>
        <p:nvSpPr>
          <p:cNvPr id="3" name="Content Placeholder 2">
            <a:extLst>
              <a:ext uri="{FF2B5EF4-FFF2-40B4-BE49-F238E27FC236}">
                <a16:creationId xmlns:a16="http://schemas.microsoft.com/office/drawing/2014/main" id="{AE8D3BA4-7FAE-A749-AA18-9EE0832ADDE6}"/>
              </a:ext>
            </a:extLst>
          </p:cNvPr>
          <p:cNvSpPr>
            <a:spLocks noGrp="1"/>
          </p:cNvSpPr>
          <p:nvPr>
            <p:ph idx="1"/>
          </p:nvPr>
        </p:nvSpPr>
        <p:spPr/>
        <p:txBody>
          <a:bodyPr>
            <a:normAutofit/>
          </a:bodyPr>
          <a:lstStyle/>
          <a:p>
            <a:r>
              <a:rPr lang="en-US" dirty="0"/>
              <a:t>An open source distributed data processing project started in 2009 by </a:t>
            </a:r>
            <a:r>
              <a:rPr lang="en-US" dirty="0" err="1"/>
              <a:t>Matei</a:t>
            </a:r>
            <a:r>
              <a:rPr lang="en-US" dirty="0"/>
              <a:t> </a:t>
            </a:r>
            <a:r>
              <a:rPr lang="en-US" dirty="0" err="1"/>
              <a:t>Zaharia</a:t>
            </a:r>
            <a:r>
              <a:rPr lang="en-US" dirty="0"/>
              <a:t> at the University of California, Berkeley, RAD Lab.</a:t>
            </a:r>
          </a:p>
          <a:p>
            <a:r>
              <a:rPr lang="en-US" dirty="0"/>
              <a:t>As part of the Mesos research project, designed to look at an alternative resource scheduling and orchestration system to MapReduce. </a:t>
            </a:r>
          </a:p>
          <a:p>
            <a:r>
              <a:rPr lang="en-US" dirty="0"/>
              <a:t>Became an alternative to using traditional MapReduce on Hadoop.</a:t>
            </a:r>
          </a:p>
          <a:p>
            <a:endParaRPr lang="en-US" dirty="0"/>
          </a:p>
        </p:txBody>
      </p:sp>
    </p:spTree>
    <p:extLst>
      <p:ext uri="{BB962C8B-B14F-4D97-AF65-F5344CB8AC3E}">
        <p14:creationId xmlns:p14="http://schemas.microsoft.com/office/powerpoint/2010/main" val="1491421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118"/>
          <p:cNvSpPr txBox="1">
            <a:spLocks noGrp="1"/>
          </p:cNvSpPr>
          <p:nvPr>
            <p:ph type="title"/>
          </p:nvPr>
        </p:nvSpPr>
        <p:spPr>
          <a:xfrm>
            <a:off x="460979" y="365125"/>
            <a:ext cx="11260000" cy="992000"/>
          </a:xfrm>
          <a:prstGeom prst="rect">
            <a:avLst/>
          </a:prstGeom>
          <a:noFill/>
          <a:ln>
            <a:noFill/>
          </a:ln>
        </p:spPr>
        <p:txBody>
          <a:bodyPr spcFirstLastPara="1" vert="horz" wrap="square" lIns="0" tIns="45700" rIns="0" bIns="45700" rtlCol="0" anchor="ctr" anchorCtr="0">
            <a:noAutofit/>
          </a:bodyPr>
          <a:lstStyle/>
          <a:p>
            <a:pPr>
              <a:spcBef>
                <a:spcPts val="0"/>
              </a:spcBef>
              <a:buClr>
                <a:schemeClr val="dk1"/>
              </a:buClr>
              <a:buSzPts val="3000"/>
            </a:pPr>
            <a:r>
              <a:rPr lang="en"/>
              <a:t>Spark Benefits</a:t>
            </a:r>
            <a:endParaRPr/>
          </a:p>
        </p:txBody>
      </p:sp>
      <p:pic>
        <p:nvPicPr>
          <p:cNvPr id="631" name="Google Shape;631;p118"/>
          <p:cNvPicPr preferRelativeResize="0"/>
          <p:nvPr/>
        </p:nvPicPr>
        <p:blipFill>
          <a:blip r:embed="rId3">
            <a:alphaModFix/>
          </a:blip>
          <a:stretch>
            <a:fillRect/>
          </a:stretch>
        </p:blipFill>
        <p:spPr>
          <a:xfrm>
            <a:off x="9309767" y="5171852"/>
            <a:ext cx="2411200" cy="1256633"/>
          </a:xfrm>
          <a:prstGeom prst="rect">
            <a:avLst/>
          </a:prstGeom>
          <a:noFill/>
          <a:ln>
            <a:noFill/>
          </a:ln>
        </p:spPr>
      </p:pic>
      <p:pic>
        <p:nvPicPr>
          <p:cNvPr id="632" name="Google Shape;632;p118"/>
          <p:cNvPicPr preferRelativeResize="0"/>
          <p:nvPr/>
        </p:nvPicPr>
        <p:blipFill rotWithShape="1">
          <a:blip r:embed="rId4">
            <a:alphaModFix/>
          </a:blip>
          <a:srcRect/>
          <a:stretch/>
        </p:blipFill>
        <p:spPr>
          <a:xfrm>
            <a:off x="1873901" y="2270733"/>
            <a:ext cx="1508284" cy="1508288"/>
          </a:xfrm>
          <a:prstGeom prst="rect">
            <a:avLst/>
          </a:prstGeom>
          <a:noFill/>
          <a:ln>
            <a:noFill/>
          </a:ln>
        </p:spPr>
      </p:pic>
      <p:pic>
        <p:nvPicPr>
          <p:cNvPr id="633" name="Google Shape;633;p118"/>
          <p:cNvPicPr preferRelativeResize="0"/>
          <p:nvPr/>
        </p:nvPicPr>
        <p:blipFill rotWithShape="1">
          <a:blip r:embed="rId5">
            <a:alphaModFix/>
          </a:blip>
          <a:srcRect/>
          <a:stretch/>
        </p:blipFill>
        <p:spPr>
          <a:xfrm>
            <a:off x="8809815" y="2270745"/>
            <a:ext cx="1508284" cy="1508288"/>
          </a:xfrm>
          <a:prstGeom prst="rect">
            <a:avLst/>
          </a:prstGeom>
          <a:noFill/>
          <a:ln>
            <a:noFill/>
          </a:ln>
        </p:spPr>
      </p:pic>
      <p:pic>
        <p:nvPicPr>
          <p:cNvPr id="634" name="Google Shape;634;p118"/>
          <p:cNvPicPr preferRelativeResize="0"/>
          <p:nvPr/>
        </p:nvPicPr>
        <p:blipFill rotWithShape="1">
          <a:blip r:embed="rId6">
            <a:alphaModFix/>
          </a:blip>
          <a:srcRect/>
          <a:stretch/>
        </p:blipFill>
        <p:spPr>
          <a:xfrm>
            <a:off x="5341851" y="2270741"/>
            <a:ext cx="1508284" cy="1508288"/>
          </a:xfrm>
          <a:prstGeom prst="rect">
            <a:avLst/>
          </a:prstGeom>
          <a:noFill/>
          <a:ln>
            <a:noFill/>
          </a:ln>
        </p:spPr>
      </p:pic>
      <p:sp>
        <p:nvSpPr>
          <p:cNvPr id="635" name="Google Shape;635;p118"/>
          <p:cNvSpPr txBox="1"/>
          <p:nvPr/>
        </p:nvSpPr>
        <p:spPr>
          <a:xfrm>
            <a:off x="1732651" y="3779033"/>
            <a:ext cx="1790800" cy="569600"/>
          </a:xfrm>
          <a:prstGeom prst="rect">
            <a:avLst/>
          </a:prstGeom>
          <a:noFill/>
          <a:ln>
            <a:noFill/>
          </a:ln>
        </p:spPr>
        <p:txBody>
          <a:bodyPr spcFirstLastPara="1" wrap="square" lIns="121900" tIns="121900" rIns="121900" bIns="121900" anchor="t" anchorCtr="0">
            <a:noAutofit/>
          </a:bodyPr>
          <a:lstStyle/>
          <a:p>
            <a:pPr algn="ctr"/>
            <a:r>
              <a:rPr lang="en" sz="3200">
                <a:latin typeface="Barlow"/>
                <a:ea typeface="Barlow"/>
                <a:cs typeface="Barlow"/>
                <a:sym typeface="Barlow"/>
              </a:rPr>
              <a:t>Fast</a:t>
            </a:r>
            <a:endParaRPr sz="3200">
              <a:latin typeface="Barlow"/>
              <a:ea typeface="Barlow"/>
              <a:cs typeface="Barlow"/>
              <a:sym typeface="Barlow"/>
            </a:endParaRPr>
          </a:p>
        </p:txBody>
      </p:sp>
      <p:sp>
        <p:nvSpPr>
          <p:cNvPr id="636" name="Google Shape;636;p118"/>
          <p:cNvSpPr txBox="1"/>
          <p:nvPr/>
        </p:nvSpPr>
        <p:spPr>
          <a:xfrm>
            <a:off x="4935572" y="3779033"/>
            <a:ext cx="2310800" cy="569600"/>
          </a:xfrm>
          <a:prstGeom prst="rect">
            <a:avLst/>
          </a:prstGeom>
          <a:noFill/>
          <a:ln>
            <a:noFill/>
          </a:ln>
        </p:spPr>
        <p:txBody>
          <a:bodyPr spcFirstLastPara="1" wrap="square" lIns="121900" tIns="121900" rIns="121900" bIns="121900" anchor="t" anchorCtr="0">
            <a:noAutofit/>
          </a:bodyPr>
          <a:lstStyle/>
          <a:p>
            <a:pPr algn="ctr"/>
            <a:r>
              <a:rPr lang="en" sz="3200">
                <a:latin typeface="Barlow"/>
                <a:ea typeface="Barlow"/>
                <a:cs typeface="Barlow"/>
                <a:sym typeface="Barlow"/>
              </a:rPr>
              <a:t>Easy to Use</a:t>
            </a:r>
            <a:endParaRPr sz="3200">
              <a:latin typeface="Barlow"/>
              <a:ea typeface="Barlow"/>
              <a:cs typeface="Barlow"/>
              <a:sym typeface="Barlow"/>
            </a:endParaRPr>
          </a:p>
        </p:txBody>
      </p:sp>
      <p:sp>
        <p:nvSpPr>
          <p:cNvPr id="637" name="Google Shape;637;p118"/>
          <p:cNvSpPr txBox="1"/>
          <p:nvPr/>
        </p:nvSpPr>
        <p:spPr>
          <a:xfrm>
            <a:off x="8408555" y="3779033"/>
            <a:ext cx="2310800" cy="569600"/>
          </a:xfrm>
          <a:prstGeom prst="rect">
            <a:avLst/>
          </a:prstGeom>
          <a:noFill/>
          <a:ln>
            <a:noFill/>
          </a:ln>
        </p:spPr>
        <p:txBody>
          <a:bodyPr spcFirstLastPara="1" wrap="square" lIns="121900" tIns="121900" rIns="121900" bIns="121900" anchor="t" anchorCtr="0">
            <a:noAutofit/>
          </a:bodyPr>
          <a:lstStyle/>
          <a:p>
            <a:pPr algn="ctr"/>
            <a:r>
              <a:rPr lang="en" sz="3200">
                <a:latin typeface="Barlow"/>
                <a:ea typeface="Barlow"/>
                <a:cs typeface="Barlow"/>
                <a:sym typeface="Barlow"/>
              </a:rPr>
              <a:t>Unified</a:t>
            </a:r>
            <a:endParaRPr sz="3200">
              <a:latin typeface="Barlow"/>
              <a:ea typeface="Barlow"/>
              <a:cs typeface="Barlow"/>
              <a:sym typeface="Barlo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2F73-2DD6-5D42-AF8A-56DC55486CA8}"/>
              </a:ext>
            </a:extLst>
          </p:cNvPr>
          <p:cNvSpPr>
            <a:spLocks noGrp="1"/>
          </p:cNvSpPr>
          <p:nvPr>
            <p:ph type="title"/>
          </p:nvPr>
        </p:nvSpPr>
        <p:spPr/>
        <p:txBody>
          <a:bodyPr/>
          <a:lstStyle/>
          <a:p>
            <a:r>
              <a:rPr lang="en-US" dirty="0"/>
              <a:t>Use of Spark</a:t>
            </a:r>
          </a:p>
        </p:txBody>
      </p:sp>
      <p:sp>
        <p:nvSpPr>
          <p:cNvPr id="3" name="Content Placeholder 2">
            <a:extLst>
              <a:ext uri="{FF2B5EF4-FFF2-40B4-BE49-F238E27FC236}">
                <a16:creationId xmlns:a16="http://schemas.microsoft.com/office/drawing/2014/main" id="{5F577EA6-566A-174D-AE7D-67BF3BF7F4E3}"/>
              </a:ext>
            </a:extLst>
          </p:cNvPr>
          <p:cNvSpPr>
            <a:spLocks noGrp="1"/>
          </p:cNvSpPr>
          <p:nvPr>
            <p:ph idx="1"/>
          </p:nvPr>
        </p:nvSpPr>
        <p:spPr/>
        <p:txBody>
          <a:bodyPr>
            <a:normAutofit fontScale="92500" lnSpcReduction="20000"/>
          </a:bodyPr>
          <a:lstStyle/>
          <a:p>
            <a:r>
              <a:rPr lang="en-US" dirty="0"/>
              <a:t>Extract-transform-load (ETL) operations</a:t>
            </a:r>
          </a:p>
          <a:p>
            <a:r>
              <a:rPr lang="en-US" dirty="0"/>
              <a:t>Predictive analytics and machine learning</a:t>
            </a:r>
          </a:p>
          <a:p>
            <a:r>
              <a:rPr lang="en-US" dirty="0"/>
              <a:t>Data access operations, such as SQL queries and visualizations</a:t>
            </a:r>
          </a:p>
          <a:p>
            <a:r>
              <a:rPr lang="en-US" dirty="0"/>
              <a:t>Text mining and text processing</a:t>
            </a:r>
          </a:p>
          <a:p>
            <a:r>
              <a:rPr lang="en-US" dirty="0"/>
              <a:t>Real-time event processing</a:t>
            </a:r>
          </a:p>
          <a:p>
            <a:r>
              <a:rPr lang="en-US" dirty="0"/>
              <a:t>Graph applications</a:t>
            </a:r>
          </a:p>
          <a:p>
            <a:r>
              <a:rPr lang="en-US" dirty="0"/>
              <a:t>Pattern recognition</a:t>
            </a:r>
          </a:p>
          <a:p>
            <a:r>
              <a:rPr lang="en-US" dirty="0"/>
              <a:t>Recommendation engines</a:t>
            </a:r>
          </a:p>
          <a:p>
            <a:endParaRPr lang="en-US" dirty="0"/>
          </a:p>
        </p:txBody>
      </p:sp>
    </p:spTree>
    <p:extLst>
      <p:ext uri="{BB962C8B-B14F-4D97-AF65-F5344CB8AC3E}">
        <p14:creationId xmlns:p14="http://schemas.microsoft.com/office/powerpoint/2010/main" val="4252960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119"/>
          <p:cNvSpPr txBox="1">
            <a:spLocks noGrp="1"/>
          </p:cNvSpPr>
          <p:nvPr>
            <p:ph type="title"/>
          </p:nvPr>
        </p:nvSpPr>
        <p:spPr>
          <a:xfrm>
            <a:off x="460979" y="365125"/>
            <a:ext cx="11260000" cy="992000"/>
          </a:xfrm>
          <a:prstGeom prst="rect">
            <a:avLst/>
          </a:prstGeom>
          <a:noFill/>
          <a:ln>
            <a:noFill/>
          </a:ln>
        </p:spPr>
        <p:txBody>
          <a:bodyPr spcFirstLastPara="1" vert="horz" wrap="square" lIns="0" tIns="45700" rIns="0" bIns="45700" rtlCol="0" anchor="ctr" anchorCtr="0">
            <a:noAutofit/>
          </a:bodyPr>
          <a:lstStyle/>
          <a:p>
            <a:pPr>
              <a:spcBef>
                <a:spcPts val="0"/>
              </a:spcBef>
              <a:buClr>
                <a:schemeClr val="dk1"/>
              </a:buClr>
              <a:buSzPts val="3000"/>
            </a:pPr>
            <a:r>
              <a:rPr lang="en"/>
              <a:t>Spark API</a:t>
            </a:r>
            <a:endParaRPr/>
          </a:p>
        </p:txBody>
      </p:sp>
      <p:sp>
        <p:nvSpPr>
          <p:cNvPr id="643" name="Google Shape;643;p119"/>
          <p:cNvSpPr/>
          <p:nvPr/>
        </p:nvSpPr>
        <p:spPr>
          <a:xfrm>
            <a:off x="663400" y="1357133"/>
            <a:ext cx="10865200" cy="4786000"/>
          </a:xfrm>
          <a:prstGeom prst="roundRect">
            <a:avLst>
              <a:gd name="adj" fmla="val 16667"/>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644" name="Google Shape;644;p119"/>
          <p:cNvSpPr/>
          <p:nvPr/>
        </p:nvSpPr>
        <p:spPr>
          <a:xfrm>
            <a:off x="1096900" y="1696033"/>
            <a:ext cx="2836400" cy="1512400"/>
          </a:xfrm>
          <a:prstGeom prst="roundRect">
            <a:avLst>
              <a:gd name="adj" fmla="val 16667"/>
            </a:avLst>
          </a:prstGeom>
          <a:solidFill>
            <a:srgbClr val="C9F1F7"/>
          </a:solidFill>
          <a:ln>
            <a:noFill/>
          </a:ln>
        </p:spPr>
        <p:txBody>
          <a:bodyPr spcFirstLastPara="1" wrap="square" lIns="121900" tIns="121900" rIns="121900" bIns="121900" anchor="ctr" anchorCtr="0">
            <a:noAutofit/>
          </a:bodyPr>
          <a:lstStyle/>
          <a:p>
            <a:pPr algn="ctr"/>
            <a:r>
              <a:rPr lang="en" sz="2400">
                <a:latin typeface="Barlow"/>
                <a:ea typeface="Barlow"/>
                <a:cs typeface="Barlow"/>
                <a:sym typeface="Barlow"/>
              </a:rPr>
              <a:t>Spark SQL + DataFrames</a:t>
            </a:r>
            <a:endParaRPr sz="2400">
              <a:latin typeface="Barlow"/>
              <a:ea typeface="Barlow"/>
              <a:cs typeface="Barlow"/>
              <a:sym typeface="Barlow"/>
            </a:endParaRPr>
          </a:p>
        </p:txBody>
      </p:sp>
      <p:sp>
        <p:nvSpPr>
          <p:cNvPr id="645" name="Google Shape;645;p119"/>
          <p:cNvSpPr/>
          <p:nvPr/>
        </p:nvSpPr>
        <p:spPr>
          <a:xfrm>
            <a:off x="4695511" y="1696033"/>
            <a:ext cx="2836400" cy="1512400"/>
          </a:xfrm>
          <a:prstGeom prst="roundRect">
            <a:avLst>
              <a:gd name="adj" fmla="val 16667"/>
            </a:avLst>
          </a:prstGeom>
          <a:solidFill>
            <a:srgbClr val="C9F1F7"/>
          </a:solidFill>
          <a:ln>
            <a:noFill/>
          </a:ln>
        </p:spPr>
        <p:txBody>
          <a:bodyPr spcFirstLastPara="1" wrap="square" lIns="121900" tIns="121900" rIns="121900" bIns="121900" anchor="ctr" anchorCtr="0">
            <a:noAutofit/>
          </a:bodyPr>
          <a:lstStyle/>
          <a:p>
            <a:pPr algn="ctr"/>
            <a:r>
              <a:rPr lang="en" sz="2400">
                <a:latin typeface="Barlow"/>
                <a:ea typeface="Barlow"/>
                <a:cs typeface="Barlow"/>
                <a:sym typeface="Barlow"/>
              </a:rPr>
              <a:t>Streaming</a:t>
            </a:r>
            <a:endParaRPr sz="2400">
              <a:latin typeface="Barlow"/>
              <a:ea typeface="Barlow"/>
              <a:cs typeface="Barlow"/>
              <a:sym typeface="Barlow"/>
            </a:endParaRPr>
          </a:p>
        </p:txBody>
      </p:sp>
      <p:sp>
        <p:nvSpPr>
          <p:cNvPr id="646" name="Google Shape;646;p119"/>
          <p:cNvSpPr/>
          <p:nvPr/>
        </p:nvSpPr>
        <p:spPr>
          <a:xfrm>
            <a:off x="8294121" y="1696033"/>
            <a:ext cx="2836400" cy="1512400"/>
          </a:xfrm>
          <a:prstGeom prst="roundRect">
            <a:avLst>
              <a:gd name="adj" fmla="val 16667"/>
            </a:avLst>
          </a:prstGeom>
          <a:solidFill>
            <a:srgbClr val="C9F1F7"/>
          </a:solidFill>
          <a:ln>
            <a:noFill/>
          </a:ln>
        </p:spPr>
        <p:txBody>
          <a:bodyPr spcFirstLastPara="1" wrap="square" lIns="121900" tIns="121900" rIns="121900" bIns="121900" anchor="ctr" anchorCtr="0">
            <a:noAutofit/>
          </a:bodyPr>
          <a:lstStyle/>
          <a:p>
            <a:pPr algn="ctr"/>
            <a:r>
              <a:rPr lang="en" sz="2400">
                <a:latin typeface="Barlow"/>
                <a:ea typeface="Barlow"/>
                <a:cs typeface="Barlow"/>
                <a:sym typeface="Barlow"/>
              </a:rPr>
              <a:t>MLib</a:t>
            </a:r>
            <a:endParaRPr sz="2400">
              <a:latin typeface="Barlow"/>
              <a:ea typeface="Barlow"/>
              <a:cs typeface="Barlow"/>
              <a:sym typeface="Barlow"/>
            </a:endParaRPr>
          </a:p>
        </p:txBody>
      </p:sp>
      <p:grpSp>
        <p:nvGrpSpPr>
          <p:cNvPr id="647" name="Google Shape;647;p119"/>
          <p:cNvGrpSpPr/>
          <p:nvPr/>
        </p:nvGrpSpPr>
        <p:grpSpPr>
          <a:xfrm>
            <a:off x="1096900" y="3714000"/>
            <a:ext cx="10033600" cy="1944400"/>
            <a:chOff x="822675" y="2785500"/>
            <a:chExt cx="7525200" cy="1458300"/>
          </a:xfrm>
        </p:grpSpPr>
        <p:grpSp>
          <p:nvGrpSpPr>
            <p:cNvPr id="648" name="Google Shape;648;p119"/>
            <p:cNvGrpSpPr/>
            <p:nvPr/>
          </p:nvGrpSpPr>
          <p:grpSpPr>
            <a:xfrm>
              <a:off x="822675" y="2785500"/>
              <a:ext cx="7525200" cy="1458300"/>
              <a:chOff x="822675" y="2785500"/>
              <a:chExt cx="7525200" cy="1458300"/>
            </a:xfrm>
          </p:grpSpPr>
          <p:sp>
            <p:nvSpPr>
              <p:cNvPr id="649" name="Google Shape;649;p119"/>
              <p:cNvSpPr/>
              <p:nvPr/>
            </p:nvSpPr>
            <p:spPr>
              <a:xfrm>
                <a:off x="822675" y="2785500"/>
                <a:ext cx="7525200" cy="1458300"/>
              </a:xfrm>
              <a:prstGeom prst="roundRect">
                <a:avLst>
                  <a:gd name="adj" fmla="val 16667"/>
                </a:avLst>
              </a:prstGeom>
              <a:solidFill>
                <a:srgbClr val="C9F1F7"/>
              </a:solidFill>
              <a:ln>
                <a:noFill/>
              </a:ln>
            </p:spPr>
            <p:txBody>
              <a:bodyPr spcFirstLastPara="1" wrap="square" lIns="121900" tIns="121900" rIns="121900" bIns="121900" anchor="ctr" anchorCtr="0">
                <a:noAutofit/>
              </a:bodyPr>
              <a:lstStyle/>
              <a:p>
                <a:endParaRPr sz="2400"/>
              </a:p>
            </p:txBody>
          </p:sp>
          <p:sp>
            <p:nvSpPr>
              <p:cNvPr id="650" name="Google Shape;650;p119"/>
              <p:cNvSpPr/>
              <p:nvPr/>
            </p:nvSpPr>
            <p:spPr>
              <a:xfrm>
                <a:off x="2682875" y="3543850"/>
                <a:ext cx="1079100" cy="507300"/>
              </a:xfrm>
              <a:prstGeom prst="roundRect">
                <a:avLst>
                  <a:gd name="adj" fmla="val 16667"/>
                </a:avLst>
              </a:prstGeom>
              <a:solidFill>
                <a:srgbClr val="CBCCCC"/>
              </a:solidFill>
              <a:ln>
                <a:noFill/>
              </a:ln>
            </p:spPr>
            <p:txBody>
              <a:bodyPr spcFirstLastPara="1" wrap="square" lIns="121900" tIns="121900" rIns="121900" bIns="121900" anchor="ctr" anchorCtr="0">
                <a:noAutofit/>
              </a:bodyPr>
              <a:lstStyle/>
              <a:p>
                <a:pPr algn="ctr"/>
                <a:r>
                  <a:rPr lang="en" sz="2400">
                    <a:latin typeface="Barlow"/>
                    <a:ea typeface="Barlow"/>
                    <a:cs typeface="Barlow"/>
                    <a:sym typeface="Barlow"/>
                  </a:rPr>
                  <a:t>SQL</a:t>
                </a:r>
                <a:endParaRPr sz="2400">
                  <a:latin typeface="Barlow"/>
                  <a:ea typeface="Barlow"/>
                  <a:cs typeface="Barlow"/>
                  <a:sym typeface="Barlow"/>
                </a:endParaRPr>
              </a:p>
            </p:txBody>
          </p:sp>
          <p:sp>
            <p:nvSpPr>
              <p:cNvPr id="651" name="Google Shape;651;p119"/>
              <p:cNvSpPr/>
              <p:nvPr/>
            </p:nvSpPr>
            <p:spPr>
              <a:xfrm>
                <a:off x="4045725" y="3543850"/>
                <a:ext cx="1079100" cy="507300"/>
              </a:xfrm>
              <a:prstGeom prst="roundRect">
                <a:avLst>
                  <a:gd name="adj" fmla="val 16667"/>
                </a:avLst>
              </a:prstGeom>
              <a:solidFill>
                <a:srgbClr val="CBCCCC"/>
              </a:solidFill>
              <a:ln>
                <a:noFill/>
              </a:ln>
            </p:spPr>
            <p:txBody>
              <a:bodyPr spcFirstLastPara="1" wrap="square" lIns="121900" tIns="121900" rIns="121900" bIns="121900" anchor="ctr" anchorCtr="0">
                <a:noAutofit/>
              </a:bodyPr>
              <a:lstStyle/>
              <a:p>
                <a:pPr algn="ctr"/>
                <a:r>
                  <a:rPr lang="en" sz="2400">
                    <a:latin typeface="Barlow"/>
                    <a:ea typeface="Barlow"/>
                    <a:cs typeface="Barlow"/>
                    <a:sym typeface="Barlow"/>
                  </a:rPr>
                  <a:t>Python</a:t>
                </a:r>
                <a:endParaRPr sz="2400">
                  <a:latin typeface="Barlow"/>
                  <a:ea typeface="Barlow"/>
                  <a:cs typeface="Barlow"/>
                  <a:sym typeface="Barlow"/>
                </a:endParaRPr>
              </a:p>
            </p:txBody>
          </p:sp>
          <p:sp>
            <p:nvSpPr>
              <p:cNvPr id="652" name="Google Shape;652;p119"/>
              <p:cNvSpPr/>
              <p:nvPr/>
            </p:nvSpPr>
            <p:spPr>
              <a:xfrm>
                <a:off x="5408575" y="3543850"/>
                <a:ext cx="1079100" cy="507300"/>
              </a:xfrm>
              <a:prstGeom prst="roundRect">
                <a:avLst>
                  <a:gd name="adj" fmla="val 16667"/>
                </a:avLst>
              </a:prstGeom>
              <a:solidFill>
                <a:srgbClr val="CBCCCC"/>
              </a:solidFill>
              <a:ln>
                <a:noFill/>
              </a:ln>
            </p:spPr>
            <p:txBody>
              <a:bodyPr spcFirstLastPara="1" wrap="square" lIns="121900" tIns="121900" rIns="121900" bIns="121900" anchor="ctr" anchorCtr="0">
                <a:noAutofit/>
              </a:bodyPr>
              <a:lstStyle/>
              <a:p>
                <a:pPr algn="ctr"/>
                <a:r>
                  <a:rPr lang="en" sz="2400">
                    <a:latin typeface="Barlow"/>
                    <a:ea typeface="Barlow"/>
                    <a:cs typeface="Barlow"/>
                    <a:sym typeface="Barlow"/>
                  </a:rPr>
                  <a:t>Scala</a:t>
                </a:r>
                <a:endParaRPr sz="2400">
                  <a:latin typeface="Barlow"/>
                  <a:ea typeface="Barlow"/>
                  <a:cs typeface="Barlow"/>
                  <a:sym typeface="Barlow"/>
                </a:endParaRPr>
              </a:p>
            </p:txBody>
          </p:sp>
          <p:sp>
            <p:nvSpPr>
              <p:cNvPr id="653" name="Google Shape;653;p119"/>
              <p:cNvSpPr/>
              <p:nvPr/>
            </p:nvSpPr>
            <p:spPr>
              <a:xfrm>
                <a:off x="6771425" y="3543850"/>
                <a:ext cx="1079100" cy="507300"/>
              </a:xfrm>
              <a:prstGeom prst="roundRect">
                <a:avLst>
                  <a:gd name="adj" fmla="val 16667"/>
                </a:avLst>
              </a:prstGeom>
              <a:solidFill>
                <a:srgbClr val="CBCCCC"/>
              </a:solidFill>
              <a:ln>
                <a:noFill/>
              </a:ln>
            </p:spPr>
            <p:txBody>
              <a:bodyPr spcFirstLastPara="1" wrap="square" lIns="121900" tIns="121900" rIns="121900" bIns="121900" anchor="ctr" anchorCtr="0">
                <a:noAutofit/>
              </a:bodyPr>
              <a:lstStyle/>
              <a:p>
                <a:pPr algn="ctr"/>
                <a:r>
                  <a:rPr lang="en" sz="2400">
                    <a:latin typeface="Barlow"/>
                    <a:ea typeface="Barlow"/>
                    <a:cs typeface="Barlow"/>
                    <a:sym typeface="Barlow"/>
                  </a:rPr>
                  <a:t>Java</a:t>
                </a:r>
                <a:endParaRPr sz="2400">
                  <a:latin typeface="Barlow"/>
                  <a:ea typeface="Barlow"/>
                  <a:cs typeface="Barlow"/>
                  <a:sym typeface="Barlow"/>
                </a:endParaRPr>
              </a:p>
            </p:txBody>
          </p:sp>
          <p:sp>
            <p:nvSpPr>
              <p:cNvPr id="654" name="Google Shape;654;p119"/>
              <p:cNvSpPr/>
              <p:nvPr/>
            </p:nvSpPr>
            <p:spPr>
              <a:xfrm>
                <a:off x="1320025" y="3543850"/>
                <a:ext cx="1079100" cy="507300"/>
              </a:xfrm>
              <a:prstGeom prst="roundRect">
                <a:avLst>
                  <a:gd name="adj" fmla="val 16667"/>
                </a:avLst>
              </a:prstGeom>
              <a:solidFill>
                <a:srgbClr val="CBCCCC"/>
              </a:solidFill>
              <a:ln>
                <a:noFill/>
              </a:ln>
            </p:spPr>
            <p:txBody>
              <a:bodyPr spcFirstLastPara="1" wrap="square" lIns="121900" tIns="121900" rIns="121900" bIns="121900" anchor="ctr" anchorCtr="0">
                <a:noAutofit/>
              </a:bodyPr>
              <a:lstStyle/>
              <a:p>
                <a:pPr algn="ctr"/>
                <a:r>
                  <a:rPr lang="en" sz="2400">
                    <a:latin typeface="Barlow"/>
                    <a:ea typeface="Barlow"/>
                    <a:cs typeface="Barlow"/>
                    <a:sym typeface="Barlow"/>
                  </a:rPr>
                  <a:t>R</a:t>
                </a:r>
                <a:endParaRPr sz="2400">
                  <a:latin typeface="Barlow"/>
                  <a:ea typeface="Barlow"/>
                  <a:cs typeface="Barlow"/>
                  <a:sym typeface="Barlow"/>
                </a:endParaRPr>
              </a:p>
            </p:txBody>
          </p:sp>
        </p:grpSp>
        <p:sp>
          <p:nvSpPr>
            <p:cNvPr id="655" name="Google Shape;655;p119"/>
            <p:cNvSpPr/>
            <p:nvPr/>
          </p:nvSpPr>
          <p:spPr>
            <a:xfrm>
              <a:off x="2682875" y="2908725"/>
              <a:ext cx="3804900" cy="507300"/>
            </a:xfrm>
            <a:prstGeom prst="rect">
              <a:avLst/>
            </a:prstGeom>
            <a:noFill/>
            <a:ln>
              <a:noFill/>
            </a:ln>
          </p:spPr>
          <p:txBody>
            <a:bodyPr spcFirstLastPara="1" wrap="square" lIns="121900" tIns="121900" rIns="121900" bIns="121900" anchor="ctr" anchorCtr="0">
              <a:noAutofit/>
            </a:bodyPr>
            <a:lstStyle/>
            <a:p>
              <a:pPr algn="ctr"/>
              <a:r>
                <a:rPr lang="en" sz="2533">
                  <a:latin typeface="Barlow"/>
                  <a:ea typeface="Barlow"/>
                  <a:cs typeface="Barlow"/>
                  <a:sym typeface="Barlow"/>
                </a:rPr>
                <a:t>Spark Core API</a:t>
              </a:r>
              <a:endParaRPr sz="2533">
                <a:latin typeface="Barlow"/>
                <a:ea typeface="Barlow"/>
                <a:cs typeface="Barlow"/>
                <a:sym typeface="Barlow"/>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4"/>
                                        </p:tgtEl>
                                        <p:attrNameLst>
                                          <p:attrName>style.visibility</p:attrName>
                                        </p:attrNameLst>
                                      </p:cBhvr>
                                      <p:to>
                                        <p:strVal val="visible"/>
                                      </p:to>
                                    </p:set>
                                    <p:animEffect transition="in" filter="fade">
                                      <p:cBhvr>
                                        <p:cTn id="7" dur="1000"/>
                                        <p:tgtEl>
                                          <p:spTgt spid="6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5"/>
                                        </p:tgtEl>
                                        <p:attrNameLst>
                                          <p:attrName>style.visibility</p:attrName>
                                        </p:attrNameLst>
                                      </p:cBhvr>
                                      <p:to>
                                        <p:strVal val="visible"/>
                                      </p:to>
                                    </p:set>
                                    <p:animEffect transition="in" filter="fade">
                                      <p:cBhvr>
                                        <p:cTn id="12" dur="1000"/>
                                        <p:tgtEl>
                                          <p:spTgt spid="6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6"/>
                                        </p:tgtEl>
                                        <p:attrNameLst>
                                          <p:attrName>style.visibility</p:attrName>
                                        </p:attrNameLst>
                                      </p:cBhvr>
                                      <p:to>
                                        <p:strVal val="visible"/>
                                      </p:to>
                                    </p:set>
                                    <p:animEffect transition="in" filter="fade">
                                      <p:cBhvr>
                                        <p:cTn id="17" dur="1000"/>
                                        <p:tgtEl>
                                          <p:spTgt spid="6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7"/>
                                        </p:tgtEl>
                                        <p:attrNameLst>
                                          <p:attrName>style.visibility</p:attrName>
                                        </p:attrNameLst>
                                      </p:cBhvr>
                                      <p:to>
                                        <p:strVal val="visible"/>
                                      </p:to>
                                    </p:set>
                                    <p:animEffect transition="in" filter="fade">
                                      <p:cBhvr>
                                        <p:cTn id="22" dur="1000"/>
                                        <p:tgtEl>
                                          <p:spTgt spid="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88A7-12B3-7741-A63C-C89CB25FF798}"/>
              </a:ext>
            </a:extLst>
          </p:cNvPr>
          <p:cNvSpPr>
            <a:spLocks noGrp="1"/>
          </p:cNvSpPr>
          <p:nvPr>
            <p:ph type="title"/>
          </p:nvPr>
        </p:nvSpPr>
        <p:spPr/>
        <p:txBody>
          <a:bodyPr>
            <a:normAutofit fontScale="90000"/>
          </a:bodyPr>
          <a:lstStyle/>
          <a:p>
            <a:r>
              <a:rPr lang="en-US" dirty="0"/>
              <a:t>Submission Types to Spark Programs</a:t>
            </a:r>
          </a:p>
        </p:txBody>
      </p:sp>
      <p:sp>
        <p:nvSpPr>
          <p:cNvPr id="3" name="Content Placeholder 2">
            <a:extLst>
              <a:ext uri="{FF2B5EF4-FFF2-40B4-BE49-F238E27FC236}">
                <a16:creationId xmlns:a16="http://schemas.microsoft.com/office/drawing/2014/main" id="{59C6401B-FB47-9842-818C-A637DE214B08}"/>
              </a:ext>
            </a:extLst>
          </p:cNvPr>
          <p:cNvSpPr>
            <a:spLocks noGrp="1"/>
          </p:cNvSpPr>
          <p:nvPr>
            <p:ph idx="1"/>
          </p:nvPr>
        </p:nvSpPr>
        <p:spPr/>
        <p:txBody>
          <a:bodyPr/>
          <a:lstStyle/>
          <a:p>
            <a:r>
              <a:rPr lang="en-US" dirty="0"/>
              <a:t>Spark programs can run interactively or as batch jobs, including mini-batch and micro-batch jobs.</a:t>
            </a:r>
          </a:p>
          <a:p>
            <a:endParaRPr lang="en-US" dirty="0"/>
          </a:p>
        </p:txBody>
      </p:sp>
    </p:spTree>
    <p:extLst>
      <p:ext uri="{BB962C8B-B14F-4D97-AF65-F5344CB8AC3E}">
        <p14:creationId xmlns:p14="http://schemas.microsoft.com/office/powerpoint/2010/main" val="193741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04754-72E7-1346-A560-63C14CBFA802}"/>
              </a:ext>
            </a:extLst>
          </p:cNvPr>
          <p:cNvSpPr>
            <a:spLocks noGrp="1"/>
          </p:cNvSpPr>
          <p:nvPr>
            <p:ph type="title"/>
          </p:nvPr>
        </p:nvSpPr>
        <p:spPr/>
        <p:txBody>
          <a:bodyPr/>
          <a:lstStyle/>
          <a:p>
            <a:r>
              <a:rPr lang="en-US" dirty="0"/>
              <a:t>Input and Output Types</a:t>
            </a:r>
          </a:p>
        </p:txBody>
      </p:sp>
      <p:sp>
        <p:nvSpPr>
          <p:cNvPr id="3" name="Content Placeholder 2">
            <a:extLst>
              <a:ext uri="{FF2B5EF4-FFF2-40B4-BE49-F238E27FC236}">
                <a16:creationId xmlns:a16="http://schemas.microsoft.com/office/drawing/2014/main" id="{46C95A83-B134-D24D-B9C9-B4378DB2BAB7}"/>
              </a:ext>
            </a:extLst>
          </p:cNvPr>
          <p:cNvSpPr>
            <a:spLocks noGrp="1"/>
          </p:cNvSpPr>
          <p:nvPr>
            <p:ph idx="1"/>
          </p:nvPr>
        </p:nvSpPr>
        <p:spPr/>
        <p:txBody>
          <a:bodyPr>
            <a:normAutofit fontScale="92500"/>
          </a:bodyPr>
          <a:lstStyle/>
          <a:p>
            <a:r>
              <a:rPr lang="en-US" dirty="0"/>
              <a:t>Although Spark is mostly used to process data in Hadoop, Spark can be used with a multitude of other source and target systems, including the following:</a:t>
            </a:r>
          </a:p>
          <a:p>
            <a:pPr lvl="1"/>
            <a:r>
              <a:rPr lang="en-US" dirty="0"/>
              <a:t>Local or network filesystems</a:t>
            </a:r>
          </a:p>
          <a:p>
            <a:pPr lvl="1"/>
            <a:r>
              <a:rPr lang="en-US" dirty="0"/>
              <a:t>Object storage such as Amazon S3 or </a:t>
            </a:r>
            <a:r>
              <a:rPr lang="en-US" dirty="0" err="1"/>
              <a:t>Ceph</a:t>
            </a:r>
            <a:endParaRPr lang="en-US" dirty="0"/>
          </a:p>
          <a:p>
            <a:pPr lvl="1"/>
            <a:r>
              <a:rPr lang="en-US" dirty="0"/>
              <a:t>Relational database systems</a:t>
            </a:r>
          </a:p>
          <a:p>
            <a:pPr lvl="1"/>
            <a:r>
              <a:rPr lang="en-US" dirty="0"/>
              <a:t>NoSQL stores, including Cassandra, HBase, and others</a:t>
            </a:r>
          </a:p>
          <a:p>
            <a:pPr lvl="1"/>
            <a:r>
              <a:rPr lang="en-US" dirty="0"/>
              <a:t>Messaging systems such as Kafka</a:t>
            </a:r>
          </a:p>
          <a:p>
            <a:endParaRPr lang="en-US" dirty="0"/>
          </a:p>
        </p:txBody>
      </p:sp>
    </p:spTree>
    <p:extLst>
      <p:ext uri="{BB962C8B-B14F-4D97-AF65-F5344CB8AC3E}">
        <p14:creationId xmlns:p14="http://schemas.microsoft.com/office/powerpoint/2010/main" val="4012490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40C9-E313-F54A-8235-BB0EF96E83DF}"/>
              </a:ext>
            </a:extLst>
          </p:cNvPr>
          <p:cNvSpPr>
            <a:spLocks noGrp="1"/>
          </p:cNvSpPr>
          <p:nvPr>
            <p:ph type="title"/>
          </p:nvPr>
        </p:nvSpPr>
        <p:spPr/>
        <p:txBody>
          <a:bodyPr/>
          <a:lstStyle/>
          <a:p>
            <a:r>
              <a:rPr lang="en-US" dirty="0"/>
              <a:t>Spark RDD</a:t>
            </a:r>
          </a:p>
        </p:txBody>
      </p:sp>
      <p:sp>
        <p:nvSpPr>
          <p:cNvPr id="3" name="Content Placeholder 2">
            <a:extLst>
              <a:ext uri="{FF2B5EF4-FFF2-40B4-BE49-F238E27FC236}">
                <a16:creationId xmlns:a16="http://schemas.microsoft.com/office/drawing/2014/main" id="{05A25E7C-8331-C54C-85AC-F471090F858D}"/>
              </a:ext>
            </a:extLst>
          </p:cNvPr>
          <p:cNvSpPr>
            <a:spLocks noGrp="1"/>
          </p:cNvSpPr>
          <p:nvPr>
            <p:ph idx="1"/>
          </p:nvPr>
        </p:nvSpPr>
        <p:spPr/>
        <p:txBody>
          <a:bodyPr>
            <a:normAutofit fontScale="92500" lnSpcReduction="20000"/>
          </a:bodyPr>
          <a:lstStyle/>
          <a:p>
            <a:r>
              <a:rPr lang="en-US" dirty="0"/>
              <a:t>The primary data abstraction structure for Spark applications, is one of the main differentiators between Spark and other cluster computing frameworks. </a:t>
            </a:r>
          </a:p>
          <a:p>
            <a:r>
              <a:rPr lang="en-US" dirty="0"/>
              <a:t>In-memory collections of data distributed across a cluster. </a:t>
            </a:r>
          </a:p>
          <a:p>
            <a:r>
              <a:rPr lang="en-US" dirty="0"/>
              <a:t>Spark programs using the Spark core API consist of</a:t>
            </a:r>
          </a:p>
          <a:p>
            <a:pPr lvl="1"/>
            <a:r>
              <a:rPr lang="en-US" dirty="0"/>
              <a:t>loading input data into an RDD</a:t>
            </a:r>
          </a:p>
          <a:p>
            <a:pPr lvl="1"/>
            <a:r>
              <a:rPr lang="en-US" dirty="0"/>
              <a:t>transforming the RDD into subsequent RDDs</a:t>
            </a:r>
          </a:p>
          <a:p>
            <a:pPr lvl="1"/>
            <a:r>
              <a:rPr lang="en-US" dirty="0"/>
              <a:t>storing or presenting the final output for an application from the resulting final RDD.</a:t>
            </a:r>
          </a:p>
        </p:txBody>
      </p:sp>
    </p:spTree>
    <p:extLst>
      <p:ext uri="{BB962C8B-B14F-4D97-AF65-F5344CB8AC3E}">
        <p14:creationId xmlns:p14="http://schemas.microsoft.com/office/powerpoint/2010/main" val="3397769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BD2C-63DA-484D-893D-5512A75B074B}"/>
              </a:ext>
            </a:extLst>
          </p:cNvPr>
          <p:cNvSpPr>
            <a:spLocks noGrp="1"/>
          </p:cNvSpPr>
          <p:nvPr>
            <p:ph type="title"/>
          </p:nvPr>
        </p:nvSpPr>
        <p:spPr/>
        <p:txBody>
          <a:bodyPr/>
          <a:lstStyle/>
          <a:p>
            <a:r>
              <a:rPr lang="en-US" dirty="0"/>
              <a:t>Spark </a:t>
            </a:r>
            <a:r>
              <a:rPr lang="en-US" dirty="0" err="1"/>
              <a:t>DataFrame</a:t>
            </a:r>
            <a:endParaRPr lang="en-US" dirty="0"/>
          </a:p>
        </p:txBody>
      </p:sp>
      <p:sp>
        <p:nvSpPr>
          <p:cNvPr id="3" name="Content Placeholder 2">
            <a:extLst>
              <a:ext uri="{FF2B5EF4-FFF2-40B4-BE49-F238E27FC236}">
                <a16:creationId xmlns:a16="http://schemas.microsoft.com/office/drawing/2014/main" id="{14478DA0-2AC2-4A26-ABB2-948FDE608714}"/>
              </a:ext>
            </a:extLst>
          </p:cNvPr>
          <p:cNvSpPr>
            <a:spLocks noGrp="1"/>
          </p:cNvSpPr>
          <p:nvPr>
            <p:ph idx="1"/>
          </p:nvPr>
        </p:nvSpPr>
        <p:spPr>
          <a:xfrm>
            <a:off x="838200" y="1584326"/>
            <a:ext cx="10515600" cy="4788838"/>
          </a:xfrm>
        </p:spPr>
        <p:txBody>
          <a:bodyPr>
            <a:normAutofit fontScale="85000" lnSpcReduction="20000"/>
          </a:bodyPr>
          <a:lstStyle/>
          <a:p>
            <a:r>
              <a:rPr lang="en-US" dirty="0"/>
              <a:t>A </a:t>
            </a:r>
            <a:r>
              <a:rPr lang="en-US" dirty="0" err="1"/>
              <a:t>DataFrame</a:t>
            </a:r>
            <a:r>
              <a:rPr lang="en-US" dirty="0"/>
              <a:t> is the most common Structured API and simply represents </a:t>
            </a:r>
            <a:r>
              <a:rPr lang="en-US" dirty="0">
                <a:solidFill>
                  <a:srgbClr val="FF0000"/>
                </a:solidFill>
              </a:rPr>
              <a:t>a table of data with rows and columns</a:t>
            </a:r>
            <a:r>
              <a:rPr lang="en-US" dirty="0"/>
              <a:t>. </a:t>
            </a:r>
          </a:p>
          <a:p>
            <a:r>
              <a:rPr lang="en-US" dirty="0"/>
              <a:t>The list that defines the columns and the types within those columns is called the </a:t>
            </a:r>
            <a:r>
              <a:rPr lang="en-US" i="1" dirty="0"/>
              <a:t>schema</a:t>
            </a:r>
            <a:r>
              <a:rPr lang="en-US" dirty="0"/>
              <a:t>.</a:t>
            </a:r>
          </a:p>
          <a:p>
            <a:r>
              <a:rPr lang="en-US" dirty="0"/>
              <a:t>A spreadsheet sits on one computer in one specific location, whereas a Spark </a:t>
            </a:r>
            <a:r>
              <a:rPr lang="en-US" dirty="0" err="1"/>
              <a:t>DataFrame</a:t>
            </a:r>
            <a:r>
              <a:rPr lang="en-US" dirty="0"/>
              <a:t> can span thousands of computers. </a:t>
            </a:r>
          </a:p>
          <a:p>
            <a:r>
              <a:rPr lang="en-US" dirty="0"/>
              <a:t>The reason for putting the data on more than one computer should be intuitive: </a:t>
            </a:r>
          </a:p>
          <a:p>
            <a:pPr lvl="1"/>
            <a:r>
              <a:rPr lang="en-US" dirty="0"/>
              <a:t>either the data is too large to fit on one machine or </a:t>
            </a:r>
          </a:p>
          <a:p>
            <a:pPr lvl="1"/>
            <a:r>
              <a:rPr lang="en-US" dirty="0"/>
              <a:t>it would simply take too long to perform that computation on one machine.</a:t>
            </a:r>
          </a:p>
        </p:txBody>
      </p:sp>
    </p:spTree>
    <p:extLst>
      <p:ext uri="{BB962C8B-B14F-4D97-AF65-F5344CB8AC3E}">
        <p14:creationId xmlns:p14="http://schemas.microsoft.com/office/powerpoint/2010/main" val="1535695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92C9-06EB-40A2-A698-BE8298CCF5F8}"/>
              </a:ext>
            </a:extLst>
          </p:cNvPr>
          <p:cNvSpPr>
            <a:spLocks noGrp="1"/>
          </p:cNvSpPr>
          <p:nvPr>
            <p:ph type="title"/>
          </p:nvPr>
        </p:nvSpPr>
        <p:spPr/>
        <p:txBody>
          <a:bodyPr/>
          <a:lstStyle/>
          <a:p>
            <a:r>
              <a:rPr lang="en-US" dirty="0"/>
              <a:t>Apache Hadoop</a:t>
            </a:r>
          </a:p>
        </p:txBody>
      </p:sp>
      <p:sp>
        <p:nvSpPr>
          <p:cNvPr id="3" name="Content Placeholder 2">
            <a:extLst>
              <a:ext uri="{FF2B5EF4-FFF2-40B4-BE49-F238E27FC236}">
                <a16:creationId xmlns:a16="http://schemas.microsoft.com/office/drawing/2014/main" id="{F287E6F0-8069-4292-ADAB-DE9193B9643C}"/>
              </a:ext>
            </a:extLst>
          </p:cNvPr>
          <p:cNvSpPr>
            <a:spLocks noGrp="1"/>
          </p:cNvSpPr>
          <p:nvPr>
            <p:ph idx="1"/>
          </p:nvPr>
        </p:nvSpPr>
        <p:spPr/>
        <p:txBody>
          <a:bodyPr>
            <a:normAutofit fontScale="92500" lnSpcReduction="20000"/>
          </a:bodyPr>
          <a:lstStyle/>
          <a:p>
            <a:pPr algn="l"/>
            <a:r>
              <a:rPr lang="en-US" b="0" i="0" dirty="0">
                <a:effectLst/>
                <a:latin typeface="Helvetica Neue"/>
              </a:rPr>
              <a:t>The Apache Hadoop project develops open-source software for reliable, scalable, distributed computing.</a:t>
            </a:r>
          </a:p>
          <a:p>
            <a:pPr algn="l"/>
            <a:r>
              <a:rPr lang="en-US" dirty="0">
                <a:latin typeface="Helvetica Neue"/>
              </a:rPr>
              <a:t>A</a:t>
            </a:r>
            <a:r>
              <a:rPr lang="en-US" b="0" i="0" dirty="0">
                <a:effectLst/>
                <a:latin typeface="Helvetica Neue"/>
              </a:rPr>
              <a:t> framework that allows for the distributed processing of large data sets across clusters of computers using simple programming models. </a:t>
            </a:r>
          </a:p>
          <a:p>
            <a:pPr algn="l"/>
            <a:r>
              <a:rPr lang="en-US" dirty="0">
                <a:latin typeface="Helvetica Neue"/>
              </a:rPr>
              <a:t>D</a:t>
            </a:r>
            <a:r>
              <a:rPr lang="en-US" b="0" i="0" dirty="0">
                <a:effectLst/>
                <a:latin typeface="Helvetica Neue"/>
              </a:rPr>
              <a:t>esigned to scale up from single servers to thousands of machines.</a:t>
            </a:r>
          </a:p>
          <a:p>
            <a:r>
              <a:rPr lang="en-US" dirty="0">
                <a:latin typeface="Helvetica Neue"/>
              </a:rPr>
              <a:t>D</a:t>
            </a:r>
            <a:r>
              <a:rPr lang="en-US" b="0" i="0" dirty="0">
                <a:effectLst/>
                <a:latin typeface="Helvetica Neue"/>
              </a:rPr>
              <a:t>esigned to detect and handle failures at the application layer rather than rely on hardware to deliver high-availability.</a:t>
            </a:r>
            <a:endParaRPr lang="en-US" dirty="0"/>
          </a:p>
        </p:txBody>
      </p:sp>
    </p:spTree>
    <p:extLst>
      <p:ext uri="{BB962C8B-B14F-4D97-AF65-F5344CB8AC3E}">
        <p14:creationId xmlns:p14="http://schemas.microsoft.com/office/powerpoint/2010/main" val="149475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ACCF-00D9-2B4B-95CA-815451BF1AEB}"/>
              </a:ext>
            </a:extLst>
          </p:cNvPr>
          <p:cNvSpPr>
            <a:spLocks noGrp="1"/>
          </p:cNvSpPr>
          <p:nvPr>
            <p:ph type="title"/>
          </p:nvPr>
        </p:nvSpPr>
        <p:spPr/>
        <p:txBody>
          <a:bodyPr/>
          <a:lstStyle/>
          <a:p>
            <a:r>
              <a:rPr lang="en-US" dirty="0"/>
              <a:t>Spark Hadoop</a:t>
            </a:r>
          </a:p>
        </p:txBody>
      </p:sp>
      <p:sp>
        <p:nvSpPr>
          <p:cNvPr id="3" name="Content Placeholder 2">
            <a:extLst>
              <a:ext uri="{FF2B5EF4-FFF2-40B4-BE49-F238E27FC236}">
                <a16:creationId xmlns:a16="http://schemas.microsoft.com/office/drawing/2014/main" id="{A966D80E-EFD2-9049-A421-046EEDEA132A}"/>
              </a:ext>
            </a:extLst>
          </p:cNvPr>
          <p:cNvSpPr>
            <a:spLocks noGrp="1"/>
          </p:cNvSpPr>
          <p:nvPr>
            <p:ph idx="1"/>
          </p:nvPr>
        </p:nvSpPr>
        <p:spPr/>
        <p:txBody>
          <a:bodyPr/>
          <a:lstStyle/>
          <a:p>
            <a:r>
              <a:rPr lang="en-US" dirty="0"/>
              <a:t>Spark can read and write data to HDFS</a:t>
            </a:r>
          </a:p>
          <a:p>
            <a:r>
              <a:rPr lang="en-US" dirty="0"/>
              <a:t>YARN could be a platform for managing Spark applications</a:t>
            </a:r>
          </a:p>
          <a:p>
            <a:r>
              <a:rPr lang="en-US" dirty="0"/>
              <a:t>Spark can read and write to a variety of file systems</a:t>
            </a:r>
          </a:p>
          <a:p>
            <a:r>
              <a:rPr lang="en-US" dirty="0"/>
              <a:t>Spark can use other platforms for managing applications</a:t>
            </a:r>
          </a:p>
        </p:txBody>
      </p:sp>
    </p:spTree>
    <p:extLst>
      <p:ext uri="{BB962C8B-B14F-4D97-AF65-F5344CB8AC3E}">
        <p14:creationId xmlns:p14="http://schemas.microsoft.com/office/powerpoint/2010/main" val="3959764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120"/>
          <p:cNvSpPr/>
          <p:nvPr/>
        </p:nvSpPr>
        <p:spPr>
          <a:xfrm>
            <a:off x="995633" y="2318800"/>
            <a:ext cx="2942000" cy="2220400"/>
          </a:xfrm>
          <a:prstGeom prst="roundRect">
            <a:avLst>
              <a:gd name="adj" fmla="val 16667"/>
            </a:avLst>
          </a:prstGeom>
          <a:noFill/>
          <a:ln w="7620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Spark application</a:t>
            </a:r>
            <a:endParaRPr sz="2667">
              <a:latin typeface="Barlow"/>
              <a:ea typeface="Barlow"/>
              <a:cs typeface="Barlow"/>
              <a:sym typeface="Barlow"/>
            </a:endParaRPr>
          </a:p>
        </p:txBody>
      </p:sp>
      <p:sp>
        <p:nvSpPr>
          <p:cNvPr id="661" name="Google Shape;661;p120"/>
          <p:cNvSpPr txBox="1">
            <a:spLocks noGrp="1"/>
          </p:cNvSpPr>
          <p:nvPr>
            <p:ph type="title" idx="4294967295"/>
          </p:nvPr>
        </p:nvSpPr>
        <p:spPr>
          <a:xfrm>
            <a:off x="460979" y="365125"/>
            <a:ext cx="11260000" cy="992000"/>
          </a:xfrm>
          <a:prstGeom prst="rect">
            <a:avLst/>
          </a:prstGeom>
          <a:noFill/>
          <a:ln>
            <a:noFill/>
          </a:ln>
        </p:spPr>
        <p:txBody>
          <a:bodyPr spcFirstLastPara="1" vert="horz" wrap="square" lIns="0" tIns="45700" rIns="0" bIns="45700" rtlCol="0" anchor="ctr" anchorCtr="0">
            <a:noAutofit/>
          </a:bodyPr>
          <a:lstStyle/>
          <a:p>
            <a:pPr>
              <a:spcBef>
                <a:spcPts val="0"/>
              </a:spcBef>
              <a:buClr>
                <a:schemeClr val="dk1"/>
              </a:buClr>
              <a:buSzPts val="3000"/>
            </a:pPr>
            <a:r>
              <a:rPr lang="en"/>
              <a:t>Spark Execution</a:t>
            </a:r>
            <a:endParaRPr/>
          </a:p>
        </p:txBody>
      </p:sp>
      <p:sp>
        <p:nvSpPr>
          <p:cNvPr id="662" name="Google Shape;662;p120"/>
          <p:cNvSpPr/>
          <p:nvPr/>
        </p:nvSpPr>
        <p:spPr>
          <a:xfrm>
            <a:off x="4915300" y="1646067"/>
            <a:ext cx="1562000" cy="8084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Job</a:t>
            </a:r>
            <a:endParaRPr sz="2667">
              <a:latin typeface="Barlow"/>
              <a:ea typeface="Barlow"/>
              <a:cs typeface="Barlow"/>
              <a:sym typeface="Barlow"/>
            </a:endParaRPr>
          </a:p>
        </p:txBody>
      </p:sp>
      <p:sp>
        <p:nvSpPr>
          <p:cNvPr id="663" name="Google Shape;663;p120"/>
          <p:cNvSpPr/>
          <p:nvPr/>
        </p:nvSpPr>
        <p:spPr>
          <a:xfrm>
            <a:off x="4915300" y="3024800"/>
            <a:ext cx="1562000" cy="8084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Job</a:t>
            </a:r>
            <a:endParaRPr sz="2667">
              <a:latin typeface="Barlow"/>
              <a:ea typeface="Barlow"/>
              <a:cs typeface="Barlow"/>
              <a:sym typeface="Barlow"/>
            </a:endParaRPr>
          </a:p>
        </p:txBody>
      </p:sp>
      <p:sp>
        <p:nvSpPr>
          <p:cNvPr id="664" name="Google Shape;664;p120"/>
          <p:cNvSpPr/>
          <p:nvPr/>
        </p:nvSpPr>
        <p:spPr>
          <a:xfrm>
            <a:off x="4915300" y="4403533"/>
            <a:ext cx="1562000" cy="8084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Job</a:t>
            </a:r>
            <a:endParaRPr sz="2667">
              <a:latin typeface="Barlow"/>
              <a:ea typeface="Barlow"/>
              <a:cs typeface="Barlow"/>
              <a:sym typeface="Barlow"/>
            </a:endParaRPr>
          </a:p>
        </p:txBody>
      </p:sp>
      <p:sp>
        <p:nvSpPr>
          <p:cNvPr id="665" name="Google Shape;665;p120"/>
          <p:cNvSpPr/>
          <p:nvPr/>
        </p:nvSpPr>
        <p:spPr>
          <a:xfrm>
            <a:off x="7269800" y="2335433"/>
            <a:ext cx="1562000" cy="808400"/>
          </a:xfrm>
          <a:prstGeom prst="roundRect">
            <a:avLst>
              <a:gd name="adj" fmla="val 16667"/>
            </a:avLst>
          </a:prstGeom>
          <a:noFill/>
          <a:ln w="76200" cap="flat" cmpd="sng">
            <a:solidFill>
              <a:srgbClr val="00B379"/>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Stage 1</a:t>
            </a:r>
            <a:endParaRPr sz="2667">
              <a:latin typeface="Barlow"/>
              <a:ea typeface="Barlow"/>
              <a:cs typeface="Barlow"/>
              <a:sym typeface="Barlow"/>
            </a:endParaRPr>
          </a:p>
        </p:txBody>
      </p:sp>
      <p:sp>
        <p:nvSpPr>
          <p:cNvPr id="666" name="Google Shape;666;p120"/>
          <p:cNvSpPr/>
          <p:nvPr/>
        </p:nvSpPr>
        <p:spPr>
          <a:xfrm>
            <a:off x="7269800" y="3714167"/>
            <a:ext cx="1562000" cy="808400"/>
          </a:xfrm>
          <a:prstGeom prst="roundRect">
            <a:avLst>
              <a:gd name="adj" fmla="val 16667"/>
            </a:avLst>
          </a:prstGeom>
          <a:noFill/>
          <a:ln w="76200" cap="flat" cmpd="sng">
            <a:solidFill>
              <a:srgbClr val="00B379"/>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Stage 2</a:t>
            </a:r>
            <a:endParaRPr sz="2667">
              <a:latin typeface="Barlow"/>
              <a:ea typeface="Barlow"/>
              <a:cs typeface="Barlow"/>
              <a:sym typeface="Barlow"/>
            </a:endParaRPr>
          </a:p>
        </p:txBody>
      </p:sp>
      <p:sp>
        <p:nvSpPr>
          <p:cNvPr id="667" name="Google Shape;667;p120"/>
          <p:cNvSpPr/>
          <p:nvPr/>
        </p:nvSpPr>
        <p:spPr>
          <a:xfrm>
            <a:off x="9624300" y="1646067"/>
            <a:ext cx="1562000" cy="808400"/>
          </a:xfrm>
          <a:prstGeom prst="roundRect">
            <a:avLst>
              <a:gd name="adj" fmla="val 16667"/>
            </a:avLst>
          </a:prstGeom>
          <a:noFill/>
          <a:ln w="76200" cap="flat" cmpd="sng">
            <a:solidFill>
              <a:srgbClr val="6CA6BB"/>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Task 1</a:t>
            </a:r>
            <a:endParaRPr sz="2667">
              <a:latin typeface="Barlow"/>
              <a:ea typeface="Barlow"/>
              <a:cs typeface="Barlow"/>
              <a:sym typeface="Barlow"/>
            </a:endParaRPr>
          </a:p>
        </p:txBody>
      </p:sp>
      <p:sp>
        <p:nvSpPr>
          <p:cNvPr id="668" name="Google Shape;668;p120"/>
          <p:cNvSpPr/>
          <p:nvPr/>
        </p:nvSpPr>
        <p:spPr>
          <a:xfrm>
            <a:off x="9624300" y="3024800"/>
            <a:ext cx="1562000" cy="808400"/>
          </a:xfrm>
          <a:prstGeom prst="roundRect">
            <a:avLst>
              <a:gd name="adj" fmla="val 16667"/>
            </a:avLst>
          </a:prstGeom>
          <a:noFill/>
          <a:ln w="76200" cap="flat" cmpd="sng">
            <a:solidFill>
              <a:srgbClr val="6CA6BB"/>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Task 2</a:t>
            </a:r>
            <a:endParaRPr sz="2667">
              <a:latin typeface="Barlow"/>
              <a:ea typeface="Barlow"/>
              <a:cs typeface="Barlow"/>
              <a:sym typeface="Barlow"/>
            </a:endParaRPr>
          </a:p>
        </p:txBody>
      </p:sp>
      <p:cxnSp>
        <p:nvCxnSpPr>
          <p:cNvPr id="669" name="Google Shape;669;p120"/>
          <p:cNvCxnSpPr>
            <a:stCxn id="660" idx="3"/>
            <a:endCxn id="662" idx="1"/>
          </p:cNvCxnSpPr>
          <p:nvPr/>
        </p:nvCxnSpPr>
        <p:spPr>
          <a:xfrm rot="10800000" flipH="1">
            <a:off x="3937633" y="2050200"/>
            <a:ext cx="977600" cy="1378800"/>
          </a:xfrm>
          <a:prstGeom prst="straightConnector1">
            <a:avLst/>
          </a:prstGeom>
          <a:noFill/>
          <a:ln w="19050" cap="flat" cmpd="sng">
            <a:solidFill>
              <a:schemeClr val="dk2"/>
            </a:solidFill>
            <a:prstDash val="solid"/>
            <a:round/>
            <a:headEnd type="none" w="med" len="med"/>
            <a:tailEnd type="triangle" w="med" len="med"/>
          </a:ln>
        </p:spPr>
      </p:cxnSp>
      <p:cxnSp>
        <p:nvCxnSpPr>
          <p:cNvPr id="670" name="Google Shape;670;p120"/>
          <p:cNvCxnSpPr>
            <a:stCxn id="660" idx="3"/>
            <a:endCxn id="663" idx="1"/>
          </p:cNvCxnSpPr>
          <p:nvPr/>
        </p:nvCxnSpPr>
        <p:spPr>
          <a:xfrm>
            <a:off x="3937633" y="3429000"/>
            <a:ext cx="977600" cy="0"/>
          </a:xfrm>
          <a:prstGeom prst="straightConnector1">
            <a:avLst/>
          </a:prstGeom>
          <a:noFill/>
          <a:ln w="19050" cap="flat" cmpd="sng">
            <a:solidFill>
              <a:schemeClr val="dk2"/>
            </a:solidFill>
            <a:prstDash val="solid"/>
            <a:round/>
            <a:headEnd type="none" w="med" len="med"/>
            <a:tailEnd type="triangle" w="med" len="med"/>
          </a:ln>
        </p:spPr>
      </p:cxnSp>
      <p:cxnSp>
        <p:nvCxnSpPr>
          <p:cNvPr id="671" name="Google Shape;671;p120"/>
          <p:cNvCxnSpPr>
            <a:stCxn id="660" idx="3"/>
            <a:endCxn id="664" idx="1"/>
          </p:cNvCxnSpPr>
          <p:nvPr/>
        </p:nvCxnSpPr>
        <p:spPr>
          <a:xfrm>
            <a:off x="3937633" y="3429000"/>
            <a:ext cx="977600" cy="1378800"/>
          </a:xfrm>
          <a:prstGeom prst="straightConnector1">
            <a:avLst/>
          </a:prstGeom>
          <a:noFill/>
          <a:ln w="19050" cap="flat" cmpd="sng">
            <a:solidFill>
              <a:schemeClr val="dk2"/>
            </a:solidFill>
            <a:prstDash val="solid"/>
            <a:round/>
            <a:headEnd type="none" w="med" len="med"/>
            <a:tailEnd type="triangle" w="med" len="med"/>
          </a:ln>
        </p:spPr>
      </p:cxnSp>
      <p:cxnSp>
        <p:nvCxnSpPr>
          <p:cNvPr id="672" name="Google Shape;672;p120"/>
          <p:cNvCxnSpPr>
            <a:stCxn id="663" idx="3"/>
            <a:endCxn id="665" idx="1"/>
          </p:cNvCxnSpPr>
          <p:nvPr/>
        </p:nvCxnSpPr>
        <p:spPr>
          <a:xfrm rot="10800000" flipH="1">
            <a:off x="6477300" y="2739800"/>
            <a:ext cx="792400" cy="689200"/>
          </a:xfrm>
          <a:prstGeom prst="straightConnector1">
            <a:avLst/>
          </a:prstGeom>
          <a:noFill/>
          <a:ln w="19050" cap="flat" cmpd="sng">
            <a:solidFill>
              <a:schemeClr val="dk2"/>
            </a:solidFill>
            <a:prstDash val="solid"/>
            <a:round/>
            <a:headEnd type="none" w="med" len="med"/>
            <a:tailEnd type="triangle" w="med" len="med"/>
          </a:ln>
        </p:spPr>
      </p:cxnSp>
      <p:cxnSp>
        <p:nvCxnSpPr>
          <p:cNvPr id="673" name="Google Shape;673;p120"/>
          <p:cNvCxnSpPr>
            <a:stCxn id="663" idx="3"/>
            <a:endCxn id="666" idx="1"/>
          </p:cNvCxnSpPr>
          <p:nvPr/>
        </p:nvCxnSpPr>
        <p:spPr>
          <a:xfrm>
            <a:off x="6477300" y="3429000"/>
            <a:ext cx="792400" cy="689200"/>
          </a:xfrm>
          <a:prstGeom prst="straightConnector1">
            <a:avLst/>
          </a:prstGeom>
          <a:noFill/>
          <a:ln w="19050" cap="flat" cmpd="sng">
            <a:solidFill>
              <a:schemeClr val="dk2"/>
            </a:solidFill>
            <a:prstDash val="solid"/>
            <a:round/>
            <a:headEnd type="none" w="med" len="med"/>
            <a:tailEnd type="triangle" w="med" len="med"/>
          </a:ln>
        </p:spPr>
      </p:cxnSp>
      <p:cxnSp>
        <p:nvCxnSpPr>
          <p:cNvPr id="674" name="Google Shape;674;p120"/>
          <p:cNvCxnSpPr>
            <a:stCxn id="665" idx="3"/>
            <a:endCxn id="667" idx="1"/>
          </p:cNvCxnSpPr>
          <p:nvPr/>
        </p:nvCxnSpPr>
        <p:spPr>
          <a:xfrm rot="10800000" flipH="1">
            <a:off x="8831800" y="2050433"/>
            <a:ext cx="792400" cy="689200"/>
          </a:xfrm>
          <a:prstGeom prst="straightConnector1">
            <a:avLst/>
          </a:prstGeom>
          <a:noFill/>
          <a:ln w="19050" cap="flat" cmpd="sng">
            <a:solidFill>
              <a:schemeClr val="dk2"/>
            </a:solidFill>
            <a:prstDash val="solid"/>
            <a:round/>
            <a:headEnd type="none" w="med" len="med"/>
            <a:tailEnd type="triangle" w="med" len="med"/>
          </a:ln>
        </p:spPr>
      </p:cxnSp>
      <p:cxnSp>
        <p:nvCxnSpPr>
          <p:cNvPr id="675" name="Google Shape;675;p120"/>
          <p:cNvCxnSpPr>
            <a:stCxn id="665" idx="3"/>
            <a:endCxn id="668" idx="1"/>
          </p:cNvCxnSpPr>
          <p:nvPr/>
        </p:nvCxnSpPr>
        <p:spPr>
          <a:xfrm>
            <a:off x="8831800" y="2739633"/>
            <a:ext cx="792400" cy="689200"/>
          </a:xfrm>
          <a:prstGeom prst="straightConnector1">
            <a:avLst/>
          </a:prstGeom>
          <a:noFill/>
          <a:ln w="19050" cap="flat" cmpd="sng">
            <a:solidFill>
              <a:schemeClr val="dk2"/>
            </a:solidFill>
            <a:prstDash val="solid"/>
            <a:round/>
            <a:headEnd type="none" w="med" len="med"/>
            <a:tailEnd type="triangle" w="med" len="med"/>
          </a:ln>
        </p:spPr>
      </p:cxnSp>
      <p:cxnSp>
        <p:nvCxnSpPr>
          <p:cNvPr id="676" name="Google Shape;676;p120"/>
          <p:cNvCxnSpPr>
            <a:stCxn id="665" idx="2"/>
            <a:endCxn id="666" idx="0"/>
          </p:cNvCxnSpPr>
          <p:nvPr/>
        </p:nvCxnSpPr>
        <p:spPr>
          <a:xfrm>
            <a:off x="8050800" y="3143833"/>
            <a:ext cx="0" cy="570400"/>
          </a:xfrm>
          <a:prstGeom prst="straightConnector1">
            <a:avLst/>
          </a:prstGeom>
          <a:noFill/>
          <a:ln w="19050"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9364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2"/>
                                        </p:tgtEl>
                                        <p:attrNameLst>
                                          <p:attrName>style.visibility</p:attrName>
                                        </p:attrNameLst>
                                      </p:cBhvr>
                                      <p:to>
                                        <p:strVal val="visible"/>
                                      </p:to>
                                    </p:set>
                                    <p:animEffect transition="in" filter="fade">
                                      <p:cBhvr>
                                        <p:cTn id="7" dur="1000"/>
                                        <p:tgtEl>
                                          <p:spTgt spid="662"/>
                                        </p:tgtEl>
                                      </p:cBhvr>
                                    </p:animEffect>
                                  </p:childTnLst>
                                </p:cTn>
                              </p:par>
                              <p:par>
                                <p:cTn id="8" presetID="10" presetClass="entr" presetSubtype="0" fill="hold" nodeType="withEffect">
                                  <p:stCondLst>
                                    <p:cond delay="0"/>
                                  </p:stCondLst>
                                  <p:childTnLst>
                                    <p:set>
                                      <p:cBhvr>
                                        <p:cTn id="9" dur="1" fill="hold">
                                          <p:stCondLst>
                                            <p:cond delay="0"/>
                                          </p:stCondLst>
                                        </p:cTn>
                                        <p:tgtEl>
                                          <p:spTgt spid="663"/>
                                        </p:tgtEl>
                                        <p:attrNameLst>
                                          <p:attrName>style.visibility</p:attrName>
                                        </p:attrNameLst>
                                      </p:cBhvr>
                                      <p:to>
                                        <p:strVal val="visible"/>
                                      </p:to>
                                    </p:set>
                                    <p:animEffect transition="in" filter="fade">
                                      <p:cBhvr>
                                        <p:cTn id="10" dur="1000"/>
                                        <p:tgtEl>
                                          <p:spTgt spid="663"/>
                                        </p:tgtEl>
                                      </p:cBhvr>
                                    </p:animEffect>
                                  </p:childTnLst>
                                </p:cTn>
                              </p:par>
                              <p:par>
                                <p:cTn id="11" presetID="10" presetClass="entr" presetSubtype="0" fill="hold" nodeType="withEffect">
                                  <p:stCondLst>
                                    <p:cond delay="0"/>
                                  </p:stCondLst>
                                  <p:childTnLst>
                                    <p:set>
                                      <p:cBhvr>
                                        <p:cTn id="12" dur="1" fill="hold">
                                          <p:stCondLst>
                                            <p:cond delay="0"/>
                                          </p:stCondLst>
                                        </p:cTn>
                                        <p:tgtEl>
                                          <p:spTgt spid="664"/>
                                        </p:tgtEl>
                                        <p:attrNameLst>
                                          <p:attrName>style.visibility</p:attrName>
                                        </p:attrNameLst>
                                      </p:cBhvr>
                                      <p:to>
                                        <p:strVal val="visible"/>
                                      </p:to>
                                    </p:set>
                                    <p:animEffect transition="in" filter="fade">
                                      <p:cBhvr>
                                        <p:cTn id="13" dur="1000"/>
                                        <p:tgtEl>
                                          <p:spTgt spid="664"/>
                                        </p:tgtEl>
                                      </p:cBhvr>
                                    </p:animEffect>
                                  </p:childTnLst>
                                </p:cTn>
                              </p:par>
                              <p:par>
                                <p:cTn id="14" presetID="10" presetClass="entr" presetSubtype="0" fill="hold" nodeType="withEffect">
                                  <p:stCondLst>
                                    <p:cond delay="0"/>
                                  </p:stCondLst>
                                  <p:childTnLst>
                                    <p:set>
                                      <p:cBhvr>
                                        <p:cTn id="15" dur="1" fill="hold">
                                          <p:stCondLst>
                                            <p:cond delay="0"/>
                                          </p:stCondLst>
                                        </p:cTn>
                                        <p:tgtEl>
                                          <p:spTgt spid="669"/>
                                        </p:tgtEl>
                                        <p:attrNameLst>
                                          <p:attrName>style.visibility</p:attrName>
                                        </p:attrNameLst>
                                      </p:cBhvr>
                                      <p:to>
                                        <p:strVal val="visible"/>
                                      </p:to>
                                    </p:set>
                                    <p:animEffect transition="in" filter="fade">
                                      <p:cBhvr>
                                        <p:cTn id="16" dur="1000"/>
                                        <p:tgtEl>
                                          <p:spTgt spid="669"/>
                                        </p:tgtEl>
                                      </p:cBhvr>
                                    </p:animEffect>
                                  </p:childTnLst>
                                </p:cTn>
                              </p:par>
                              <p:par>
                                <p:cTn id="17" presetID="10" presetClass="entr" presetSubtype="0" fill="hold" nodeType="withEffect">
                                  <p:stCondLst>
                                    <p:cond delay="0"/>
                                  </p:stCondLst>
                                  <p:childTnLst>
                                    <p:set>
                                      <p:cBhvr>
                                        <p:cTn id="18" dur="1" fill="hold">
                                          <p:stCondLst>
                                            <p:cond delay="0"/>
                                          </p:stCondLst>
                                        </p:cTn>
                                        <p:tgtEl>
                                          <p:spTgt spid="670"/>
                                        </p:tgtEl>
                                        <p:attrNameLst>
                                          <p:attrName>style.visibility</p:attrName>
                                        </p:attrNameLst>
                                      </p:cBhvr>
                                      <p:to>
                                        <p:strVal val="visible"/>
                                      </p:to>
                                    </p:set>
                                    <p:animEffect transition="in" filter="fade">
                                      <p:cBhvr>
                                        <p:cTn id="19" dur="1000"/>
                                        <p:tgtEl>
                                          <p:spTgt spid="670"/>
                                        </p:tgtEl>
                                      </p:cBhvr>
                                    </p:animEffect>
                                  </p:childTnLst>
                                </p:cTn>
                              </p:par>
                              <p:par>
                                <p:cTn id="20" presetID="10" presetClass="entr" presetSubtype="0" fill="hold" nodeType="withEffect">
                                  <p:stCondLst>
                                    <p:cond delay="0"/>
                                  </p:stCondLst>
                                  <p:childTnLst>
                                    <p:set>
                                      <p:cBhvr>
                                        <p:cTn id="21" dur="1" fill="hold">
                                          <p:stCondLst>
                                            <p:cond delay="0"/>
                                          </p:stCondLst>
                                        </p:cTn>
                                        <p:tgtEl>
                                          <p:spTgt spid="671"/>
                                        </p:tgtEl>
                                        <p:attrNameLst>
                                          <p:attrName>style.visibility</p:attrName>
                                        </p:attrNameLst>
                                      </p:cBhvr>
                                      <p:to>
                                        <p:strVal val="visible"/>
                                      </p:to>
                                    </p:set>
                                    <p:animEffect transition="in" filter="fade">
                                      <p:cBhvr>
                                        <p:cTn id="22" dur="1000"/>
                                        <p:tgtEl>
                                          <p:spTgt spid="6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5"/>
                                        </p:tgtEl>
                                        <p:attrNameLst>
                                          <p:attrName>style.visibility</p:attrName>
                                        </p:attrNameLst>
                                      </p:cBhvr>
                                      <p:to>
                                        <p:strVal val="visible"/>
                                      </p:to>
                                    </p:set>
                                    <p:animEffect transition="in" filter="fade">
                                      <p:cBhvr>
                                        <p:cTn id="27" dur="1000"/>
                                        <p:tgtEl>
                                          <p:spTgt spid="665"/>
                                        </p:tgtEl>
                                      </p:cBhvr>
                                    </p:animEffect>
                                  </p:childTnLst>
                                </p:cTn>
                              </p:par>
                              <p:par>
                                <p:cTn id="28" presetID="10" presetClass="entr" presetSubtype="0" fill="hold" nodeType="withEffect">
                                  <p:stCondLst>
                                    <p:cond delay="0"/>
                                  </p:stCondLst>
                                  <p:childTnLst>
                                    <p:set>
                                      <p:cBhvr>
                                        <p:cTn id="29" dur="1" fill="hold">
                                          <p:stCondLst>
                                            <p:cond delay="0"/>
                                          </p:stCondLst>
                                        </p:cTn>
                                        <p:tgtEl>
                                          <p:spTgt spid="666"/>
                                        </p:tgtEl>
                                        <p:attrNameLst>
                                          <p:attrName>style.visibility</p:attrName>
                                        </p:attrNameLst>
                                      </p:cBhvr>
                                      <p:to>
                                        <p:strVal val="visible"/>
                                      </p:to>
                                    </p:set>
                                    <p:animEffect transition="in" filter="fade">
                                      <p:cBhvr>
                                        <p:cTn id="30" dur="1000"/>
                                        <p:tgtEl>
                                          <p:spTgt spid="666"/>
                                        </p:tgtEl>
                                      </p:cBhvr>
                                    </p:animEffect>
                                  </p:childTnLst>
                                </p:cTn>
                              </p:par>
                              <p:par>
                                <p:cTn id="31" presetID="10" presetClass="entr" presetSubtype="0" fill="hold" nodeType="withEffect">
                                  <p:stCondLst>
                                    <p:cond delay="0"/>
                                  </p:stCondLst>
                                  <p:childTnLst>
                                    <p:set>
                                      <p:cBhvr>
                                        <p:cTn id="32" dur="1" fill="hold">
                                          <p:stCondLst>
                                            <p:cond delay="0"/>
                                          </p:stCondLst>
                                        </p:cTn>
                                        <p:tgtEl>
                                          <p:spTgt spid="672"/>
                                        </p:tgtEl>
                                        <p:attrNameLst>
                                          <p:attrName>style.visibility</p:attrName>
                                        </p:attrNameLst>
                                      </p:cBhvr>
                                      <p:to>
                                        <p:strVal val="visible"/>
                                      </p:to>
                                    </p:set>
                                    <p:animEffect transition="in" filter="fade">
                                      <p:cBhvr>
                                        <p:cTn id="33" dur="1000"/>
                                        <p:tgtEl>
                                          <p:spTgt spid="672"/>
                                        </p:tgtEl>
                                      </p:cBhvr>
                                    </p:animEffect>
                                  </p:childTnLst>
                                </p:cTn>
                              </p:par>
                              <p:par>
                                <p:cTn id="34" presetID="10" presetClass="entr" presetSubtype="0" fill="hold" nodeType="withEffect">
                                  <p:stCondLst>
                                    <p:cond delay="0"/>
                                  </p:stCondLst>
                                  <p:childTnLst>
                                    <p:set>
                                      <p:cBhvr>
                                        <p:cTn id="35" dur="1" fill="hold">
                                          <p:stCondLst>
                                            <p:cond delay="0"/>
                                          </p:stCondLst>
                                        </p:cTn>
                                        <p:tgtEl>
                                          <p:spTgt spid="673"/>
                                        </p:tgtEl>
                                        <p:attrNameLst>
                                          <p:attrName>style.visibility</p:attrName>
                                        </p:attrNameLst>
                                      </p:cBhvr>
                                      <p:to>
                                        <p:strVal val="visible"/>
                                      </p:to>
                                    </p:set>
                                    <p:animEffect transition="in" filter="fade">
                                      <p:cBhvr>
                                        <p:cTn id="36" dur="1000"/>
                                        <p:tgtEl>
                                          <p:spTgt spid="673"/>
                                        </p:tgtEl>
                                      </p:cBhvr>
                                    </p:animEffect>
                                  </p:childTnLst>
                                </p:cTn>
                              </p:par>
                              <p:par>
                                <p:cTn id="37" presetID="10" presetClass="entr" presetSubtype="0" fill="hold" nodeType="withEffect">
                                  <p:stCondLst>
                                    <p:cond delay="0"/>
                                  </p:stCondLst>
                                  <p:childTnLst>
                                    <p:set>
                                      <p:cBhvr>
                                        <p:cTn id="38" dur="1" fill="hold">
                                          <p:stCondLst>
                                            <p:cond delay="0"/>
                                          </p:stCondLst>
                                        </p:cTn>
                                        <p:tgtEl>
                                          <p:spTgt spid="676"/>
                                        </p:tgtEl>
                                        <p:attrNameLst>
                                          <p:attrName>style.visibility</p:attrName>
                                        </p:attrNameLst>
                                      </p:cBhvr>
                                      <p:to>
                                        <p:strVal val="visible"/>
                                      </p:to>
                                    </p:set>
                                    <p:animEffect transition="in" filter="fade">
                                      <p:cBhvr>
                                        <p:cTn id="39" dur="1000"/>
                                        <p:tgtEl>
                                          <p:spTgt spid="67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67"/>
                                        </p:tgtEl>
                                        <p:attrNameLst>
                                          <p:attrName>style.visibility</p:attrName>
                                        </p:attrNameLst>
                                      </p:cBhvr>
                                      <p:to>
                                        <p:strVal val="visible"/>
                                      </p:to>
                                    </p:set>
                                    <p:animEffect transition="in" filter="fade">
                                      <p:cBhvr>
                                        <p:cTn id="44" dur="1000"/>
                                        <p:tgtEl>
                                          <p:spTgt spid="667"/>
                                        </p:tgtEl>
                                      </p:cBhvr>
                                    </p:animEffect>
                                  </p:childTnLst>
                                </p:cTn>
                              </p:par>
                              <p:par>
                                <p:cTn id="45" presetID="10" presetClass="entr" presetSubtype="0" fill="hold" nodeType="withEffect">
                                  <p:stCondLst>
                                    <p:cond delay="0"/>
                                  </p:stCondLst>
                                  <p:childTnLst>
                                    <p:set>
                                      <p:cBhvr>
                                        <p:cTn id="46" dur="1" fill="hold">
                                          <p:stCondLst>
                                            <p:cond delay="0"/>
                                          </p:stCondLst>
                                        </p:cTn>
                                        <p:tgtEl>
                                          <p:spTgt spid="668"/>
                                        </p:tgtEl>
                                        <p:attrNameLst>
                                          <p:attrName>style.visibility</p:attrName>
                                        </p:attrNameLst>
                                      </p:cBhvr>
                                      <p:to>
                                        <p:strVal val="visible"/>
                                      </p:to>
                                    </p:set>
                                    <p:animEffect transition="in" filter="fade">
                                      <p:cBhvr>
                                        <p:cTn id="47" dur="1000"/>
                                        <p:tgtEl>
                                          <p:spTgt spid="668"/>
                                        </p:tgtEl>
                                      </p:cBhvr>
                                    </p:animEffect>
                                  </p:childTnLst>
                                </p:cTn>
                              </p:par>
                              <p:par>
                                <p:cTn id="48" presetID="10" presetClass="entr" presetSubtype="0" fill="hold" nodeType="withEffect">
                                  <p:stCondLst>
                                    <p:cond delay="0"/>
                                  </p:stCondLst>
                                  <p:childTnLst>
                                    <p:set>
                                      <p:cBhvr>
                                        <p:cTn id="49" dur="1" fill="hold">
                                          <p:stCondLst>
                                            <p:cond delay="0"/>
                                          </p:stCondLst>
                                        </p:cTn>
                                        <p:tgtEl>
                                          <p:spTgt spid="674"/>
                                        </p:tgtEl>
                                        <p:attrNameLst>
                                          <p:attrName>style.visibility</p:attrName>
                                        </p:attrNameLst>
                                      </p:cBhvr>
                                      <p:to>
                                        <p:strVal val="visible"/>
                                      </p:to>
                                    </p:set>
                                    <p:animEffect transition="in" filter="fade">
                                      <p:cBhvr>
                                        <p:cTn id="50" dur="1000"/>
                                        <p:tgtEl>
                                          <p:spTgt spid="674"/>
                                        </p:tgtEl>
                                      </p:cBhvr>
                                    </p:animEffect>
                                  </p:childTnLst>
                                </p:cTn>
                              </p:par>
                              <p:par>
                                <p:cTn id="51" presetID="10" presetClass="entr" presetSubtype="0" fill="hold" nodeType="withEffect">
                                  <p:stCondLst>
                                    <p:cond delay="0"/>
                                  </p:stCondLst>
                                  <p:childTnLst>
                                    <p:set>
                                      <p:cBhvr>
                                        <p:cTn id="52" dur="1" fill="hold">
                                          <p:stCondLst>
                                            <p:cond delay="0"/>
                                          </p:stCondLst>
                                        </p:cTn>
                                        <p:tgtEl>
                                          <p:spTgt spid="675"/>
                                        </p:tgtEl>
                                        <p:attrNameLst>
                                          <p:attrName>style.visibility</p:attrName>
                                        </p:attrNameLst>
                                      </p:cBhvr>
                                      <p:to>
                                        <p:strVal val="visible"/>
                                      </p:to>
                                    </p:set>
                                    <p:animEffect transition="in" filter="fade">
                                      <p:cBhvr>
                                        <p:cTn id="53" dur="1000"/>
                                        <p:tgtEl>
                                          <p:spTgt spid="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121"/>
          <p:cNvSpPr/>
          <p:nvPr/>
        </p:nvSpPr>
        <p:spPr>
          <a:xfrm>
            <a:off x="5056000" y="1337017"/>
            <a:ext cx="2080000" cy="808400"/>
          </a:xfrm>
          <a:prstGeom prst="roundRect">
            <a:avLst>
              <a:gd name="adj" fmla="val 16667"/>
            </a:avLst>
          </a:prstGeom>
          <a:solidFill>
            <a:schemeClr val="accent4"/>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Driver</a:t>
            </a:r>
            <a:endParaRPr sz="2667">
              <a:latin typeface="Barlow"/>
              <a:ea typeface="Barlow"/>
              <a:cs typeface="Barlow"/>
              <a:sym typeface="Barlow"/>
            </a:endParaRPr>
          </a:p>
        </p:txBody>
      </p:sp>
      <p:sp>
        <p:nvSpPr>
          <p:cNvPr id="682" name="Google Shape;682;p121"/>
          <p:cNvSpPr/>
          <p:nvPr/>
        </p:nvSpPr>
        <p:spPr>
          <a:xfrm>
            <a:off x="207733" y="3548917"/>
            <a:ext cx="2490400" cy="2518800"/>
          </a:xfrm>
          <a:prstGeom prst="roundRect">
            <a:avLst>
              <a:gd name="adj" fmla="val 16667"/>
            </a:avLst>
          </a:prstGeom>
          <a:solidFill>
            <a:srgbClr val="9EB7BF"/>
          </a:solid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algn="ctr"/>
            <a:r>
              <a:rPr lang="en" sz="2667">
                <a:latin typeface="Barlow"/>
                <a:ea typeface="Barlow"/>
                <a:cs typeface="Barlow"/>
                <a:sym typeface="Barlow"/>
              </a:rPr>
              <a:t>Worker</a:t>
            </a:r>
            <a:endParaRPr sz="2667">
              <a:latin typeface="Barlow"/>
              <a:ea typeface="Barlow"/>
              <a:cs typeface="Barlow"/>
              <a:sym typeface="Barlow"/>
            </a:endParaRPr>
          </a:p>
        </p:txBody>
      </p:sp>
      <p:sp>
        <p:nvSpPr>
          <p:cNvPr id="683" name="Google Shape;683;p121"/>
          <p:cNvSpPr/>
          <p:nvPr/>
        </p:nvSpPr>
        <p:spPr>
          <a:xfrm>
            <a:off x="3382333" y="3548917"/>
            <a:ext cx="2490400" cy="2518800"/>
          </a:xfrm>
          <a:prstGeom prst="roundRect">
            <a:avLst>
              <a:gd name="adj" fmla="val 16667"/>
            </a:avLst>
          </a:prstGeom>
          <a:solidFill>
            <a:srgbClr val="9EB7BF"/>
          </a:solid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algn="ctr"/>
            <a:r>
              <a:rPr lang="en" sz="2667">
                <a:latin typeface="Barlow"/>
                <a:ea typeface="Barlow"/>
                <a:cs typeface="Barlow"/>
                <a:sym typeface="Barlow"/>
              </a:rPr>
              <a:t>Worker</a:t>
            </a:r>
            <a:endParaRPr sz="2667">
              <a:latin typeface="Barlow"/>
              <a:ea typeface="Barlow"/>
              <a:cs typeface="Barlow"/>
              <a:sym typeface="Barlow"/>
            </a:endParaRPr>
          </a:p>
        </p:txBody>
      </p:sp>
      <p:sp>
        <p:nvSpPr>
          <p:cNvPr id="684" name="Google Shape;684;p121"/>
          <p:cNvSpPr/>
          <p:nvPr/>
        </p:nvSpPr>
        <p:spPr>
          <a:xfrm>
            <a:off x="6438100" y="3548917"/>
            <a:ext cx="2490400" cy="2518800"/>
          </a:xfrm>
          <a:prstGeom prst="roundRect">
            <a:avLst>
              <a:gd name="adj" fmla="val 16667"/>
            </a:avLst>
          </a:prstGeom>
          <a:solidFill>
            <a:srgbClr val="9EB7BF"/>
          </a:solid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algn="ctr"/>
            <a:r>
              <a:rPr lang="en" sz="2667">
                <a:latin typeface="Barlow"/>
                <a:ea typeface="Barlow"/>
                <a:cs typeface="Barlow"/>
                <a:sym typeface="Barlow"/>
              </a:rPr>
              <a:t>Worker</a:t>
            </a:r>
            <a:endParaRPr sz="2667">
              <a:latin typeface="Barlow"/>
              <a:ea typeface="Barlow"/>
              <a:cs typeface="Barlow"/>
              <a:sym typeface="Barlow"/>
            </a:endParaRPr>
          </a:p>
        </p:txBody>
      </p:sp>
      <p:sp>
        <p:nvSpPr>
          <p:cNvPr id="685" name="Google Shape;685;p121"/>
          <p:cNvSpPr/>
          <p:nvPr/>
        </p:nvSpPr>
        <p:spPr>
          <a:xfrm>
            <a:off x="9493867" y="3548917"/>
            <a:ext cx="2490400" cy="2518800"/>
          </a:xfrm>
          <a:prstGeom prst="roundRect">
            <a:avLst>
              <a:gd name="adj" fmla="val 16667"/>
            </a:avLst>
          </a:prstGeom>
          <a:solidFill>
            <a:srgbClr val="9EB7BF"/>
          </a:solid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algn="ctr"/>
            <a:r>
              <a:rPr lang="en" sz="2667">
                <a:latin typeface="Barlow"/>
                <a:ea typeface="Barlow"/>
                <a:cs typeface="Barlow"/>
                <a:sym typeface="Barlow"/>
              </a:rPr>
              <a:t>Worker</a:t>
            </a:r>
            <a:endParaRPr sz="2667">
              <a:latin typeface="Barlow"/>
              <a:ea typeface="Barlow"/>
              <a:cs typeface="Barlow"/>
              <a:sym typeface="Barlow"/>
            </a:endParaRPr>
          </a:p>
        </p:txBody>
      </p:sp>
      <p:sp>
        <p:nvSpPr>
          <p:cNvPr id="686" name="Google Shape;686;p121"/>
          <p:cNvSpPr/>
          <p:nvPr/>
        </p:nvSpPr>
        <p:spPr>
          <a:xfrm>
            <a:off x="412933" y="4253917"/>
            <a:ext cx="2080000" cy="1684400"/>
          </a:xfrm>
          <a:prstGeom prst="roundRect">
            <a:avLst>
              <a:gd name="adj" fmla="val 16667"/>
            </a:avLst>
          </a:prstGeom>
          <a:solidFill>
            <a:srgbClr val="C9F1F7"/>
          </a:solidFill>
          <a:ln>
            <a:noFill/>
          </a:ln>
        </p:spPr>
        <p:txBody>
          <a:bodyPr spcFirstLastPara="1" wrap="square" lIns="121900" tIns="121900" rIns="121900" bIns="121900" anchor="t" anchorCtr="0">
            <a:noAutofit/>
          </a:bodyPr>
          <a:lstStyle/>
          <a:p>
            <a:pPr algn="ctr"/>
            <a:r>
              <a:rPr lang="en" sz="2400">
                <a:latin typeface="Barlow"/>
                <a:ea typeface="Barlow"/>
                <a:cs typeface="Barlow"/>
                <a:sym typeface="Barlow"/>
              </a:rPr>
              <a:t>Executor</a:t>
            </a:r>
            <a:endParaRPr sz="2400">
              <a:latin typeface="Barlow"/>
              <a:ea typeface="Barlow"/>
              <a:cs typeface="Barlow"/>
              <a:sym typeface="Barlow"/>
            </a:endParaRPr>
          </a:p>
        </p:txBody>
      </p:sp>
      <p:sp>
        <p:nvSpPr>
          <p:cNvPr id="687" name="Google Shape;687;p121"/>
          <p:cNvSpPr/>
          <p:nvPr/>
        </p:nvSpPr>
        <p:spPr>
          <a:xfrm>
            <a:off x="3587533" y="4253917"/>
            <a:ext cx="2080000" cy="1684400"/>
          </a:xfrm>
          <a:prstGeom prst="roundRect">
            <a:avLst>
              <a:gd name="adj" fmla="val 16667"/>
            </a:avLst>
          </a:prstGeom>
          <a:solidFill>
            <a:srgbClr val="C9F1F7"/>
          </a:solidFill>
          <a:ln>
            <a:noFill/>
          </a:ln>
        </p:spPr>
        <p:txBody>
          <a:bodyPr spcFirstLastPara="1" wrap="square" lIns="121900" tIns="121900" rIns="121900" bIns="121900" anchor="t" anchorCtr="0">
            <a:noAutofit/>
          </a:bodyPr>
          <a:lstStyle/>
          <a:p>
            <a:pPr algn="ctr"/>
            <a:r>
              <a:rPr lang="en" sz="2400">
                <a:latin typeface="Barlow"/>
                <a:ea typeface="Barlow"/>
                <a:cs typeface="Barlow"/>
                <a:sym typeface="Barlow"/>
              </a:rPr>
              <a:t>Executor</a:t>
            </a:r>
            <a:endParaRPr sz="2400">
              <a:latin typeface="Barlow"/>
              <a:ea typeface="Barlow"/>
              <a:cs typeface="Barlow"/>
              <a:sym typeface="Barlow"/>
            </a:endParaRPr>
          </a:p>
        </p:txBody>
      </p:sp>
      <p:sp>
        <p:nvSpPr>
          <p:cNvPr id="688" name="Google Shape;688;p121"/>
          <p:cNvSpPr/>
          <p:nvPr/>
        </p:nvSpPr>
        <p:spPr>
          <a:xfrm>
            <a:off x="6643300" y="4253917"/>
            <a:ext cx="2080000" cy="1684400"/>
          </a:xfrm>
          <a:prstGeom prst="roundRect">
            <a:avLst>
              <a:gd name="adj" fmla="val 16667"/>
            </a:avLst>
          </a:prstGeom>
          <a:solidFill>
            <a:srgbClr val="C9F1F7"/>
          </a:solidFill>
          <a:ln>
            <a:noFill/>
          </a:ln>
        </p:spPr>
        <p:txBody>
          <a:bodyPr spcFirstLastPara="1" wrap="square" lIns="121900" tIns="121900" rIns="121900" bIns="121900" anchor="t" anchorCtr="0">
            <a:noAutofit/>
          </a:bodyPr>
          <a:lstStyle/>
          <a:p>
            <a:pPr algn="ctr"/>
            <a:r>
              <a:rPr lang="en" sz="2400">
                <a:latin typeface="Barlow"/>
                <a:ea typeface="Barlow"/>
                <a:cs typeface="Barlow"/>
                <a:sym typeface="Barlow"/>
              </a:rPr>
              <a:t>Executor</a:t>
            </a:r>
            <a:endParaRPr sz="2400">
              <a:latin typeface="Barlow"/>
              <a:ea typeface="Barlow"/>
              <a:cs typeface="Barlow"/>
              <a:sym typeface="Barlow"/>
            </a:endParaRPr>
          </a:p>
        </p:txBody>
      </p:sp>
      <p:sp>
        <p:nvSpPr>
          <p:cNvPr id="689" name="Google Shape;689;p121"/>
          <p:cNvSpPr/>
          <p:nvPr/>
        </p:nvSpPr>
        <p:spPr>
          <a:xfrm>
            <a:off x="9699067" y="4253917"/>
            <a:ext cx="2080000" cy="1684400"/>
          </a:xfrm>
          <a:prstGeom prst="roundRect">
            <a:avLst>
              <a:gd name="adj" fmla="val 16667"/>
            </a:avLst>
          </a:prstGeom>
          <a:solidFill>
            <a:srgbClr val="C9F1F7"/>
          </a:solidFill>
          <a:ln>
            <a:noFill/>
          </a:ln>
        </p:spPr>
        <p:txBody>
          <a:bodyPr spcFirstLastPara="1" wrap="square" lIns="121900" tIns="121900" rIns="121900" bIns="121900" anchor="t" anchorCtr="0">
            <a:noAutofit/>
          </a:bodyPr>
          <a:lstStyle/>
          <a:p>
            <a:pPr algn="ctr"/>
            <a:r>
              <a:rPr lang="en" sz="2400">
                <a:latin typeface="Barlow"/>
                <a:ea typeface="Barlow"/>
                <a:cs typeface="Barlow"/>
                <a:sym typeface="Barlow"/>
              </a:rPr>
              <a:t>Executor</a:t>
            </a:r>
            <a:endParaRPr sz="2400">
              <a:latin typeface="Barlow"/>
              <a:ea typeface="Barlow"/>
              <a:cs typeface="Barlow"/>
              <a:sym typeface="Barlow"/>
            </a:endParaRPr>
          </a:p>
        </p:txBody>
      </p:sp>
      <p:sp>
        <p:nvSpPr>
          <p:cNvPr id="690" name="Google Shape;690;p121"/>
          <p:cNvSpPr/>
          <p:nvPr/>
        </p:nvSpPr>
        <p:spPr>
          <a:xfrm>
            <a:off x="548415" y="5057251"/>
            <a:ext cx="875600" cy="595200"/>
          </a:xfrm>
          <a:prstGeom prst="roundRect">
            <a:avLst>
              <a:gd name="adj" fmla="val 16667"/>
            </a:avLst>
          </a:prstGeom>
          <a:solidFill>
            <a:srgbClr val="CCCCCC"/>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Core</a:t>
            </a:r>
            <a:endParaRPr sz="2133">
              <a:latin typeface="Barlow"/>
              <a:ea typeface="Barlow"/>
              <a:cs typeface="Barlow"/>
              <a:sym typeface="Barlow"/>
            </a:endParaRPr>
          </a:p>
        </p:txBody>
      </p:sp>
      <p:sp>
        <p:nvSpPr>
          <p:cNvPr id="691" name="Google Shape;691;p121"/>
          <p:cNvSpPr/>
          <p:nvPr/>
        </p:nvSpPr>
        <p:spPr>
          <a:xfrm>
            <a:off x="1481852" y="5057251"/>
            <a:ext cx="875600" cy="595200"/>
          </a:xfrm>
          <a:prstGeom prst="roundRect">
            <a:avLst>
              <a:gd name="adj" fmla="val 16667"/>
            </a:avLst>
          </a:prstGeom>
          <a:solidFill>
            <a:srgbClr val="CCCCCC"/>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Core</a:t>
            </a:r>
            <a:endParaRPr sz="2133">
              <a:latin typeface="Barlow"/>
              <a:ea typeface="Barlow"/>
              <a:cs typeface="Barlow"/>
              <a:sym typeface="Barlow"/>
            </a:endParaRPr>
          </a:p>
        </p:txBody>
      </p:sp>
      <p:sp>
        <p:nvSpPr>
          <p:cNvPr id="692" name="Google Shape;692;p121"/>
          <p:cNvSpPr/>
          <p:nvPr/>
        </p:nvSpPr>
        <p:spPr>
          <a:xfrm>
            <a:off x="3730541" y="5057251"/>
            <a:ext cx="875600" cy="595200"/>
          </a:xfrm>
          <a:prstGeom prst="roundRect">
            <a:avLst>
              <a:gd name="adj" fmla="val 16667"/>
            </a:avLst>
          </a:prstGeom>
          <a:solidFill>
            <a:srgbClr val="CCCCCC"/>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Core</a:t>
            </a:r>
            <a:endParaRPr sz="2133">
              <a:latin typeface="Barlow"/>
              <a:ea typeface="Barlow"/>
              <a:cs typeface="Barlow"/>
              <a:sym typeface="Barlow"/>
            </a:endParaRPr>
          </a:p>
        </p:txBody>
      </p:sp>
      <p:sp>
        <p:nvSpPr>
          <p:cNvPr id="693" name="Google Shape;693;p121"/>
          <p:cNvSpPr/>
          <p:nvPr/>
        </p:nvSpPr>
        <p:spPr>
          <a:xfrm>
            <a:off x="4663979" y="5057251"/>
            <a:ext cx="875600" cy="595200"/>
          </a:xfrm>
          <a:prstGeom prst="roundRect">
            <a:avLst>
              <a:gd name="adj" fmla="val 16667"/>
            </a:avLst>
          </a:prstGeom>
          <a:solidFill>
            <a:srgbClr val="CCCCCC"/>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Core</a:t>
            </a:r>
            <a:endParaRPr sz="2133">
              <a:latin typeface="Barlow"/>
              <a:ea typeface="Barlow"/>
              <a:cs typeface="Barlow"/>
              <a:sym typeface="Barlow"/>
            </a:endParaRPr>
          </a:p>
        </p:txBody>
      </p:sp>
      <p:sp>
        <p:nvSpPr>
          <p:cNvPr id="694" name="Google Shape;694;p121"/>
          <p:cNvSpPr/>
          <p:nvPr/>
        </p:nvSpPr>
        <p:spPr>
          <a:xfrm>
            <a:off x="6778781" y="5057251"/>
            <a:ext cx="875600" cy="595200"/>
          </a:xfrm>
          <a:prstGeom prst="roundRect">
            <a:avLst>
              <a:gd name="adj" fmla="val 16667"/>
            </a:avLst>
          </a:prstGeom>
          <a:solidFill>
            <a:srgbClr val="CCCCCC"/>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Core</a:t>
            </a:r>
            <a:endParaRPr sz="2133">
              <a:latin typeface="Barlow"/>
              <a:ea typeface="Barlow"/>
              <a:cs typeface="Barlow"/>
              <a:sym typeface="Barlow"/>
            </a:endParaRPr>
          </a:p>
        </p:txBody>
      </p:sp>
      <p:sp>
        <p:nvSpPr>
          <p:cNvPr id="695" name="Google Shape;695;p121"/>
          <p:cNvSpPr/>
          <p:nvPr/>
        </p:nvSpPr>
        <p:spPr>
          <a:xfrm>
            <a:off x="7712219" y="5057251"/>
            <a:ext cx="875600" cy="595200"/>
          </a:xfrm>
          <a:prstGeom prst="roundRect">
            <a:avLst>
              <a:gd name="adj" fmla="val 16667"/>
            </a:avLst>
          </a:prstGeom>
          <a:solidFill>
            <a:srgbClr val="CCCCCC"/>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Core</a:t>
            </a:r>
            <a:endParaRPr sz="2133">
              <a:latin typeface="Barlow"/>
              <a:ea typeface="Barlow"/>
              <a:cs typeface="Barlow"/>
              <a:sym typeface="Barlow"/>
            </a:endParaRPr>
          </a:p>
        </p:txBody>
      </p:sp>
      <p:sp>
        <p:nvSpPr>
          <p:cNvPr id="696" name="Google Shape;696;p121"/>
          <p:cNvSpPr/>
          <p:nvPr/>
        </p:nvSpPr>
        <p:spPr>
          <a:xfrm>
            <a:off x="9834548" y="5057251"/>
            <a:ext cx="875600" cy="595200"/>
          </a:xfrm>
          <a:prstGeom prst="roundRect">
            <a:avLst>
              <a:gd name="adj" fmla="val 16667"/>
            </a:avLst>
          </a:prstGeom>
          <a:solidFill>
            <a:srgbClr val="CCCCCC"/>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Core</a:t>
            </a:r>
            <a:endParaRPr sz="2133">
              <a:latin typeface="Barlow"/>
              <a:ea typeface="Barlow"/>
              <a:cs typeface="Barlow"/>
              <a:sym typeface="Barlow"/>
            </a:endParaRPr>
          </a:p>
        </p:txBody>
      </p:sp>
      <p:sp>
        <p:nvSpPr>
          <p:cNvPr id="697" name="Google Shape;697;p121"/>
          <p:cNvSpPr/>
          <p:nvPr/>
        </p:nvSpPr>
        <p:spPr>
          <a:xfrm>
            <a:off x="10767985" y="5057251"/>
            <a:ext cx="875600" cy="595200"/>
          </a:xfrm>
          <a:prstGeom prst="roundRect">
            <a:avLst>
              <a:gd name="adj" fmla="val 16667"/>
            </a:avLst>
          </a:prstGeom>
          <a:solidFill>
            <a:srgbClr val="CCCCCC"/>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Core</a:t>
            </a:r>
            <a:endParaRPr sz="2133">
              <a:latin typeface="Barlow"/>
              <a:ea typeface="Barlow"/>
              <a:cs typeface="Barlow"/>
              <a:sym typeface="Barlow"/>
            </a:endParaRPr>
          </a:p>
        </p:txBody>
      </p:sp>
      <p:cxnSp>
        <p:nvCxnSpPr>
          <p:cNvPr id="698" name="Google Shape;698;p121"/>
          <p:cNvCxnSpPr>
            <a:stCxn id="681" idx="2"/>
            <a:endCxn id="682" idx="0"/>
          </p:cNvCxnSpPr>
          <p:nvPr/>
        </p:nvCxnSpPr>
        <p:spPr>
          <a:xfrm flipH="1">
            <a:off x="1452800" y="2145417"/>
            <a:ext cx="4643200" cy="1403600"/>
          </a:xfrm>
          <a:prstGeom prst="straightConnector1">
            <a:avLst/>
          </a:prstGeom>
          <a:noFill/>
          <a:ln w="19050" cap="flat" cmpd="sng">
            <a:solidFill>
              <a:schemeClr val="dk2"/>
            </a:solidFill>
            <a:prstDash val="solid"/>
            <a:round/>
            <a:headEnd type="triangle" w="med" len="med"/>
            <a:tailEnd type="triangle" w="med" len="med"/>
          </a:ln>
        </p:spPr>
      </p:cxnSp>
      <p:cxnSp>
        <p:nvCxnSpPr>
          <p:cNvPr id="699" name="Google Shape;699;p121"/>
          <p:cNvCxnSpPr>
            <a:stCxn id="681" idx="2"/>
            <a:endCxn id="683" idx="0"/>
          </p:cNvCxnSpPr>
          <p:nvPr/>
        </p:nvCxnSpPr>
        <p:spPr>
          <a:xfrm flipH="1">
            <a:off x="4627600" y="2145417"/>
            <a:ext cx="1468400" cy="1403600"/>
          </a:xfrm>
          <a:prstGeom prst="straightConnector1">
            <a:avLst/>
          </a:prstGeom>
          <a:noFill/>
          <a:ln w="19050" cap="flat" cmpd="sng">
            <a:solidFill>
              <a:schemeClr val="dk2"/>
            </a:solidFill>
            <a:prstDash val="solid"/>
            <a:round/>
            <a:headEnd type="triangle" w="med" len="med"/>
            <a:tailEnd type="triangle" w="med" len="med"/>
          </a:ln>
        </p:spPr>
      </p:cxnSp>
      <p:cxnSp>
        <p:nvCxnSpPr>
          <p:cNvPr id="700" name="Google Shape;700;p121"/>
          <p:cNvCxnSpPr>
            <a:stCxn id="681" idx="2"/>
            <a:endCxn id="684" idx="0"/>
          </p:cNvCxnSpPr>
          <p:nvPr/>
        </p:nvCxnSpPr>
        <p:spPr>
          <a:xfrm>
            <a:off x="6096000" y="2145417"/>
            <a:ext cx="1587200" cy="1403600"/>
          </a:xfrm>
          <a:prstGeom prst="straightConnector1">
            <a:avLst/>
          </a:prstGeom>
          <a:noFill/>
          <a:ln w="19050" cap="flat" cmpd="sng">
            <a:solidFill>
              <a:schemeClr val="dk2"/>
            </a:solidFill>
            <a:prstDash val="solid"/>
            <a:round/>
            <a:headEnd type="triangle" w="med" len="med"/>
            <a:tailEnd type="triangle" w="med" len="med"/>
          </a:ln>
        </p:spPr>
      </p:cxnSp>
      <p:cxnSp>
        <p:nvCxnSpPr>
          <p:cNvPr id="701" name="Google Shape;701;p121"/>
          <p:cNvCxnSpPr>
            <a:stCxn id="681" idx="2"/>
            <a:endCxn id="685" idx="0"/>
          </p:cNvCxnSpPr>
          <p:nvPr/>
        </p:nvCxnSpPr>
        <p:spPr>
          <a:xfrm>
            <a:off x="6096000" y="2145417"/>
            <a:ext cx="4643200" cy="1403600"/>
          </a:xfrm>
          <a:prstGeom prst="straightConnector1">
            <a:avLst/>
          </a:prstGeom>
          <a:noFill/>
          <a:ln w="19050" cap="flat" cmpd="sng">
            <a:solidFill>
              <a:schemeClr val="dk2"/>
            </a:solidFill>
            <a:prstDash val="solid"/>
            <a:round/>
            <a:headEnd type="triangle" w="med" len="med"/>
            <a:tailEnd type="triangle" w="med" len="med"/>
          </a:ln>
        </p:spPr>
      </p:cxnSp>
      <p:sp>
        <p:nvSpPr>
          <p:cNvPr id="702" name="Google Shape;702;p121"/>
          <p:cNvSpPr txBox="1">
            <a:spLocks noGrp="1"/>
          </p:cNvSpPr>
          <p:nvPr>
            <p:ph type="title" idx="4294967295"/>
          </p:nvPr>
        </p:nvSpPr>
        <p:spPr>
          <a:xfrm>
            <a:off x="460979" y="365125"/>
            <a:ext cx="11260000" cy="992000"/>
          </a:xfrm>
          <a:prstGeom prst="rect">
            <a:avLst/>
          </a:prstGeom>
          <a:noFill/>
          <a:ln>
            <a:noFill/>
          </a:ln>
        </p:spPr>
        <p:txBody>
          <a:bodyPr spcFirstLastPara="1" vert="horz" wrap="square" lIns="0" tIns="45700" rIns="0" bIns="45700" rtlCol="0" anchor="ctr" anchorCtr="0">
            <a:noAutofit/>
          </a:bodyPr>
          <a:lstStyle/>
          <a:p>
            <a:pPr>
              <a:spcBef>
                <a:spcPts val="0"/>
              </a:spcBef>
              <a:buClr>
                <a:schemeClr val="dk1"/>
              </a:buClr>
              <a:buSzPts val="3000"/>
            </a:pPr>
            <a:r>
              <a:rPr lang="en"/>
              <a:t>Spark Cluster</a:t>
            </a:r>
            <a:endParaRPr/>
          </a:p>
        </p:txBody>
      </p:sp>
      <p:sp>
        <p:nvSpPr>
          <p:cNvPr id="703" name="Google Shape;703;p121"/>
          <p:cNvSpPr/>
          <p:nvPr/>
        </p:nvSpPr>
        <p:spPr>
          <a:xfrm>
            <a:off x="548415" y="5057251"/>
            <a:ext cx="875600" cy="595200"/>
          </a:xfrm>
          <a:prstGeom prst="roundRect">
            <a:avLst>
              <a:gd name="adj" fmla="val 16667"/>
            </a:avLst>
          </a:prstGeom>
          <a:solidFill>
            <a:srgbClr val="00B379"/>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Task</a:t>
            </a:r>
            <a:endParaRPr sz="2133">
              <a:latin typeface="Barlow"/>
              <a:ea typeface="Barlow"/>
              <a:cs typeface="Barlow"/>
              <a:sym typeface="Barlow"/>
            </a:endParaRPr>
          </a:p>
        </p:txBody>
      </p:sp>
      <p:sp>
        <p:nvSpPr>
          <p:cNvPr id="704" name="Google Shape;704;p121"/>
          <p:cNvSpPr/>
          <p:nvPr/>
        </p:nvSpPr>
        <p:spPr>
          <a:xfrm>
            <a:off x="1481852" y="5057251"/>
            <a:ext cx="875600" cy="595200"/>
          </a:xfrm>
          <a:prstGeom prst="roundRect">
            <a:avLst>
              <a:gd name="adj" fmla="val 16667"/>
            </a:avLst>
          </a:prstGeom>
          <a:solidFill>
            <a:srgbClr val="00B379"/>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Task</a:t>
            </a:r>
            <a:endParaRPr sz="2133">
              <a:latin typeface="Barlow"/>
              <a:ea typeface="Barlow"/>
              <a:cs typeface="Barlow"/>
              <a:sym typeface="Barlow"/>
            </a:endParaRPr>
          </a:p>
        </p:txBody>
      </p:sp>
      <p:sp>
        <p:nvSpPr>
          <p:cNvPr id="705" name="Google Shape;705;p121"/>
          <p:cNvSpPr/>
          <p:nvPr/>
        </p:nvSpPr>
        <p:spPr>
          <a:xfrm>
            <a:off x="3730541" y="5057251"/>
            <a:ext cx="875600" cy="595200"/>
          </a:xfrm>
          <a:prstGeom prst="roundRect">
            <a:avLst>
              <a:gd name="adj" fmla="val 16667"/>
            </a:avLst>
          </a:prstGeom>
          <a:solidFill>
            <a:srgbClr val="00B379"/>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Task</a:t>
            </a:r>
            <a:endParaRPr sz="2133">
              <a:latin typeface="Barlow"/>
              <a:ea typeface="Barlow"/>
              <a:cs typeface="Barlow"/>
              <a:sym typeface="Barlow"/>
            </a:endParaRPr>
          </a:p>
        </p:txBody>
      </p:sp>
      <p:sp>
        <p:nvSpPr>
          <p:cNvPr id="706" name="Google Shape;706;p121"/>
          <p:cNvSpPr/>
          <p:nvPr/>
        </p:nvSpPr>
        <p:spPr>
          <a:xfrm>
            <a:off x="9834548" y="5057251"/>
            <a:ext cx="875600" cy="595200"/>
          </a:xfrm>
          <a:prstGeom prst="roundRect">
            <a:avLst>
              <a:gd name="adj" fmla="val 16667"/>
            </a:avLst>
          </a:prstGeom>
          <a:solidFill>
            <a:srgbClr val="00B379"/>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Task</a:t>
            </a:r>
            <a:endParaRPr sz="2133">
              <a:latin typeface="Barlow"/>
              <a:ea typeface="Barlow"/>
              <a:cs typeface="Barlow"/>
              <a:sym typeface="Barlow"/>
            </a:endParaRPr>
          </a:p>
        </p:txBody>
      </p:sp>
      <p:sp>
        <p:nvSpPr>
          <p:cNvPr id="707" name="Google Shape;707;p121"/>
          <p:cNvSpPr/>
          <p:nvPr/>
        </p:nvSpPr>
        <p:spPr>
          <a:xfrm>
            <a:off x="10767985" y="5057251"/>
            <a:ext cx="875600" cy="595200"/>
          </a:xfrm>
          <a:prstGeom prst="roundRect">
            <a:avLst>
              <a:gd name="adj" fmla="val 16667"/>
            </a:avLst>
          </a:prstGeom>
          <a:solidFill>
            <a:srgbClr val="00B379"/>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Task</a:t>
            </a:r>
            <a:endParaRPr sz="2133">
              <a:latin typeface="Barlow"/>
              <a:ea typeface="Barlow"/>
              <a:cs typeface="Barlow"/>
              <a:sym typeface="Barlow"/>
            </a:endParaRPr>
          </a:p>
        </p:txBody>
      </p:sp>
    </p:spTree>
    <p:extLst>
      <p:ext uri="{BB962C8B-B14F-4D97-AF65-F5344CB8AC3E}">
        <p14:creationId xmlns:p14="http://schemas.microsoft.com/office/powerpoint/2010/main" val="153989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6"/>
                                        </p:tgtEl>
                                        <p:attrNameLst>
                                          <p:attrName>style.visibility</p:attrName>
                                        </p:attrNameLst>
                                      </p:cBhvr>
                                      <p:to>
                                        <p:strVal val="visible"/>
                                      </p:to>
                                    </p:set>
                                    <p:animEffect transition="in" filter="fade">
                                      <p:cBhvr>
                                        <p:cTn id="7" dur="1000"/>
                                        <p:tgtEl>
                                          <p:spTgt spid="686"/>
                                        </p:tgtEl>
                                      </p:cBhvr>
                                    </p:animEffect>
                                  </p:childTnLst>
                                </p:cTn>
                              </p:par>
                              <p:par>
                                <p:cTn id="8" presetID="10" presetClass="entr" presetSubtype="0" fill="hold" nodeType="withEffect">
                                  <p:stCondLst>
                                    <p:cond delay="0"/>
                                  </p:stCondLst>
                                  <p:childTnLst>
                                    <p:set>
                                      <p:cBhvr>
                                        <p:cTn id="9" dur="1" fill="hold">
                                          <p:stCondLst>
                                            <p:cond delay="0"/>
                                          </p:stCondLst>
                                        </p:cTn>
                                        <p:tgtEl>
                                          <p:spTgt spid="687"/>
                                        </p:tgtEl>
                                        <p:attrNameLst>
                                          <p:attrName>style.visibility</p:attrName>
                                        </p:attrNameLst>
                                      </p:cBhvr>
                                      <p:to>
                                        <p:strVal val="visible"/>
                                      </p:to>
                                    </p:set>
                                    <p:animEffect transition="in" filter="fade">
                                      <p:cBhvr>
                                        <p:cTn id="10" dur="1000"/>
                                        <p:tgtEl>
                                          <p:spTgt spid="687"/>
                                        </p:tgtEl>
                                      </p:cBhvr>
                                    </p:animEffect>
                                  </p:childTnLst>
                                </p:cTn>
                              </p:par>
                              <p:par>
                                <p:cTn id="11" presetID="10" presetClass="entr" presetSubtype="0" fill="hold" nodeType="withEffect">
                                  <p:stCondLst>
                                    <p:cond delay="0"/>
                                  </p:stCondLst>
                                  <p:childTnLst>
                                    <p:set>
                                      <p:cBhvr>
                                        <p:cTn id="12" dur="1" fill="hold">
                                          <p:stCondLst>
                                            <p:cond delay="0"/>
                                          </p:stCondLst>
                                        </p:cTn>
                                        <p:tgtEl>
                                          <p:spTgt spid="688"/>
                                        </p:tgtEl>
                                        <p:attrNameLst>
                                          <p:attrName>style.visibility</p:attrName>
                                        </p:attrNameLst>
                                      </p:cBhvr>
                                      <p:to>
                                        <p:strVal val="visible"/>
                                      </p:to>
                                    </p:set>
                                    <p:animEffect transition="in" filter="fade">
                                      <p:cBhvr>
                                        <p:cTn id="13" dur="1000"/>
                                        <p:tgtEl>
                                          <p:spTgt spid="688"/>
                                        </p:tgtEl>
                                      </p:cBhvr>
                                    </p:animEffect>
                                  </p:childTnLst>
                                </p:cTn>
                              </p:par>
                              <p:par>
                                <p:cTn id="14" presetID="10" presetClass="entr" presetSubtype="0" fill="hold" nodeType="withEffect">
                                  <p:stCondLst>
                                    <p:cond delay="0"/>
                                  </p:stCondLst>
                                  <p:childTnLst>
                                    <p:set>
                                      <p:cBhvr>
                                        <p:cTn id="15" dur="1" fill="hold">
                                          <p:stCondLst>
                                            <p:cond delay="0"/>
                                          </p:stCondLst>
                                        </p:cTn>
                                        <p:tgtEl>
                                          <p:spTgt spid="689"/>
                                        </p:tgtEl>
                                        <p:attrNameLst>
                                          <p:attrName>style.visibility</p:attrName>
                                        </p:attrNameLst>
                                      </p:cBhvr>
                                      <p:to>
                                        <p:strVal val="visible"/>
                                      </p:to>
                                    </p:set>
                                    <p:animEffect transition="in" filter="fade">
                                      <p:cBhvr>
                                        <p:cTn id="16" dur="1000"/>
                                        <p:tgtEl>
                                          <p:spTgt spid="68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90"/>
                                        </p:tgtEl>
                                        <p:attrNameLst>
                                          <p:attrName>style.visibility</p:attrName>
                                        </p:attrNameLst>
                                      </p:cBhvr>
                                      <p:to>
                                        <p:strVal val="visible"/>
                                      </p:to>
                                    </p:set>
                                    <p:animEffect transition="in" filter="fade">
                                      <p:cBhvr>
                                        <p:cTn id="21" dur="1000"/>
                                        <p:tgtEl>
                                          <p:spTgt spid="690"/>
                                        </p:tgtEl>
                                      </p:cBhvr>
                                    </p:animEffect>
                                  </p:childTnLst>
                                </p:cTn>
                              </p:par>
                              <p:par>
                                <p:cTn id="22" presetID="10" presetClass="entr" presetSubtype="0" fill="hold" nodeType="withEffect">
                                  <p:stCondLst>
                                    <p:cond delay="0"/>
                                  </p:stCondLst>
                                  <p:childTnLst>
                                    <p:set>
                                      <p:cBhvr>
                                        <p:cTn id="23" dur="1" fill="hold">
                                          <p:stCondLst>
                                            <p:cond delay="0"/>
                                          </p:stCondLst>
                                        </p:cTn>
                                        <p:tgtEl>
                                          <p:spTgt spid="691"/>
                                        </p:tgtEl>
                                        <p:attrNameLst>
                                          <p:attrName>style.visibility</p:attrName>
                                        </p:attrNameLst>
                                      </p:cBhvr>
                                      <p:to>
                                        <p:strVal val="visible"/>
                                      </p:to>
                                    </p:set>
                                    <p:animEffect transition="in" filter="fade">
                                      <p:cBhvr>
                                        <p:cTn id="24" dur="1000"/>
                                        <p:tgtEl>
                                          <p:spTgt spid="691"/>
                                        </p:tgtEl>
                                      </p:cBhvr>
                                    </p:animEffect>
                                  </p:childTnLst>
                                </p:cTn>
                              </p:par>
                              <p:par>
                                <p:cTn id="25" presetID="10" presetClass="entr" presetSubtype="0" fill="hold" nodeType="withEffect">
                                  <p:stCondLst>
                                    <p:cond delay="0"/>
                                  </p:stCondLst>
                                  <p:childTnLst>
                                    <p:set>
                                      <p:cBhvr>
                                        <p:cTn id="26" dur="1" fill="hold">
                                          <p:stCondLst>
                                            <p:cond delay="0"/>
                                          </p:stCondLst>
                                        </p:cTn>
                                        <p:tgtEl>
                                          <p:spTgt spid="692"/>
                                        </p:tgtEl>
                                        <p:attrNameLst>
                                          <p:attrName>style.visibility</p:attrName>
                                        </p:attrNameLst>
                                      </p:cBhvr>
                                      <p:to>
                                        <p:strVal val="visible"/>
                                      </p:to>
                                    </p:set>
                                    <p:animEffect transition="in" filter="fade">
                                      <p:cBhvr>
                                        <p:cTn id="27" dur="1000"/>
                                        <p:tgtEl>
                                          <p:spTgt spid="692"/>
                                        </p:tgtEl>
                                      </p:cBhvr>
                                    </p:animEffect>
                                  </p:childTnLst>
                                </p:cTn>
                              </p:par>
                              <p:par>
                                <p:cTn id="28" presetID="10" presetClass="entr" presetSubtype="0" fill="hold" nodeType="withEffect">
                                  <p:stCondLst>
                                    <p:cond delay="0"/>
                                  </p:stCondLst>
                                  <p:childTnLst>
                                    <p:set>
                                      <p:cBhvr>
                                        <p:cTn id="29" dur="1" fill="hold">
                                          <p:stCondLst>
                                            <p:cond delay="0"/>
                                          </p:stCondLst>
                                        </p:cTn>
                                        <p:tgtEl>
                                          <p:spTgt spid="693"/>
                                        </p:tgtEl>
                                        <p:attrNameLst>
                                          <p:attrName>style.visibility</p:attrName>
                                        </p:attrNameLst>
                                      </p:cBhvr>
                                      <p:to>
                                        <p:strVal val="visible"/>
                                      </p:to>
                                    </p:set>
                                    <p:animEffect transition="in" filter="fade">
                                      <p:cBhvr>
                                        <p:cTn id="30" dur="1000"/>
                                        <p:tgtEl>
                                          <p:spTgt spid="693"/>
                                        </p:tgtEl>
                                      </p:cBhvr>
                                    </p:animEffect>
                                  </p:childTnLst>
                                </p:cTn>
                              </p:par>
                              <p:par>
                                <p:cTn id="31" presetID="10" presetClass="entr" presetSubtype="0" fill="hold" nodeType="withEffect">
                                  <p:stCondLst>
                                    <p:cond delay="0"/>
                                  </p:stCondLst>
                                  <p:childTnLst>
                                    <p:set>
                                      <p:cBhvr>
                                        <p:cTn id="32" dur="1" fill="hold">
                                          <p:stCondLst>
                                            <p:cond delay="0"/>
                                          </p:stCondLst>
                                        </p:cTn>
                                        <p:tgtEl>
                                          <p:spTgt spid="694"/>
                                        </p:tgtEl>
                                        <p:attrNameLst>
                                          <p:attrName>style.visibility</p:attrName>
                                        </p:attrNameLst>
                                      </p:cBhvr>
                                      <p:to>
                                        <p:strVal val="visible"/>
                                      </p:to>
                                    </p:set>
                                    <p:animEffect transition="in" filter="fade">
                                      <p:cBhvr>
                                        <p:cTn id="33" dur="1000"/>
                                        <p:tgtEl>
                                          <p:spTgt spid="694"/>
                                        </p:tgtEl>
                                      </p:cBhvr>
                                    </p:animEffect>
                                  </p:childTnLst>
                                </p:cTn>
                              </p:par>
                              <p:par>
                                <p:cTn id="34" presetID="10" presetClass="entr" presetSubtype="0" fill="hold" nodeType="withEffect">
                                  <p:stCondLst>
                                    <p:cond delay="0"/>
                                  </p:stCondLst>
                                  <p:childTnLst>
                                    <p:set>
                                      <p:cBhvr>
                                        <p:cTn id="35" dur="1" fill="hold">
                                          <p:stCondLst>
                                            <p:cond delay="0"/>
                                          </p:stCondLst>
                                        </p:cTn>
                                        <p:tgtEl>
                                          <p:spTgt spid="695"/>
                                        </p:tgtEl>
                                        <p:attrNameLst>
                                          <p:attrName>style.visibility</p:attrName>
                                        </p:attrNameLst>
                                      </p:cBhvr>
                                      <p:to>
                                        <p:strVal val="visible"/>
                                      </p:to>
                                    </p:set>
                                    <p:animEffect transition="in" filter="fade">
                                      <p:cBhvr>
                                        <p:cTn id="36" dur="1000"/>
                                        <p:tgtEl>
                                          <p:spTgt spid="695"/>
                                        </p:tgtEl>
                                      </p:cBhvr>
                                    </p:animEffect>
                                  </p:childTnLst>
                                </p:cTn>
                              </p:par>
                              <p:par>
                                <p:cTn id="37" presetID="10" presetClass="entr" presetSubtype="0" fill="hold" nodeType="withEffect">
                                  <p:stCondLst>
                                    <p:cond delay="0"/>
                                  </p:stCondLst>
                                  <p:childTnLst>
                                    <p:set>
                                      <p:cBhvr>
                                        <p:cTn id="38" dur="1" fill="hold">
                                          <p:stCondLst>
                                            <p:cond delay="0"/>
                                          </p:stCondLst>
                                        </p:cTn>
                                        <p:tgtEl>
                                          <p:spTgt spid="696"/>
                                        </p:tgtEl>
                                        <p:attrNameLst>
                                          <p:attrName>style.visibility</p:attrName>
                                        </p:attrNameLst>
                                      </p:cBhvr>
                                      <p:to>
                                        <p:strVal val="visible"/>
                                      </p:to>
                                    </p:set>
                                    <p:animEffect transition="in" filter="fade">
                                      <p:cBhvr>
                                        <p:cTn id="39" dur="1000"/>
                                        <p:tgtEl>
                                          <p:spTgt spid="696"/>
                                        </p:tgtEl>
                                      </p:cBhvr>
                                    </p:animEffect>
                                  </p:childTnLst>
                                </p:cTn>
                              </p:par>
                              <p:par>
                                <p:cTn id="40" presetID="10" presetClass="entr" presetSubtype="0" fill="hold" nodeType="withEffect">
                                  <p:stCondLst>
                                    <p:cond delay="0"/>
                                  </p:stCondLst>
                                  <p:childTnLst>
                                    <p:set>
                                      <p:cBhvr>
                                        <p:cTn id="41" dur="1" fill="hold">
                                          <p:stCondLst>
                                            <p:cond delay="0"/>
                                          </p:stCondLst>
                                        </p:cTn>
                                        <p:tgtEl>
                                          <p:spTgt spid="697"/>
                                        </p:tgtEl>
                                        <p:attrNameLst>
                                          <p:attrName>style.visibility</p:attrName>
                                        </p:attrNameLst>
                                      </p:cBhvr>
                                      <p:to>
                                        <p:strVal val="visible"/>
                                      </p:to>
                                    </p:set>
                                    <p:animEffect transition="in" filter="fade">
                                      <p:cBhvr>
                                        <p:cTn id="42" dur="1000"/>
                                        <p:tgtEl>
                                          <p:spTgt spid="69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03"/>
                                        </p:tgtEl>
                                        <p:attrNameLst>
                                          <p:attrName>style.visibility</p:attrName>
                                        </p:attrNameLst>
                                      </p:cBhvr>
                                      <p:to>
                                        <p:strVal val="visible"/>
                                      </p:to>
                                    </p:set>
                                    <p:animEffect transition="in" filter="fade">
                                      <p:cBhvr>
                                        <p:cTn id="47" dur="1000"/>
                                        <p:tgtEl>
                                          <p:spTgt spid="703"/>
                                        </p:tgtEl>
                                      </p:cBhvr>
                                    </p:animEffect>
                                  </p:childTnLst>
                                </p:cTn>
                              </p:par>
                              <p:par>
                                <p:cTn id="48" presetID="10" presetClass="entr" presetSubtype="0" fill="hold" nodeType="withEffect">
                                  <p:stCondLst>
                                    <p:cond delay="0"/>
                                  </p:stCondLst>
                                  <p:childTnLst>
                                    <p:set>
                                      <p:cBhvr>
                                        <p:cTn id="49" dur="1" fill="hold">
                                          <p:stCondLst>
                                            <p:cond delay="0"/>
                                          </p:stCondLst>
                                        </p:cTn>
                                        <p:tgtEl>
                                          <p:spTgt spid="704"/>
                                        </p:tgtEl>
                                        <p:attrNameLst>
                                          <p:attrName>style.visibility</p:attrName>
                                        </p:attrNameLst>
                                      </p:cBhvr>
                                      <p:to>
                                        <p:strVal val="visible"/>
                                      </p:to>
                                    </p:set>
                                    <p:animEffect transition="in" filter="fade">
                                      <p:cBhvr>
                                        <p:cTn id="50" dur="1000"/>
                                        <p:tgtEl>
                                          <p:spTgt spid="704"/>
                                        </p:tgtEl>
                                      </p:cBhvr>
                                    </p:animEffect>
                                  </p:childTnLst>
                                </p:cTn>
                              </p:par>
                              <p:par>
                                <p:cTn id="51" presetID="10" presetClass="entr" presetSubtype="0" fill="hold" nodeType="withEffect">
                                  <p:stCondLst>
                                    <p:cond delay="0"/>
                                  </p:stCondLst>
                                  <p:childTnLst>
                                    <p:set>
                                      <p:cBhvr>
                                        <p:cTn id="52" dur="1" fill="hold">
                                          <p:stCondLst>
                                            <p:cond delay="0"/>
                                          </p:stCondLst>
                                        </p:cTn>
                                        <p:tgtEl>
                                          <p:spTgt spid="705"/>
                                        </p:tgtEl>
                                        <p:attrNameLst>
                                          <p:attrName>style.visibility</p:attrName>
                                        </p:attrNameLst>
                                      </p:cBhvr>
                                      <p:to>
                                        <p:strVal val="visible"/>
                                      </p:to>
                                    </p:set>
                                    <p:animEffect transition="in" filter="fade">
                                      <p:cBhvr>
                                        <p:cTn id="53" dur="1000"/>
                                        <p:tgtEl>
                                          <p:spTgt spid="705"/>
                                        </p:tgtEl>
                                      </p:cBhvr>
                                    </p:animEffect>
                                  </p:childTnLst>
                                </p:cTn>
                              </p:par>
                              <p:par>
                                <p:cTn id="54" presetID="10" presetClass="entr" presetSubtype="0" fill="hold" nodeType="withEffect">
                                  <p:stCondLst>
                                    <p:cond delay="0"/>
                                  </p:stCondLst>
                                  <p:childTnLst>
                                    <p:set>
                                      <p:cBhvr>
                                        <p:cTn id="55" dur="1" fill="hold">
                                          <p:stCondLst>
                                            <p:cond delay="0"/>
                                          </p:stCondLst>
                                        </p:cTn>
                                        <p:tgtEl>
                                          <p:spTgt spid="706"/>
                                        </p:tgtEl>
                                        <p:attrNameLst>
                                          <p:attrName>style.visibility</p:attrName>
                                        </p:attrNameLst>
                                      </p:cBhvr>
                                      <p:to>
                                        <p:strVal val="visible"/>
                                      </p:to>
                                    </p:set>
                                    <p:animEffect transition="in" filter="fade">
                                      <p:cBhvr>
                                        <p:cTn id="56" dur="1000"/>
                                        <p:tgtEl>
                                          <p:spTgt spid="706"/>
                                        </p:tgtEl>
                                      </p:cBhvr>
                                    </p:animEffect>
                                  </p:childTnLst>
                                </p:cTn>
                              </p:par>
                              <p:par>
                                <p:cTn id="57" presetID="10" presetClass="entr" presetSubtype="0" fill="hold" nodeType="withEffect">
                                  <p:stCondLst>
                                    <p:cond delay="0"/>
                                  </p:stCondLst>
                                  <p:childTnLst>
                                    <p:set>
                                      <p:cBhvr>
                                        <p:cTn id="58" dur="1" fill="hold">
                                          <p:stCondLst>
                                            <p:cond delay="0"/>
                                          </p:stCondLst>
                                        </p:cTn>
                                        <p:tgtEl>
                                          <p:spTgt spid="707"/>
                                        </p:tgtEl>
                                        <p:attrNameLst>
                                          <p:attrName>style.visibility</p:attrName>
                                        </p:attrNameLst>
                                      </p:cBhvr>
                                      <p:to>
                                        <p:strVal val="visible"/>
                                      </p:to>
                                    </p:set>
                                    <p:animEffect transition="in" filter="fade">
                                      <p:cBhvr>
                                        <p:cTn id="59" dur="1000"/>
                                        <p:tgtEl>
                                          <p:spTgt spid="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94A3-7BC9-4B49-9C36-070B70BE5EB6}"/>
              </a:ext>
            </a:extLst>
          </p:cNvPr>
          <p:cNvSpPr>
            <a:spLocks noGrp="1"/>
          </p:cNvSpPr>
          <p:nvPr>
            <p:ph type="title"/>
          </p:nvPr>
        </p:nvSpPr>
        <p:spPr/>
        <p:txBody>
          <a:bodyPr/>
          <a:lstStyle/>
          <a:p>
            <a:r>
              <a:rPr lang="en-US" dirty="0"/>
              <a:t>Deploy Spark</a:t>
            </a:r>
          </a:p>
        </p:txBody>
      </p:sp>
      <p:sp>
        <p:nvSpPr>
          <p:cNvPr id="3" name="Content Placeholder 2">
            <a:extLst>
              <a:ext uri="{FF2B5EF4-FFF2-40B4-BE49-F238E27FC236}">
                <a16:creationId xmlns:a16="http://schemas.microsoft.com/office/drawing/2014/main" id="{C7C96CA8-0EC1-0341-9DD8-AB954DBF9590}"/>
              </a:ext>
            </a:extLst>
          </p:cNvPr>
          <p:cNvSpPr>
            <a:spLocks noGrp="1"/>
          </p:cNvSpPr>
          <p:nvPr>
            <p:ph idx="1"/>
          </p:nvPr>
        </p:nvSpPr>
        <p:spPr/>
        <p:txBody>
          <a:bodyPr/>
          <a:lstStyle/>
          <a:p>
            <a:r>
              <a:rPr lang="en-US" dirty="0"/>
              <a:t>There are several common deployment modes for Spark, including the following:</a:t>
            </a:r>
          </a:p>
          <a:p>
            <a:pPr lvl="1"/>
            <a:r>
              <a:rPr lang="en-US" dirty="0"/>
              <a:t>Local mode</a:t>
            </a:r>
          </a:p>
          <a:p>
            <a:pPr lvl="1"/>
            <a:r>
              <a:rPr lang="en-US" dirty="0"/>
              <a:t>Spark Standalone</a:t>
            </a:r>
          </a:p>
          <a:p>
            <a:pPr lvl="1"/>
            <a:r>
              <a:rPr lang="en-US" dirty="0"/>
              <a:t>Spark on YARN (Hadoop)</a:t>
            </a:r>
          </a:p>
          <a:p>
            <a:pPr lvl="1"/>
            <a:r>
              <a:rPr lang="en-US" dirty="0"/>
              <a:t>Spark on Mesos</a:t>
            </a:r>
          </a:p>
          <a:p>
            <a:endParaRPr lang="en-US" dirty="0"/>
          </a:p>
        </p:txBody>
      </p:sp>
    </p:spTree>
    <p:extLst>
      <p:ext uri="{BB962C8B-B14F-4D97-AF65-F5344CB8AC3E}">
        <p14:creationId xmlns:p14="http://schemas.microsoft.com/office/powerpoint/2010/main" val="3425559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C46E-C471-904A-B397-F01191E26E42}"/>
              </a:ext>
            </a:extLst>
          </p:cNvPr>
          <p:cNvSpPr>
            <a:spLocks noGrp="1"/>
          </p:cNvSpPr>
          <p:nvPr>
            <p:ph type="title"/>
          </p:nvPr>
        </p:nvSpPr>
        <p:spPr/>
        <p:txBody>
          <a:bodyPr>
            <a:normAutofit fontScale="90000"/>
          </a:bodyPr>
          <a:lstStyle/>
          <a:p>
            <a:r>
              <a:rPr lang="en-US" dirty="0"/>
              <a:t>Local Mode (Recommendation for Quick Tests)</a:t>
            </a:r>
          </a:p>
        </p:txBody>
      </p:sp>
      <p:sp>
        <p:nvSpPr>
          <p:cNvPr id="3" name="Content Placeholder 2">
            <a:extLst>
              <a:ext uri="{FF2B5EF4-FFF2-40B4-BE49-F238E27FC236}">
                <a16:creationId xmlns:a16="http://schemas.microsoft.com/office/drawing/2014/main" id="{BFF5BA5F-A77C-3648-BA1A-DDB2EA316B59}"/>
              </a:ext>
            </a:extLst>
          </p:cNvPr>
          <p:cNvSpPr>
            <a:spLocks noGrp="1"/>
          </p:cNvSpPr>
          <p:nvPr>
            <p:ph idx="1"/>
          </p:nvPr>
        </p:nvSpPr>
        <p:spPr/>
        <p:txBody>
          <a:bodyPr/>
          <a:lstStyle/>
          <a:p>
            <a:r>
              <a:rPr lang="en-US" dirty="0"/>
              <a:t>Local mode allows all Spark processes to run on a single machine, optionally</a:t>
            </a:r>
          </a:p>
          <a:p>
            <a:pPr lvl="1"/>
            <a:r>
              <a:rPr lang="en-US" dirty="0"/>
              <a:t>using any number of cores on the local system. </a:t>
            </a:r>
          </a:p>
          <a:p>
            <a:pPr lvl="1"/>
            <a:r>
              <a:rPr lang="en-US" dirty="0"/>
              <a:t>A quick way to test a new Spark installation</a:t>
            </a:r>
          </a:p>
          <a:p>
            <a:pPr lvl="1"/>
            <a:r>
              <a:rPr lang="en-US" dirty="0"/>
              <a:t>allows you to quickly test Spark routines against small datasets.</a:t>
            </a:r>
          </a:p>
          <a:p>
            <a:endParaRPr lang="en-US" dirty="0"/>
          </a:p>
        </p:txBody>
      </p:sp>
    </p:spTree>
    <p:extLst>
      <p:ext uri="{BB962C8B-B14F-4D97-AF65-F5344CB8AC3E}">
        <p14:creationId xmlns:p14="http://schemas.microsoft.com/office/powerpoint/2010/main" val="219973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172D-89A3-374A-AC3D-40901531B3A0}"/>
              </a:ext>
            </a:extLst>
          </p:cNvPr>
          <p:cNvSpPr>
            <a:spLocks noGrp="1"/>
          </p:cNvSpPr>
          <p:nvPr>
            <p:ph type="title"/>
          </p:nvPr>
        </p:nvSpPr>
        <p:spPr>
          <a:xfrm>
            <a:off x="848299" y="365126"/>
            <a:ext cx="9623460" cy="1219200"/>
          </a:xfrm>
        </p:spPr>
        <p:txBody>
          <a:bodyPr>
            <a:normAutofit/>
          </a:bodyPr>
          <a:lstStyle/>
          <a:p>
            <a:r>
              <a:rPr lang="en-US" dirty="0"/>
              <a:t>Cloud-based Spark</a:t>
            </a:r>
          </a:p>
        </p:txBody>
      </p:sp>
      <p:sp>
        <p:nvSpPr>
          <p:cNvPr id="3" name="Content Placeholder 2">
            <a:extLst>
              <a:ext uri="{FF2B5EF4-FFF2-40B4-BE49-F238E27FC236}">
                <a16:creationId xmlns:a16="http://schemas.microsoft.com/office/drawing/2014/main" id="{A18B5C9D-7B04-2A44-8F8D-69E2109BC9FE}"/>
              </a:ext>
            </a:extLst>
          </p:cNvPr>
          <p:cNvSpPr>
            <a:spLocks noGrp="1"/>
          </p:cNvSpPr>
          <p:nvPr>
            <p:ph idx="1"/>
          </p:nvPr>
        </p:nvSpPr>
        <p:spPr/>
        <p:txBody>
          <a:bodyPr/>
          <a:lstStyle/>
          <a:p>
            <a:r>
              <a:rPr lang="en-US" dirty="0" err="1"/>
              <a:t>Dataproc</a:t>
            </a:r>
            <a:r>
              <a:rPr lang="en-US" dirty="0"/>
              <a:t> in GCP</a:t>
            </a:r>
          </a:p>
          <a:p>
            <a:r>
              <a:rPr lang="en-US" dirty="0"/>
              <a:t>Databricks Community Edition:</a:t>
            </a:r>
          </a:p>
          <a:p>
            <a:pPr lvl="1"/>
            <a:r>
              <a:rPr lang="en-US" dirty="0"/>
              <a:t>https://community.cloud.databricks.com</a:t>
            </a:r>
          </a:p>
          <a:p>
            <a:pPr lvl="1"/>
            <a:r>
              <a:rPr lang="en-US" dirty="0"/>
              <a:t>Free single node cluster</a:t>
            </a:r>
          </a:p>
          <a:p>
            <a:pPr marL="0" indent="0">
              <a:buNone/>
            </a:pPr>
            <a:r>
              <a:rPr lang="en-US" dirty="0"/>
              <a:t>	Fast test Spark applications</a:t>
            </a:r>
          </a:p>
        </p:txBody>
      </p:sp>
    </p:spTree>
    <p:extLst>
      <p:ext uri="{BB962C8B-B14F-4D97-AF65-F5344CB8AC3E}">
        <p14:creationId xmlns:p14="http://schemas.microsoft.com/office/powerpoint/2010/main" val="2703144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B19D-7ED5-40FF-8E63-11619B30896C}"/>
              </a:ext>
            </a:extLst>
          </p:cNvPr>
          <p:cNvSpPr>
            <a:spLocks noGrp="1"/>
          </p:cNvSpPr>
          <p:nvPr>
            <p:ph type="title"/>
          </p:nvPr>
        </p:nvSpPr>
        <p:spPr>
          <a:xfrm>
            <a:off x="838200" y="365126"/>
            <a:ext cx="9633559" cy="893658"/>
          </a:xfrm>
        </p:spPr>
        <p:txBody>
          <a:bodyPr>
            <a:normAutofit fontScale="90000"/>
          </a:bodyPr>
          <a:lstStyle/>
          <a:p>
            <a:r>
              <a:rPr lang="en-US" dirty="0"/>
              <a:t>Run </a:t>
            </a:r>
            <a:r>
              <a:rPr lang="en-US" dirty="0" err="1"/>
              <a:t>Jupyter</a:t>
            </a:r>
            <a:r>
              <a:rPr lang="en-US" dirty="0"/>
              <a:t> Notebooks on </a:t>
            </a:r>
            <a:r>
              <a:rPr lang="en-US" dirty="0" err="1"/>
              <a:t>Dataproc</a:t>
            </a:r>
            <a:r>
              <a:rPr lang="en-US" dirty="0"/>
              <a:t> Cluster</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29D1F387-9F6F-415D-A6D0-D4DF89027BF6}"/>
              </a:ext>
            </a:extLst>
          </p:cNvPr>
          <p:cNvPicPr>
            <a:picLocks noGrp="1" noChangeAspect="1"/>
          </p:cNvPicPr>
          <p:nvPr>
            <p:ph idx="1"/>
          </p:nvPr>
        </p:nvPicPr>
        <p:blipFill>
          <a:blip r:embed="rId2"/>
          <a:stretch>
            <a:fillRect/>
          </a:stretch>
        </p:blipFill>
        <p:spPr>
          <a:xfrm>
            <a:off x="1821518" y="1646347"/>
            <a:ext cx="8818774" cy="5023508"/>
          </a:xfrm>
        </p:spPr>
      </p:pic>
    </p:spTree>
    <p:extLst>
      <p:ext uri="{BB962C8B-B14F-4D97-AF65-F5344CB8AC3E}">
        <p14:creationId xmlns:p14="http://schemas.microsoft.com/office/powerpoint/2010/main" val="35714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82FC-19E6-6E46-AA9E-EE2F784D252E}"/>
              </a:ext>
            </a:extLst>
          </p:cNvPr>
          <p:cNvSpPr>
            <a:spLocks noGrp="1"/>
          </p:cNvSpPr>
          <p:nvPr>
            <p:ph type="title"/>
          </p:nvPr>
        </p:nvSpPr>
        <p:spPr/>
        <p:txBody>
          <a:bodyPr/>
          <a:lstStyle/>
          <a:p>
            <a:r>
              <a:rPr lang="en-US"/>
              <a:t>Hadoop</a:t>
            </a:r>
          </a:p>
        </p:txBody>
      </p:sp>
      <p:sp>
        <p:nvSpPr>
          <p:cNvPr id="3" name="Content Placeholder 2">
            <a:extLst>
              <a:ext uri="{FF2B5EF4-FFF2-40B4-BE49-F238E27FC236}">
                <a16:creationId xmlns:a16="http://schemas.microsoft.com/office/drawing/2014/main" id="{A7E0864D-E705-7D45-9CD0-E24B42AA0720}"/>
              </a:ext>
            </a:extLst>
          </p:cNvPr>
          <p:cNvSpPr>
            <a:spLocks noGrp="1"/>
          </p:cNvSpPr>
          <p:nvPr>
            <p:ph idx="1"/>
          </p:nvPr>
        </p:nvSpPr>
        <p:spPr/>
        <p:txBody>
          <a:bodyPr>
            <a:normAutofit fontScale="92500"/>
          </a:bodyPr>
          <a:lstStyle/>
          <a:p>
            <a:r>
              <a:rPr lang="en-US" dirty="0"/>
              <a:t>A data storage and processing software ecosystem.</a:t>
            </a:r>
          </a:p>
          <a:p>
            <a:r>
              <a:rPr lang="en-US" dirty="0"/>
              <a:t> Initially based on a central concept: </a:t>
            </a:r>
            <a:r>
              <a:rPr lang="en-US" b="1" dirty="0"/>
              <a:t>data locality</a:t>
            </a:r>
            <a:r>
              <a:rPr lang="en-US" dirty="0"/>
              <a:t>.</a:t>
            </a:r>
          </a:p>
          <a:p>
            <a:r>
              <a:rPr lang="en-US" dirty="0"/>
              <a:t>Data locality refers to the pattern of processing data where it resides by bringing the computation to the data.</a:t>
            </a:r>
          </a:p>
          <a:p>
            <a:r>
              <a:rPr lang="en-US" dirty="0"/>
              <a:t>Using a </a:t>
            </a:r>
            <a:r>
              <a:rPr lang="en-US" b="1" dirty="0"/>
              <a:t>shared nothing </a:t>
            </a:r>
            <a:r>
              <a:rPr lang="en-US" dirty="0"/>
              <a:t>approach.</a:t>
            </a:r>
          </a:p>
          <a:p>
            <a:r>
              <a:rPr lang="en-US" dirty="0"/>
              <a:t>Was created by Yahoo! In 2005</a:t>
            </a:r>
          </a:p>
          <a:p>
            <a:endParaRPr lang="en-US" dirty="0"/>
          </a:p>
        </p:txBody>
      </p:sp>
    </p:spTree>
    <p:extLst>
      <p:ext uri="{BB962C8B-B14F-4D97-AF65-F5344CB8AC3E}">
        <p14:creationId xmlns:p14="http://schemas.microsoft.com/office/powerpoint/2010/main" val="244282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A731-072C-B841-9B5C-BA3950EE31C4}"/>
              </a:ext>
            </a:extLst>
          </p:cNvPr>
          <p:cNvSpPr>
            <a:spLocks noGrp="1"/>
          </p:cNvSpPr>
          <p:nvPr>
            <p:ph type="title"/>
          </p:nvPr>
        </p:nvSpPr>
        <p:spPr/>
        <p:txBody>
          <a:bodyPr/>
          <a:lstStyle/>
          <a:p>
            <a:r>
              <a:rPr lang="en-US"/>
              <a:t>Hadoop Core Components</a:t>
            </a:r>
          </a:p>
        </p:txBody>
      </p:sp>
      <p:pic>
        <p:nvPicPr>
          <p:cNvPr id="5" name="Picture 4" descr="A screenshot of a cell phone&#10;&#10;Description automatically generated">
            <a:extLst>
              <a:ext uri="{FF2B5EF4-FFF2-40B4-BE49-F238E27FC236}">
                <a16:creationId xmlns:a16="http://schemas.microsoft.com/office/drawing/2014/main" id="{FD742E47-8D45-2B4C-A594-2156DB27314E}"/>
              </a:ext>
            </a:extLst>
          </p:cNvPr>
          <p:cNvPicPr>
            <a:picLocks noChangeAspect="1"/>
          </p:cNvPicPr>
          <p:nvPr/>
        </p:nvPicPr>
        <p:blipFill>
          <a:blip r:embed="rId2"/>
          <a:stretch>
            <a:fillRect/>
          </a:stretch>
        </p:blipFill>
        <p:spPr>
          <a:xfrm>
            <a:off x="2504596" y="1428299"/>
            <a:ext cx="6877398" cy="5064575"/>
          </a:xfrm>
          <a:prstGeom prst="rect">
            <a:avLst/>
          </a:prstGeom>
        </p:spPr>
      </p:pic>
    </p:spTree>
    <p:extLst>
      <p:ext uri="{BB962C8B-B14F-4D97-AF65-F5344CB8AC3E}">
        <p14:creationId xmlns:p14="http://schemas.microsoft.com/office/powerpoint/2010/main" val="2054922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68FA-5EEB-7E4C-92B1-096D5E44074E}"/>
              </a:ext>
            </a:extLst>
          </p:cNvPr>
          <p:cNvSpPr>
            <a:spLocks noGrp="1"/>
          </p:cNvSpPr>
          <p:nvPr>
            <p:ph type="title"/>
          </p:nvPr>
        </p:nvSpPr>
        <p:spPr/>
        <p:txBody>
          <a:bodyPr/>
          <a:lstStyle/>
          <a:p>
            <a:r>
              <a:rPr lang="en-US"/>
              <a:t>Hadoop Ecosystem</a:t>
            </a:r>
          </a:p>
        </p:txBody>
      </p:sp>
      <p:sp>
        <p:nvSpPr>
          <p:cNvPr id="68" name="object 67">
            <a:extLst>
              <a:ext uri="{FF2B5EF4-FFF2-40B4-BE49-F238E27FC236}">
                <a16:creationId xmlns:a16="http://schemas.microsoft.com/office/drawing/2014/main" id="{4AD190FB-008B-A84F-987C-C79201E7D694}"/>
              </a:ext>
            </a:extLst>
          </p:cNvPr>
          <p:cNvSpPr/>
          <p:nvPr/>
        </p:nvSpPr>
        <p:spPr>
          <a:xfrm>
            <a:off x="5641065" y="1409508"/>
            <a:ext cx="3157716" cy="1004955"/>
          </a:xfrm>
          <a:custGeom>
            <a:avLst/>
            <a:gdLst/>
            <a:ahLst/>
            <a:cxnLst/>
            <a:rect l="l" t="t" r="r" b="b"/>
            <a:pathLst>
              <a:path w="2590800" h="762000">
                <a:moveTo>
                  <a:pt x="0" y="762000"/>
                </a:moveTo>
                <a:lnTo>
                  <a:pt x="2590800" y="762000"/>
                </a:lnTo>
                <a:lnTo>
                  <a:pt x="2590800" y="0"/>
                </a:lnTo>
                <a:lnTo>
                  <a:pt x="0" y="0"/>
                </a:lnTo>
                <a:lnTo>
                  <a:pt x="0" y="762000"/>
                </a:lnTo>
                <a:close/>
              </a:path>
            </a:pathLst>
          </a:custGeom>
          <a:solidFill>
            <a:srgbClr val="004E00"/>
          </a:solidFill>
        </p:spPr>
        <p:txBody>
          <a:bodyPr wrap="square" lIns="0" tIns="0" rIns="0" bIns="0" rtlCol="0"/>
          <a:lstStyle/>
          <a:p>
            <a:endParaRPr/>
          </a:p>
        </p:txBody>
      </p:sp>
      <p:sp>
        <p:nvSpPr>
          <p:cNvPr id="69" name="object 68">
            <a:extLst>
              <a:ext uri="{FF2B5EF4-FFF2-40B4-BE49-F238E27FC236}">
                <a16:creationId xmlns:a16="http://schemas.microsoft.com/office/drawing/2014/main" id="{25F07E31-8E82-F44D-97F4-A568112BC99D}"/>
              </a:ext>
            </a:extLst>
          </p:cNvPr>
          <p:cNvSpPr txBox="1"/>
          <p:nvPr/>
        </p:nvSpPr>
        <p:spPr>
          <a:xfrm>
            <a:off x="5986200" y="1542653"/>
            <a:ext cx="2281604" cy="738664"/>
          </a:xfrm>
          <a:prstGeom prst="rect">
            <a:avLst/>
          </a:prstGeom>
        </p:spPr>
        <p:txBody>
          <a:bodyPr vert="horz" wrap="square" lIns="0" tIns="0" rIns="0" bIns="0" rtlCol="0">
            <a:spAutoFit/>
          </a:bodyPr>
          <a:lstStyle/>
          <a:p>
            <a:pPr algn="ctr">
              <a:lnSpc>
                <a:spcPct val="100000"/>
              </a:lnSpc>
            </a:pPr>
            <a:r>
              <a:rPr sz="2400">
                <a:solidFill>
                  <a:srgbClr val="FFFFFF"/>
                </a:solidFill>
                <a:latin typeface="Helvetica"/>
                <a:cs typeface="Helvetica"/>
              </a:rPr>
              <a:t>H</a:t>
            </a:r>
            <a:r>
              <a:rPr sz="2400" spc="-15">
                <a:solidFill>
                  <a:srgbClr val="FFFFFF"/>
                </a:solidFill>
                <a:latin typeface="Helvetica"/>
                <a:cs typeface="Helvetica"/>
              </a:rPr>
              <a:t>i</a:t>
            </a:r>
            <a:r>
              <a:rPr sz="2400">
                <a:solidFill>
                  <a:srgbClr val="FFFFFF"/>
                </a:solidFill>
                <a:latin typeface="Helvetica"/>
                <a:cs typeface="Helvetica"/>
              </a:rPr>
              <a:t>g</a:t>
            </a:r>
            <a:r>
              <a:rPr sz="2400" spc="-10">
                <a:solidFill>
                  <a:srgbClr val="FFFFFF"/>
                </a:solidFill>
                <a:latin typeface="Helvetica"/>
                <a:cs typeface="Helvetica"/>
              </a:rPr>
              <a:t>h</a:t>
            </a:r>
            <a:r>
              <a:rPr sz="2400">
                <a:solidFill>
                  <a:srgbClr val="FFFFFF"/>
                </a:solidFill>
                <a:latin typeface="Helvetica"/>
                <a:cs typeface="Helvetica"/>
              </a:rPr>
              <a:t>er</a:t>
            </a:r>
            <a:r>
              <a:rPr sz="2400" spc="25">
                <a:solidFill>
                  <a:srgbClr val="FFFFFF"/>
                </a:solidFill>
                <a:latin typeface="Helvetica"/>
                <a:cs typeface="Helvetica"/>
              </a:rPr>
              <a:t> </a:t>
            </a:r>
            <a:r>
              <a:rPr sz="2400">
                <a:solidFill>
                  <a:srgbClr val="FFFFFF"/>
                </a:solidFill>
                <a:latin typeface="Helvetica"/>
                <a:cs typeface="Helvetica"/>
              </a:rPr>
              <a:t>l</a:t>
            </a:r>
            <a:r>
              <a:rPr sz="2400" spc="-10">
                <a:solidFill>
                  <a:srgbClr val="FFFFFF"/>
                </a:solidFill>
                <a:latin typeface="Helvetica"/>
                <a:cs typeface="Helvetica"/>
              </a:rPr>
              <a:t>e</a:t>
            </a:r>
            <a:r>
              <a:rPr sz="2400">
                <a:solidFill>
                  <a:srgbClr val="FFFFFF"/>
                </a:solidFill>
                <a:latin typeface="Helvetica"/>
                <a:cs typeface="Helvetica"/>
              </a:rPr>
              <a:t>ve</a:t>
            </a:r>
            <a:r>
              <a:rPr sz="2400" spc="-10">
                <a:solidFill>
                  <a:srgbClr val="FFFFFF"/>
                </a:solidFill>
                <a:latin typeface="Helvetica"/>
                <a:cs typeface="Helvetica"/>
              </a:rPr>
              <a:t>l</a:t>
            </a:r>
            <a:r>
              <a:rPr sz="2400">
                <a:solidFill>
                  <a:srgbClr val="FFFFFF"/>
                </a:solidFill>
                <a:latin typeface="Helvetica"/>
                <a:cs typeface="Helvetica"/>
              </a:rPr>
              <a:t>s:</a:t>
            </a:r>
            <a:endParaRPr sz="2400">
              <a:latin typeface="Helvetica"/>
              <a:cs typeface="Helvetica"/>
            </a:endParaRPr>
          </a:p>
          <a:p>
            <a:pPr algn="ctr">
              <a:lnSpc>
                <a:spcPct val="100000"/>
              </a:lnSpc>
            </a:pPr>
            <a:r>
              <a:rPr sz="2400">
                <a:solidFill>
                  <a:srgbClr val="FFFFFF"/>
                </a:solidFill>
                <a:latin typeface="Helvetica"/>
                <a:cs typeface="Helvetica"/>
              </a:rPr>
              <a:t>Interactivity</a:t>
            </a:r>
            <a:endParaRPr sz="2400">
              <a:latin typeface="Helvetica"/>
              <a:cs typeface="Helvetica"/>
            </a:endParaRPr>
          </a:p>
        </p:txBody>
      </p:sp>
      <p:sp>
        <p:nvSpPr>
          <p:cNvPr id="70" name="object 69">
            <a:extLst>
              <a:ext uri="{FF2B5EF4-FFF2-40B4-BE49-F238E27FC236}">
                <a16:creationId xmlns:a16="http://schemas.microsoft.com/office/drawing/2014/main" id="{EE399B74-3766-0345-AEE7-8FD8A7BD451A}"/>
              </a:ext>
            </a:extLst>
          </p:cNvPr>
          <p:cNvSpPr/>
          <p:nvPr/>
        </p:nvSpPr>
        <p:spPr>
          <a:xfrm>
            <a:off x="9583312" y="1745379"/>
            <a:ext cx="417933" cy="3518180"/>
          </a:xfrm>
          <a:custGeom>
            <a:avLst/>
            <a:gdLst/>
            <a:ahLst/>
            <a:cxnLst/>
            <a:rect l="l" t="t" r="r" b="b"/>
            <a:pathLst>
              <a:path w="342900" h="2667635">
                <a:moveTo>
                  <a:pt x="35841" y="2327080"/>
                </a:moveTo>
                <a:lnTo>
                  <a:pt x="23210" y="2330370"/>
                </a:lnTo>
                <a:lnTo>
                  <a:pt x="9634" y="2337519"/>
                </a:lnTo>
                <a:lnTo>
                  <a:pt x="3113" y="2347498"/>
                </a:lnTo>
                <a:lnTo>
                  <a:pt x="0" y="2358876"/>
                </a:lnTo>
                <a:lnTo>
                  <a:pt x="540" y="2370766"/>
                </a:lnTo>
                <a:lnTo>
                  <a:pt x="4982" y="2382278"/>
                </a:lnTo>
                <a:lnTo>
                  <a:pt x="171225" y="2667304"/>
                </a:lnTo>
                <a:lnTo>
                  <a:pt x="215321" y="2591701"/>
                </a:lnTo>
                <a:lnTo>
                  <a:pt x="133125" y="2591701"/>
                </a:lnTo>
                <a:lnTo>
                  <a:pt x="133125" y="2451861"/>
                </a:lnTo>
                <a:lnTo>
                  <a:pt x="65380" y="2336755"/>
                </a:lnTo>
                <a:lnTo>
                  <a:pt x="57194" y="2330633"/>
                </a:lnTo>
                <a:lnTo>
                  <a:pt x="47258" y="2327288"/>
                </a:lnTo>
                <a:lnTo>
                  <a:pt x="35841" y="2327080"/>
                </a:lnTo>
                <a:close/>
              </a:path>
              <a:path w="342900" h="2667635">
                <a:moveTo>
                  <a:pt x="133125" y="2451861"/>
                </a:moveTo>
                <a:lnTo>
                  <a:pt x="133125" y="2591701"/>
                </a:lnTo>
                <a:lnTo>
                  <a:pt x="209325" y="2591701"/>
                </a:lnTo>
                <a:lnTo>
                  <a:pt x="209325" y="2572486"/>
                </a:lnTo>
                <a:lnTo>
                  <a:pt x="138332" y="2572486"/>
                </a:lnTo>
                <a:lnTo>
                  <a:pt x="171078" y="2516349"/>
                </a:lnTo>
                <a:lnTo>
                  <a:pt x="133125" y="2451861"/>
                </a:lnTo>
                <a:close/>
              </a:path>
              <a:path w="342900" h="2667635">
                <a:moveTo>
                  <a:pt x="301065" y="2325147"/>
                </a:moveTo>
                <a:lnTo>
                  <a:pt x="289612" y="2328038"/>
                </a:lnTo>
                <a:lnTo>
                  <a:pt x="279517" y="2334363"/>
                </a:lnTo>
                <a:lnTo>
                  <a:pt x="271682" y="2343886"/>
                </a:lnTo>
                <a:lnTo>
                  <a:pt x="209325" y="2450784"/>
                </a:lnTo>
                <a:lnTo>
                  <a:pt x="209325" y="2591701"/>
                </a:lnTo>
                <a:lnTo>
                  <a:pt x="215321" y="2591701"/>
                </a:lnTo>
                <a:lnTo>
                  <a:pt x="337468" y="2382278"/>
                </a:lnTo>
                <a:lnTo>
                  <a:pt x="340680" y="2375204"/>
                </a:lnTo>
                <a:lnTo>
                  <a:pt x="342351" y="2364861"/>
                </a:lnTo>
                <a:lnTo>
                  <a:pt x="340603" y="2354324"/>
                </a:lnTo>
                <a:lnTo>
                  <a:pt x="335250" y="2344031"/>
                </a:lnTo>
                <a:lnTo>
                  <a:pt x="326104" y="2334418"/>
                </a:lnTo>
                <a:lnTo>
                  <a:pt x="312979" y="2325923"/>
                </a:lnTo>
                <a:lnTo>
                  <a:pt x="301065" y="2325147"/>
                </a:lnTo>
                <a:close/>
              </a:path>
              <a:path w="342900" h="2667635">
                <a:moveTo>
                  <a:pt x="171078" y="2516349"/>
                </a:moveTo>
                <a:lnTo>
                  <a:pt x="138332" y="2572486"/>
                </a:lnTo>
                <a:lnTo>
                  <a:pt x="204118" y="2572486"/>
                </a:lnTo>
                <a:lnTo>
                  <a:pt x="171078" y="2516349"/>
                </a:lnTo>
                <a:close/>
              </a:path>
              <a:path w="342900" h="2667635">
                <a:moveTo>
                  <a:pt x="209325" y="2450784"/>
                </a:moveTo>
                <a:lnTo>
                  <a:pt x="171078" y="2516349"/>
                </a:lnTo>
                <a:lnTo>
                  <a:pt x="204118" y="2572486"/>
                </a:lnTo>
                <a:lnTo>
                  <a:pt x="209325" y="2572486"/>
                </a:lnTo>
                <a:lnTo>
                  <a:pt x="209325" y="2450784"/>
                </a:lnTo>
                <a:close/>
              </a:path>
              <a:path w="342900" h="2667635">
                <a:moveTo>
                  <a:pt x="171372" y="150877"/>
                </a:moveTo>
                <a:lnTo>
                  <a:pt x="133125" y="216444"/>
                </a:lnTo>
                <a:lnTo>
                  <a:pt x="133125" y="2451861"/>
                </a:lnTo>
                <a:lnTo>
                  <a:pt x="171078" y="2516349"/>
                </a:lnTo>
                <a:lnTo>
                  <a:pt x="209325" y="2450784"/>
                </a:lnTo>
                <a:lnTo>
                  <a:pt x="209325" y="215358"/>
                </a:lnTo>
                <a:lnTo>
                  <a:pt x="171372" y="150877"/>
                </a:lnTo>
                <a:close/>
              </a:path>
              <a:path w="342900" h="2667635">
                <a:moveTo>
                  <a:pt x="171225" y="0"/>
                </a:moveTo>
                <a:lnTo>
                  <a:pt x="4982" y="284988"/>
                </a:lnTo>
                <a:lnTo>
                  <a:pt x="1760" y="292090"/>
                </a:lnTo>
                <a:lnTo>
                  <a:pt x="100" y="302430"/>
                </a:lnTo>
                <a:lnTo>
                  <a:pt x="1859" y="312966"/>
                </a:lnTo>
                <a:lnTo>
                  <a:pt x="7224" y="323258"/>
                </a:lnTo>
                <a:lnTo>
                  <a:pt x="16385" y="332867"/>
                </a:lnTo>
                <a:lnTo>
                  <a:pt x="29529" y="341352"/>
                </a:lnTo>
                <a:lnTo>
                  <a:pt x="41428" y="342109"/>
                </a:lnTo>
                <a:lnTo>
                  <a:pt x="52865" y="339196"/>
                </a:lnTo>
                <a:lnTo>
                  <a:pt x="62943" y="332858"/>
                </a:lnTo>
                <a:lnTo>
                  <a:pt x="70768" y="323341"/>
                </a:lnTo>
                <a:lnTo>
                  <a:pt x="133125" y="216444"/>
                </a:lnTo>
                <a:lnTo>
                  <a:pt x="133125" y="75564"/>
                </a:lnTo>
                <a:lnTo>
                  <a:pt x="215304" y="75564"/>
                </a:lnTo>
                <a:lnTo>
                  <a:pt x="171225" y="0"/>
                </a:lnTo>
                <a:close/>
              </a:path>
              <a:path w="342900" h="2667635">
                <a:moveTo>
                  <a:pt x="215304" y="75564"/>
                </a:moveTo>
                <a:lnTo>
                  <a:pt x="209325" y="75564"/>
                </a:lnTo>
                <a:lnTo>
                  <a:pt x="209325" y="215358"/>
                </a:lnTo>
                <a:lnTo>
                  <a:pt x="277095" y="330498"/>
                </a:lnTo>
                <a:lnTo>
                  <a:pt x="285280" y="336620"/>
                </a:lnTo>
                <a:lnTo>
                  <a:pt x="295212" y="339972"/>
                </a:lnTo>
                <a:lnTo>
                  <a:pt x="306622" y="340189"/>
                </a:lnTo>
                <a:lnTo>
                  <a:pt x="319243" y="336905"/>
                </a:lnTo>
                <a:lnTo>
                  <a:pt x="332804" y="329753"/>
                </a:lnTo>
                <a:lnTo>
                  <a:pt x="339332" y="319780"/>
                </a:lnTo>
                <a:lnTo>
                  <a:pt x="342449" y="308398"/>
                </a:lnTo>
                <a:lnTo>
                  <a:pt x="341910" y="296501"/>
                </a:lnTo>
                <a:lnTo>
                  <a:pt x="337468" y="284988"/>
                </a:lnTo>
                <a:lnTo>
                  <a:pt x="215304" y="75564"/>
                </a:lnTo>
                <a:close/>
              </a:path>
              <a:path w="342900" h="2667635">
                <a:moveTo>
                  <a:pt x="209325" y="75564"/>
                </a:moveTo>
                <a:lnTo>
                  <a:pt x="133125" y="75564"/>
                </a:lnTo>
                <a:lnTo>
                  <a:pt x="133125" y="216444"/>
                </a:lnTo>
                <a:lnTo>
                  <a:pt x="171372" y="150877"/>
                </a:lnTo>
                <a:lnTo>
                  <a:pt x="138332" y="94741"/>
                </a:lnTo>
                <a:lnTo>
                  <a:pt x="209325" y="94741"/>
                </a:lnTo>
                <a:lnTo>
                  <a:pt x="209325" y="75564"/>
                </a:lnTo>
                <a:close/>
              </a:path>
              <a:path w="342900" h="2667635">
                <a:moveTo>
                  <a:pt x="209325" y="94741"/>
                </a:moveTo>
                <a:lnTo>
                  <a:pt x="204118" y="94741"/>
                </a:lnTo>
                <a:lnTo>
                  <a:pt x="171372" y="150877"/>
                </a:lnTo>
                <a:lnTo>
                  <a:pt x="209325" y="215358"/>
                </a:lnTo>
                <a:lnTo>
                  <a:pt x="209325" y="94741"/>
                </a:lnTo>
                <a:close/>
              </a:path>
              <a:path w="342900" h="2667635">
                <a:moveTo>
                  <a:pt x="204118" y="94741"/>
                </a:moveTo>
                <a:lnTo>
                  <a:pt x="138332" y="94741"/>
                </a:lnTo>
                <a:lnTo>
                  <a:pt x="171372" y="150877"/>
                </a:lnTo>
                <a:lnTo>
                  <a:pt x="204118" y="94741"/>
                </a:lnTo>
                <a:close/>
              </a:path>
            </a:pathLst>
          </a:custGeom>
          <a:solidFill>
            <a:schemeClr val="tx1"/>
          </a:solidFill>
          <a:ln>
            <a:solidFill>
              <a:schemeClr val="tx1"/>
            </a:solidFill>
          </a:ln>
        </p:spPr>
        <p:txBody>
          <a:bodyPr wrap="square" lIns="0" tIns="0" rIns="0" bIns="0" rtlCol="0"/>
          <a:lstStyle/>
          <a:p>
            <a:endParaRPr/>
          </a:p>
        </p:txBody>
      </p:sp>
      <p:sp>
        <p:nvSpPr>
          <p:cNvPr id="82" name="object 19">
            <a:extLst>
              <a:ext uri="{FF2B5EF4-FFF2-40B4-BE49-F238E27FC236}">
                <a16:creationId xmlns:a16="http://schemas.microsoft.com/office/drawing/2014/main" id="{7A065803-980D-CB40-B9FA-D65D646B8418}"/>
              </a:ext>
            </a:extLst>
          </p:cNvPr>
          <p:cNvSpPr/>
          <p:nvPr/>
        </p:nvSpPr>
        <p:spPr>
          <a:xfrm>
            <a:off x="37401" y="4132688"/>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101" name="object 64">
            <a:extLst>
              <a:ext uri="{FF2B5EF4-FFF2-40B4-BE49-F238E27FC236}">
                <a16:creationId xmlns:a16="http://schemas.microsoft.com/office/drawing/2014/main" id="{D2D63817-A711-7343-A56C-BD948BAC0120}"/>
              </a:ext>
            </a:extLst>
          </p:cNvPr>
          <p:cNvSpPr/>
          <p:nvPr/>
        </p:nvSpPr>
        <p:spPr>
          <a:xfrm>
            <a:off x="5598381" y="5448492"/>
            <a:ext cx="3200400" cy="762000"/>
          </a:xfrm>
          <a:custGeom>
            <a:avLst/>
            <a:gdLst/>
            <a:ahLst/>
            <a:cxnLst/>
            <a:rect l="l" t="t" r="r" b="b"/>
            <a:pathLst>
              <a:path w="3200400" h="762000">
                <a:moveTo>
                  <a:pt x="0" y="762000"/>
                </a:moveTo>
                <a:lnTo>
                  <a:pt x="3200400" y="762000"/>
                </a:lnTo>
                <a:lnTo>
                  <a:pt x="3200400" y="0"/>
                </a:lnTo>
                <a:lnTo>
                  <a:pt x="0" y="0"/>
                </a:lnTo>
                <a:lnTo>
                  <a:pt x="0" y="762000"/>
                </a:lnTo>
                <a:close/>
              </a:path>
            </a:pathLst>
          </a:custGeom>
          <a:solidFill>
            <a:srgbClr val="004E00"/>
          </a:solidFill>
        </p:spPr>
        <p:txBody>
          <a:bodyPr wrap="square" lIns="0" tIns="0" rIns="0" bIns="0" rtlCol="0"/>
          <a:lstStyle/>
          <a:p>
            <a:endParaRPr/>
          </a:p>
        </p:txBody>
      </p:sp>
      <p:sp>
        <p:nvSpPr>
          <p:cNvPr id="103" name="TextBox 102">
            <a:extLst>
              <a:ext uri="{FF2B5EF4-FFF2-40B4-BE49-F238E27FC236}">
                <a16:creationId xmlns:a16="http://schemas.microsoft.com/office/drawing/2014/main" id="{C926F2AC-2AEB-E049-958F-CFF8045C409A}"/>
              </a:ext>
            </a:extLst>
          </p:cNvPr>
          <p:cNvSpPr txBox="1"/>
          <p:nvPr/>
        </p:nvSpPr>
        <p:spPr>
          <a:xfrm>
            <a:off x="5773565" y="5448492"/>
            <a:ext cx="2892715" cy="830997"/>
          </a:xfrm>
          <a:prstGeom prst="rect">
            <a:avLst/>
          </a:prstGeom>
          <a:noFill/>
        </p:spPr>
        <p:txBody>
          <a:bodyPr wrap="none" rtlCol="0">
            <a:spAutoFit/>
          </a:bodyPr>
          <a:lstStyle/>
          <a:p>
            <a:r>
              <a:rPr lang="en-US" sz="2400">
                <a:solidFill>
                  <a:schemeClr val="bg1"/>
                </a:solidFill>
              </a:rPr>
              <a:t>Lower levels: Storage </a:t>
            </a:r>
          </a:p>
          <a:p>
            <a:r>
              <a:rPr lang="en-US" sz="2400">
                <a:solidFill>
                  <a:schemeClr val="bg1"/>
                </a:solidFill>
              </a:rPr>
              <a:t>Scheduling</a:t>
            </a:r>
          </a:p>
        </p:txBody>
      </p:sp>
      <p:grpSp>
        <p:nvGrpSpPr>
          <p:cNvPr id="167" name="Group 166">
            <a:extLst>
              <a:ext uri="{FF2B5EF4-FFF2-40B4-BE49-F238E27FC236}">
                <a16:creationId xmlns:a16="http://schemas.microsoft.com/office/drawing/2014/main" id="{D40CF36D-1E6E-D249-B256-FDDB0B39E52B}"/>
              </a:ext>
            </a:extLst>
          </p:cNvPr>
          <p:cNvGrpSpPr/>
          <p:nvPr/>
        </p:nvGrpSpPr>
        <p:grpSpPr>
          <a:xfrm>
            <a:off x="2360232" y="2486060"/>
            <a:ext cx="6589494" cy="2890835"/>
            <a:chOff x="37401" y="1902971"/>
            <a:chExt cx="6054841" cy="2308363"/>
          </a:xfrm>
        </p:grpSpPr>
        <p:sp>
          <p:nvSpPr>
            <p:cNvPr id="104" name="object 2">
              <a:extLst>
                <a:ext uri="{FF2B5EF4-FFF2-40B4-BE49-F238E27FC236}">
                  <a16:creationId xmlns:a16="http://schemas.microsoft.com/office/drawing/2014/main" id="{F1F7F750-681A-4448-BAA4-16264B757757}"/>
                </a:ext>
              </a:extLst>
            </p:cNvPr>
            <p:cNvSpPr/>
            <p:nvPr/>
          </p:nvSpPr>
          <p:spPr>
            <a:xfrm>
              <a:off x="4643971" y="1905575"/>
              <a:ext cx="451484" cy="1786889"/>
            </a:xfrm>
            <a:custGeom>
              <a:avLst/>
              <a:gdLst/>
              <a:ahLst/>
              <a:cxnLst/>
              <a:rect l="l" t="t" r="r" b="b"/>
              <a:pathLst>
                <a:path w="451485" h="1786889">
                  <a:moveTo>
                    <a:pt x="373259" y="0"/>
                  </a:moveTo>
                  <a:lnTo>
                    <a:pt x="67823" y="656"/>
                  </a:lnTo>
                  <a:lnTo>
                    <a:pt x="29561" y="16764"/>
                  </a:lnTo>
                  <a:lnTo>
                    <a:pt x="5220" y="49818"/>
                  </a:lnTo>
                  <a:lnTo>
                    <a:pt x="0" y="78212"/>
                  </a:lnTo>
                  <a:lnTo>
                    <a:pt x="0" y="1707992"/>
                  </a:lnTo>
                  <a:lnTo>
                    <a:pt x="9364" y="1745161"/>
                  </a:lnTo>
                  <a:lnTo>
                    <a:pt x="37541" y="1774987"/>
                  </a:lnTo>
                  <a:lnTo>
                    <a:pt x="78047" y="1786430"/>
                  </a:lnTo>
                  <a:lnTo>
                    <a:pt x="383595" y="1785736"/>
                  </a:lnTo>
                  <a:lnTo>
                    <a:pt x="421713" y="1769313"/>
                  </a:lnTo>
                  <a:lnTo>
                    <a:pt x="446069" y="1736112"/>
                  </a:lnTo>
                  <a:lnTo>
                    <a:pt x="451306" y="1707992"/>
                  </a:lnTo>
                  <a:lnTo>
                    <a:pt x="450636" y="67842"/>
                  </a:lnTo>
                  <a:lnTo>
                    <a:pt x="434308" y="29368"/>
                  </a:lnTo>
                  <a:lnTo>
                    <a:pt x="401238" y="5157"/>
                  </a:lnTo>
                  <a:lnTo>
                    <a:pt x="373259" y="0"/>
                  </a:lnTo>
                  <a:close/>
                </a:path>
              </a:pathLst>
            </a:custGeom>
            <a:solidFill>
              <a:srgbClr val="FFFFFF"/>
            </a:solidFill>
          </p:spPr>
          <p:txBody>
            <a:bodyPr wrap="square" lIns="0" tIns="0" rIns="0" bIns="0" rtlCol="0"/>
            <a:lstStyle/>
            <a:p>
              <a:endParaRPr/>
            </a:p>
          </p:txBody>
        </p:sp>
        <p:sp>
          <p:nvSpPr>
            <p:cNvPr id="105" name="object 3">
              <a:extLst>
                <a:ext uri="{FF2B5EF4-FFF2-40B4-BE49-F238E27FC236}">
                  <a16:creationId xmlns:a16="http://schemas.microsoft.com/office/drawing/2014/main" id="{143CC6F4-0773-834F-A68F-36AE78CEE362}"/>
                </a:ext>
              </a:extLst>
            </p:cNvPr>
            <p:cNvSpPr/>
            <p:nvPr/>
          </p:nvSpPr>
          <p:spPr>
            <a:xfrm>
              <a:off x="4643971" y="1905575"/>
              <a:ext cx="451484" cy="1786889"/>
            </a:xfrm>
            <a:custGeom>
              <a:avLst/>
              <a:gdLst/>
              <a:ahLst/>
              <a:cxnLst/>
              <a:rect l="l" t="t" r="r" b="b"/>
              <a:pathLst>
                <a:path w="451485" h="1786889">
                  <a:moveTo>
                    <a:pt x="0" y="1707992"/>
                  </a:moveTo>
                  <a:lnTo>
                    <a:pt x="0" y="78212"/>
                  </a:lnTo>
                  <a:lnTo>
                    <a:pt x="1346" y="63532"/>
                  </a:lnTo>
                  <a:lnTo>
                    <a:pt x="19573" y="26205"/>
                  </a:lnTo>
                  <a:lnTo>
                    <a:pt x="53931" y="3760"/>
                  </a:lnTo>
                  <a:lnTo>
                    <a:pt x="373259" y="0"/>
                  </a:lnTo>
                  <a:lnTo>
                    <a:pt x="387674" y="1327"/>
                  </a:lnTo>
                  <a:lnTo>
                    <a:pt x="424808" y="19407"/>
                  </a:lnTo>
                  <a:lnTo>
                    <a:pt x="447474" y="53815"/>
                  </a:lnTo>
                  <a:lnTo>
                    <a:pt x="451306" y="1707992"/>
                  </a:lnTo>
                  <a:lnTo>
                    <a:pt x="449955" y="1722484"/>
                  </a:lnTo>
                  <a:lnTo>
                    <a:pt x="431696" y="1759777"/>
                  </a:lnTo>
                  <a:lnTo>
                    <a:pt x="397411" y="1782543"/>
                  </a:lnTo>
                  <a:lnTo>
                    <a:pt x="78047" y="1786430"/>
                  </a:lnTo>
                  <a:lnTo>
                    <a:pt x="63582" y="1785075"/>
                  </a:lnTo>
                  <a:lnTo>
                    <a:pt x="26453" y="1766754"/>
                  </a:lnTo>
                  <a:lnTo>
                    <a:pt x="3852" y="1732301"/>
                  </a:lnTo>
                  <a:lnTo>
                    <a:pt x="687" y="1718399"/>
                  </a:lnTo>
                  <a:lnTo>
                    <a:pt x="0" y="1707992"/>
                  </a:lnTo>
                  <a:close/>
                </a:path>
              </a:pathLst>
            </a:custGeom>
            <a:ln w="8387">
              <a:solidFill>
                <a:srgbClr val="000000"/>
              </a:solidFill>
            </a:ln>
          </p:spPr>
          <p:txBody>
            <a:bodyPr wrap="square" lIns="0" tIns="0" rIns="0" bIns="0" rtlCol="0"/>
            <a:lstStyle/>
            <a:p>
              <a:endParaRPr/>
            </a:p>
          </p:txBody>
        </p:sp>
        <p:sp>
          <p:nvSpPr>
            <p:cNvPr id="106" name="object 4">
              <a:extLst>
                <a:ext uri="{FF2B5EF4-FFF2-40B4-BE49-F238E27FC236}">
                  <a16:creationId xmlns:a16="http://schemas.microsoft.com/office/drawing/2014/main" id="{031B52F6-10E0-324A-9312-7DE6E3A66761}"/>
                </a:ext>
              </a:extLst>
            </p:cNvPr>
            <p:cNvSpPr/>
            <p:nvPr/>
          </p:nvSpPr>
          <p:spPr>
            <a:xfrm>
              <a:off x="4643971" y="3613567"/>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107" name="object 5">
              <a:extLst>
                <a:ext uri="{FF2B5EF4-FFF2-40B4-BE49-F238E27FC236}">
                  <a16:creationId xmlns:a16="http://schemas.microsoft.com/office/drawing/2014/main" id="{47A59EB0-11B8-6F47-9C32-11142830829F}"/>
                </a:ext>
              </a:extLst>
            </p:cNvPr>
            <p:cNvSpPr/>
            <p:nvPr/>
          </p:nvSpPr>
          <p:spPr>
            <a:xfrm>
              <a:off x="4693434" y="1978648"/>
              <a:ext cx="339329" cy="408788"/>
            </a:xfrm>
            <a:prstGeom prst="rect">
              <a:avLst/>
            </a:prstGeom>
            <a:blipFill>
              <a:blip r:embed="rId2" cstate="print"/>
              <a:stretch>
                <a:fillRect/>
              </a:stretch>
            </a:blipFill>
          </p:spPr>
          <p:txBody>
            <a:bodyPr wrap="square" lIns="0" tIns="0" rIns="0" bIns="0" rtlCol="0"/>
            <a:lstStyle/>
            <a:p>
              <a:endParaRPr/>
            </a:p>
          </p:txBody>
        </p:sp>
        <p:sp>
          <p:nvSpPr>
            <p:cNvPr id="108" name="object 6">
              <a:extLst>
                <a:ext uri="{FF2B5EF4-FFF2-40B4-BE49-F238E27FC236}">
                  <a16:creationId xmlns:a16="http://schemas.microsoft.com/office/drawing/2014/main" id="{4AB25585-EE65-2843-A9B6-934C25ADC435}"/>
                </a:ext>
              </a:extLst>
            </p:cNvPr>
            <p:cNvSpPr txBox="1"/>
            <p:nvPr/>
          </p:nvSpPr>
          <p:spPr>
            <a:xfrm>
              <a:off x="4756855" y="2918592"/>
              <a:ext cx="234315" cy="652780"/>
            </a:xfrm>
            <a:prstGeom prst="rect">
              <a:avLst/>
            </a:prstGeom>
          </p:spPr>
          <p:txBody>
            <a:bodyPr vert="vert270" wrap="square" lIns="0" tIns="0" rIns="0" bIns="0" rtlCol="0">
              <a:spAutoFit/>
            </a:bodyPr>
            <a:lstStyle/>
            <a:p>
              <a:pPr marL="12700">
                <a:lnSpc>
                  <a:spcPct val="100000"/>
                </a:lnSpc>
              </a:pPr>
              <a:r>
                <a:rPr sz="1650" spc="-5">
                  <a:latin typeface="Helvetica"/>
                  <a:cs typeface="Helvetica"/>
                </a:rPr>
                <a:t>H</a:t>
              </a:r>
              <a:r>
                <a:rPr sz="1650">
                  <a:latin typeface="Helvetica"/>
                  <a:cs typeface="Helvetica"/>
                </a:rPr>
                <a:t>Ba</a:t>
              </a:r>
              <a:r>
                <a:rPr sz="1650" spc="-5">
                  <a:latin typeface="Helvetica"/>
                  <a:cs typeface="Helvetica"/>
                </a:rPr>
                <a:t>s</a:t>
              </a:r>
              <a:r>
                <a:rPr sz="1650">
                  <a:latin typeface="Helvetica"/>
                  <a:cs typeface="Helvetica"/>
                </a:rPr>
                <a:t>e</a:t>
              </a:r>
            </a:p>
          </p:txBody>
        </p:sp>
        <p:sp>
          <p:nvSpPr>
            <p:cNvPr id="109" name="object 7">
              <a:extLst>
                <a:ext uri="{FF2B5EF4-FFF2-40B4-BE49-F238E27FC236}">
                  <a16:creationId xmlns:a16="http://schemas.microsoft.com/office/drawing/2014/main" id="{5390860C-D6AC-7D46-A4DE-7E3808FF945C}"/>
                </a:ext>
              </a:extLst>
            </p:cNvPr>
            <p:cNvSpPr/>
            <p:nvPr/>
          </p:nvSpPr>
          <p:spPr>
            <a:xfrm>
              <a:off x="535641" y="1913995"/>
              <a:ext cx="987425" cy="746760"/>
            </a:xfrm>
            <a:custGeom>
              <a:avLst/>
              <a:gdLst/>
              <a:ahLst/>
              <a:cxnLst/>
              <a:rect l="l" t="t" r="r" b="b"/>
              <a:pathLst>
                <a:path w="987425" h="746760">
                  <a:moveTo>
                    <a:pt x="909162" y="0"/>
                  </a:moveTo>
                  <a:lnTo>
                    <a:pt x="78056" y="0"/>
                  </a:lnTo>
                  <a:lnTo>
                    <a:pt x="67708" y="689"/>
                  </a:lnTo>
                  <a:lnTo>
                    <a:pt x="29525" y="17098"/>
                  </a:lnTo>
                  <a:lnTo>
                    <a:pt x="5216" y="50283"/>
                  </a:lnTo>
                  <a:lnTo>
                    <a:pt x="0" y="78386"/>
                  </a:lnTo>
                  <a:lnTo>
                    <a:pt x="676" y="678292"/>
                  </a:lnTo>
                  <a:lnTo>
                    <a:pt x="16963" y="716629"/>
                  </a:lnTo>
                  <a:lnTo>
                    <a:pt x="50006" y="741036"/>
                  </a:lnTo>
                  <a:lnTo>
                    <a:pt x="78056" y="746273"/>
                  </a:lnTo>
                  <a:lnTo>
                    <a:pt x="919396" y="745596"/>
                  </a:lnTo>
                  <a:lnTo>
                    <a:pt x="957568" y="729262"/>
                  </a:lnTo>
                  <a:lnTo>
                    <a:pt x="981963" y="696116"/>
                  </a:lnTo>
                  <a:lnTo>
                    <a:pt x="987209" y="667974"/>
                  </a:lnTo>
                  <a:lnTo>
                    <a:pt x="986522" y="68027"/>
                  </a:lnTo>
                  <a:lnTo>
                    <a:pt x="970163" y="29706"/>
                  </a:lnTo>
                  <a:lnTo>
                    <a:pt x="937112" y="5254"/>
                  </a:lnTo>
                  <a:lnTo>
                    <a:pt x="909162" y="0"/>
                  </a:lnTo>
                  <a:close/>
                </a:path>
              </a:pathLst>
            </a:custGeom>
            <a:solidFill>
              <a:srgbClr val="FFFFFF"/>
            </a:solidFill>
          </p:spPr>
          <p:txBody>
            <a:bodyPr wrap="square" lIns="0" tIns="0" rIns="0" bIns="0" rtlCol="0"/>
            <a:lstStyle/>
            <a:p>
              <a:endParaRPr/>
            </a:p>
          </p:txBody>
        </p:sp>
        <p:sp>
          <p:nvSpPr>
            <p:cNvPr id="110" name="object 8">
              <a:extLst>
                <a:ext uri="{FF2B5EF4-FFF2-40B4-BE49-F238E27FC236}">
                  <a16:creationId xmlns:a16="http://schemas.microsoft.com/office/drawing/2014/main" id="{DF5B2A9D-9A40-5048-BBE6-0C7914E3053E}"/>
                </a:ext>
              </a:extLst>
            </p:cNvPr>
            <p:cNvSpPr/>
            <p:nvPr/>
          </p:nvSpPr>
          <p:spPr>
            <a:xfrm>
              <a:off x="535641" y="1913995"/>
              <a:ext cx="987425" cy="746760"/>
            </a:xfrm>
            <a:custGeom>
              <a:avLst/>
              <a:gdLst/>
              <a:ahLst/>
              <a:cxnLst/>
              <a:rect l="l" t="t" r="r" b="b"/>
              <a:pathLst>
                <a:path w="987425" h="746760">
                  <a:moveTo>
                    <a:pt x="78056" y="0"/>
                  </a:moveTo>
                  <a:lnTo>
                    <a:pt x="909162" y="0"/>
                  </a:lnTo>
                  <a:lnTo>
                    <a:pt x="923561" y="1355"/>
                  </a:lnTo>
                  <a:lnTo>
                    <a:pt x="960665" y="19680"/>
                  </a:lnTo>
                  <a:lnTo>
                    <a:pt x="983343" y="54130"/>
                  </a:lnTo>
                  <a:lnTo>
                    <a:pt x="987209" y="667974"/>
                  </a:lnTo>
                  <a:lnTo>
                    <a:pt x="985856" y="682485"/>
                  </a:lnTo>
                  <a:lnTo>
                    <a:pt x="967567" y="719752"/>
                  </a:lnTo>
                  <a:lnTo>
                    <a:pt x="933231" y="742431"/>
                  </a:lnTo>
                  <a:lnTo>
                    <a:pt x="78056" y="746273"/>
                  </a:lnTo>
                  <a:lnTo>
                    <a:pt x="63593" y="744923"/>
                  </a:lnTo>
                  <a:lnTo>
                    <a:pt x="26444" y="726642"/>
                  </a:lnTo>
                  <a:lnTo>
                    <a:pt x="3832" y="692207"/>
                  </a:lnTo>
                  <a:lnTo>
                    <a:pt x="0" y="78386"/>
                  </a:lnTo>
                  <a:lnTo>
                    <a:pt x="1345" y="63904"/>
                  </a:lnTo>
                  <a:lnTo>
                    <a:pt x="19552" y="26630"/>
                  </a:lnTo>
                  <a:lnTo>
                    <a:pt x="53849" y="3877"/>
                  </a:lnTo>
                  <a:lnTo>
                    <a:pt x="67708" y="689"/>
                  </a:lnTo>
                  <a:lnTo>
                    <a:pt x="78056" y="0"/>
                  </a:lnTo>
                  <a:close/>
                </a:path>
              </a:pathLst>
            </a:custGeom>
            <a:ln w="8397">
              <a:solidFill>
                <a:srgbClr val="000000"/>
              </a:solidFill>
            </a:ln>
          </p:spPr>
          <p:txBody>
            <a:bodyPr wrap="square" lIns="0" tIns="0" rIns="0" bIns="0" rtlCol="0"/>
            <a:lstStyle/>
            <a:p>
              <a:endParaRPr/>
            </a:p>
          </p:txBody>
        </p:sp>
        <p:sp>
          <p:nvSpPr>
            <p:cNvPr id="111" name="object 9">
              <a:extLst>
                <a:ext uri="{FF2B5EF4-FFF2-40B4-BE49-F238E27FC236}">
                  <a16:creationId xmlns:a16="http://schemas.microsoft.com/office/drawing/2014/main" id="{151CF2B0-8E6C-7C43-BF8E-08BA62A112D0}"/>
                </a:ext>
              </a:extLst>
            </p:cNvPr>
            <p:cNvSpPr/>
            <p:nvPr/>
          </p:nvSpPr>
          <p:spPr>
            <a:xfrm>
              <a:off x="613698" y="1913995"/>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112" name="object 10">
              <a:extLst>
                <a:ext uri="{FF2B5EF4-FFF2-40B4-BE49-F238E27FC236}">
                  <a16:creationId xmlns:a16="http://schemas.microsoft.com/office/drawing/2014/main" id="{E750A712-FE98-FC43-A0FA-E1BD85C5AF3A}"/>
                </a:ext>
              </a:extLst>
            </p:cNvPr>
            <p:cNvSpPr txBox="1"/>
            <p:nvPr/>
          </p:nvSpPr>
          <p:spPr>
            <a:xfrm>
              <a:off x="588533" y="2174714"/>
              <a:ext cx="440690" cy="234950"/>
            </a:xfrm>
            <a:prstGeom prst="rect">
              <a:avLst/>
            </a:prstGeom>
          </p:spPr>
          <p:txBody>
            <a:bodyPr vert="horz" wrap="square" lIns="0" tIns="0" rIns="0" bIns="0" rtlCol="0">
              <a:spAutoFit/>
            </a:bodyPr>
            <a:lstStyle/>
            <a:p>
              <a:pPr marL="12700">
                <a:lnSpc>
                  <a:spcPct val="100000"/>
                </a:lnSpc>
              </a:pPr>
              <a:r>
                <a:rPr sz="1650" spc="-15">
                  <a:latin typeface="Helvetica"/>
                  <a:cs typeface="Helvetica"/>
                </a:rPr>
                <a:t>Hi</a:t>
              </a:r>
              <a:r>
                <a:rPr sz="1650" spc="-20">
                  <a:latin typeface="Helvetica"/>
                  <a:cs typeface="Helvetica"/>
                </a:rPr>
                <a:t>ve</a:t>
              </a:r>
              <a:endParaRPr sz="1650">
                <a:latin typeface="Helvetica"/>
                <a:cs typeface="Helvetica"/>
              </a:endParaRPr>
            </a:p>
          </p:txBody>
        </p:sp>
        <p:sp>
          <p:nvSpPr>
            <p:cNvPr id="113" name="object 11">
              <a:extLst>
                <a:ext uri="{FF2B5EF4-FFF2-40B4-BE49-F238E27FC236}">
                  <a16:creationId xmlns:a16="http://schemas.microsoft.com/office/drawing/2014/main" id="{D9374E9A-2D3C-0049-BC8B-58A4504A8246}"/>
                </a:ext>
              </a:extLst>
            </p:cNvPr>
            <p:cNvSpPr/>
            <p:nvPr/>
          </p:nvSpPr>
          <p:spPr>
            <a:xfrm>
              <a:off x="1000513" y="2113780"/>
              <a:ext cx="459102" cy="386548"/>
            </a:xfrm>
            <a:prstGeom prst="rect">
              <a:avLst/>
            </a:prstGeom>
            <a:blipFill>
              <a:blip r:embed="rId3" cstate="print"/>
              <a:stretch>
                <a:fillRect/>
              </a:stretch>
            </a:blipFill>
          </p:spPr>
          <p:txBody>
            <a:bodyPr wrap="square" lIns="0" tIns="0" rIns="0" bIns="0" rtlCol="0"/>
            <a:lstStyle/>
            <a:p>
              <a:endParaRPr/>
            </a:p>
          </p:txBody>
        </p:sp>
        <p:sp>
          <p:nvSpPr>
            <p:cNvPr id="114" name="object 12">
              <a:extLst>
                <a:ext uri="{FF2B5EF4-FFF2-40B4-BE49-F238E27FC236}">
                  <a16:creationId xmlns:a16="http://schemas.microsoft.com/office/drawing/2014/main" id="{1B4DD35D-A0A3-EC44-A7C6-0C4CB2AA7A81}"/>
                </a:ext>
              </a:extLst>
            </p:cNvPr>
            <p:cNvSpPr/>
            <p:nvPr/>
          </p:nvSpPr>
          <p:spPr>
            <a:xfrm>
              <a:off x="1587212" y="1913995"/>
              <a:ext cx="986790" cy="746760"/>
            </a:xfrm>
            <a:custGeom>
              <a:avLst/>
              <a:gdLst/>
              <a:ahLst/>
              <a:cxnLst/>
              <a:rect l="l" t="t" r="r" b="b"/>
              <a:pathLst>
                <a:path w="986789" h="746760">
                  <a:moveTo>
                    <a:pt x="908504" y="0"/>
                  </a:moveTo>
                  <a:lnTo>
                    <a:pt x="78047" y="0"/>
                  </a:lnTo>
                  <a:lnTo>
                    <a:pt x="67570" y="689"/>
                  </a:lnTo>
                  <a:lnTo>
                    <a:pt x="29246" y="17096"/>
                  </a:lnTo>
                  <a:lnTo>
                    <a:pt x="5135" y="50282"/>
                  </a:lnTo>
                  <a:lnTo>
                    <a:pt x="0" y="78386"/>
                  </a:lnTo>
                  <a:lnTo>
                    <a:pt x="663" y="678285"/>
                  </a:lnTo>
                  <a:lnTo>
                    <a:pt x="16752" y="716626"/>
                  </a:lnTo>
                  <a:lnTo>
                    <a:pt x="49728" y="741036"/>
                  </a:lnTo>
                  <a:lnTo>
                    <a:pt x="78047" y="746273"/>
                  </a:lnTo>
                  <a:lnTo>
                    <a:pt x="918916" y="745596"/>
                  </a:lnTo>
                  <a:lnTo>
                    <a:pt x="957275" y="729262"/>
                  </a:lnTo>
                  <a:lnTo>
                    <a:pt x="981410" y="696116"/>
                  </a:lnTo>
                  <a:lnTo>
                    <a:pt x="986551" y="667974"/>
                  </a:lnTo>
                  <a:lnTo>
                    <a:pt x="985879" y="68027"/>
                  </a:lnTo>
                  <a:lnTo>
                    <a:pt x="969775" y="29706"/>
                  </a:lnTo>
                  <a:lnTo>
                    <a:pt x="936808" y="5254"/>
                  </a:lnTo>
                  <a:lnTo>
                    <a:pt x="908504" y="0"/>
                  </a:lnTo>
                  <a:close/>
                </a:path>
              </a:pathLst>
            </a:custGeom>
            <a:solidFill>
              <a:srgbClr val="FFFFFF"/>
            </a:solidFill>
          </p:spPr>
          <p:txBody>
            <a:bodyPr wrap="square" lIns="0" tIns="0" rIns="0" bIns="0" rtlCol="0"/>
            <a:lstStyle/>
            <a:p>
              <a:endParaRPr/>
            </a:p>
          </p:txBody>
        </p:sp>
        <p:sp>
          <p:nvSpPr>
            <p:cNvPr id="115" name="object 13">
              <a:extLst>
                <a:ext uri="{FF2B5EF4-FFF2-40B4-BE49-F238E27FC236}">
                  <a16:creationId xmlns:a16="http://schemas.microsoft.com/office/drawing/2014/main" id="{9CF04478-9A4D-3745-AC12-E16E7AD235DA}"/>
                </a:ext>
              </a:extLst>
            </p:cNvPr>
            <p:cNvSpPr/>
            <p:nvPr/>
          </p:nvSpPr>
          <p:spPr>
            <a:xfrm>
              <a:off x="1587212" y="1913995"/>
              <a:ext cx="986790" cy="746760"/>
            </a:xfrm>
            <a:custGeom>
              <a:avLst/>
              <a:gdLst/>
              <a:ahLst/>
              <a:cxnLst/>
              <a:rect l="l" t="t" r="r" b="b"/>
              <a:pathLst>
                <a:path w="986789" h="746760">
                  <a:moveTo>
                    <a:pt x="78047" y="0"/>
                  </a:moveTo>
                  <a:lnTo>
                    <a:pt x="908504" y="0"/>
                  </a:lnTo>
                  <a:lnTo>
                    <a:pt x="923136" y="1355"/>
                  </a:lnTo>
                  <a:lnTo>
                    <a:pt x="960356" y="19680"/>
                  </a:lnTo>
                  <a:lnTo>
                    <a:pt x="982765" y="54130"/>
                  </a:lnTo>
                  <a:lnTo>
                    <a:pt x="986551" y="667974"/>
                  </a:lnTo>
                  <a:lnTo>
                    <a:pt x="985228" y="682485"/>
                  </a:lnTo>
                  <a:lnTo>
                    <a:pt x="967205" y="719752"/>
                  </a:lnTo>
                  <a:lnTo>
                    <a:pt x="932902" y="742431"/>
                  </a:lnTo>
                  <a:lnTo>
                    <a:pt x="78047" y="746273"/>
                  </a:lnTo>
                  <a:lnTo>
                    <a:pt x="63406" y="744923"/>
                  </a:lnTo>
                  <a:lnTo>
                    <a:pt x="26172" y="726640"/>
                  </a:lnTo>
                  <a:lnTo>
                    <a:pt x="3769" y="692202"/>
                  </a:lnTo>
                  <a:lnTo>
                    <a:pt x="0" y="78386"/>
                  </a:lnTo>
                  <a:lnTo>
                    <a:pt x="1321" y="63903"/>
                  </a:lnTo>
                  <a:lnTo>
                    <a:pt x="19325" y="26628"/>
                  </a:lnTo>
                  <a:lnTo>
                    <a:pt x="53596" y="3875"/>
                  </a:lnTo>
                  <a:lnTo>
                    <a:pt x="67570" y="689"/>
                  </a:lnTo>
                  <a:lnTo>
                    <a:pt x="78047" y="0"/>
                  </a:lnTo>
                  <a:close/>
                </a:path>
              </a:pathLst>
            </a:custGeom>
            <a:ln w="8397">
              <a:solidFill>
                <a:srgbClr val="000000"/>
              </a:solidFill>
            </a:ln>
          </p:spPr>
          <p:txBody>
            <a:bodyPr wrap="square" lIns="0" tIns="0" rIns="0" bIns="0" rtlCol="0"/>
            <a:lstStyle/>
            <a:p>
              <a:endParaRPr/>
            </a:p>
          </p:txBody>
        </p:sp>
        <p:sp>
          <p:nvSpPr>
            <p:cNvPr id="116" name="object 14">
              <a:extLst>
                <a:ext uri="{FF2B5EF4-FFF2-40B4-BE49-F238E27FC236}">
                  <a16:creationId xmlns:a16="http://schemas.microsoft.com/office/drawing/2014/main" id="{BB953802-A936-3A45-A1C1-B8451CCF1A0C}"/>
                </a:ext>
              </a:extLst>
            </p:cNvPr>
            <p:cNvSpPr/>
            <p:nvPr/>
          </p:nvSpPr>
          <p:spPr>
            <a:xfrm>
              <a:off x="1665260" y="1913995"/>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117" name="object 15">
              <a:extLst>
                <a:ext uri="{FF2B5EF4-FFF2-40B4-BE49-F238E27FC236}">
                  <a16:creationId xmlns:a16="http://schemas.microsoft.com/office/drawing/2014/main" id="{0A5190CA-A5A8-8E46-B818-D7F2F8E4EA6C}"/>
                </a:ext>
              </a:extLst>
            </p:cNvPr>
            <p:cNvSpPr txBox="1"/>
            <p:nvPr/>
          </p:nvSpPr>
          <p:spPr>
            <a:xfrm>
              <a:off x="1729308" y="2174714"/>
              <a:ext cx="326390" cy="234950"/>
            </a:xfrm>
            <a:prstGeom prst="rect">
              <a:avLst/>
            </a:prstGeom>
          </p:spPr>
          <p:txBody>
            <a:bodyPr vert="horz" wrap="square" lIns="0" tIns="0" rIns="0" bIns="0" rtlCol="0">
              <a:spAutoFit/>
            </a:bodyPr>
            <a:lstStyle/>
            <a:p>
              <a:pPr marL="12700">
                <a:lnSpc>
                  <a:spcPct val="100000"/>
                </a:lnSpc>
              </a:pPr>
              <a:r>
                <a:rPr sz="1650" spc="-15">
                  <a:latin typeface="Helvetica"/>
                  <a:cs typeface="Helvetica"/>
                </a:rPr>
                <a:t>Pi</a:t>
              </a:r>
              <a:r>
                <a:rPr sz="1650" spc="-10">
                  <a:latin typeface="Helvetica"/>
                  <a:cs typeface="Helvetica"/>
                </a:rPr>
                <a:t>g</a:t>
              </a:r>
              <a:endParaRPr sz="1650">
                <a:latin typeface="Helvetica"/>
                <a:cs typeface="Helvetica"/>
              </a:endParaRPr>
            </a:p>
          </p:txBody>
        </p:sp>
        <p:sp>
          <p:nvSpPr>
            <p:cNvPr id="118" name="object 16">
              <a:extLst>
                <a:ext uri="{FF2B5EF4-FFF2-40B4-BE49-F238E27FC236}">
                  <a16:creationId xmlns:a16="http://schemas.microsoft.com/office/drawing/2014/main" id="{990ABD1F-64BF-024C-A397-8D1B9C8CAC20}"/>
                </a:ext>
              </a:extLst>
            </p:cNvPr>
            <p:cNvSpPr/>
            <p:nvPr/>
          </p:nvSpPr>
          <p:spPr>
            <a:xfrm>
              <a:off x="2184739" y="2121098"/>
              <a:ext cx="271373" cy="372086"/>
            </a:xfrm>
            <a:prstGeom prst="rect">
              <a:avLst/>
            </a:prstGeom>
            <a:blipFill>
              <a:blip r:embed="rId4" cstate="print"/>
              <a:stretch>
                <a:fillRect/>
              </a:stretch>
            </a:blipFill>
          </p:spPr>
          <p:txBody>
            <a:bodyPr wrap="square" lIns="0" tIns="0" rIns="0" bIns="0" rtlCol="0"/>
            <a:lstStyle/>
            <a:p>
              <a:endParaRPr/>
            </a:p>
          </p:txBody>
        </p:sp>
        <p:sp>
          <p:nvSpPr>
            <p:cNvPr id="119" name="object 17">
              <a:extLst>
                <a:ext uri="{FF2B5EF4-FFF2-40B4-BE49-F238E27FC236}">
                  <a16:creationId xmlns:a16="http://schemas.microsoft.com/office/drawing/2014/main" id="{C60C4BA7-BFFB-EB43-A949-1B8CC44503FF}"/>
                </a:ext>
              </a:extLst>
            </p:cNvPr>
            <p:cNvSpPr/>
            <p:nvPr/>
          </p:nvSpPr>
          <p:spPr>
            <a:xfrm>
              <a:off x="37401" y="1902971"/>
              <a:ext cx="450850" cy="2308225"/>
            </a:xfrm>
            <a:custGeom>
              <a:avLst/>
              <a:gdLst/>
              <a:ahLst/>
              <a:cxnLst/>
              <a:rect l="l" t="t" r="r" b="b"/>
              <a:pathLst>
                <a:path w="450850" h="2308225">
                  <a:moveTo>
                    <a:pt x="372662" y="0"/>
                  </a:moveTo>
                  <a:lnTo>
                    <a:pt x="67835" y="669"/>
                  </a:lnTo>
                  <a:lnTo>
                    <a:pt x="29583" y="16983"/>
                  </a:lnTo>
                  <a:lnTo>
                    <a:pt x="5227" y="50104"/>
                  </a:lnTo>
                  <a:lnTo>
                    <a:pt x="0" y="78212"/>
                  </a:lnTo>
                  <a:lnTo>
                    <a:pt x="0" y="2229717"/>
                  </a:lnTo>
                  <a:lnTo>
                    <a:pt x="9323" y="2266739"/>
                  </a:lnTo>
                  <a:lnTo>
                    <a:pt x="37522" y="2296528"/>
                  </a:lnTo>
                  <a:lnTo>
                    <a:pt x="78057" y="2307941"/>
                  </a:lnTo>
                  <a:lnTo>
                    <a:pt x="372662" y="2307941"/>
                  </a:lnTo>
                  <a:lnTo>
                    <a:pt x="409793" y="2298597"/>
                  </a:lnTo>
                  <a:lnTo>
                    <a:pt x="439429" y="2270339"/>
                  </a:lnTo>
                  <a:lnTo>
                    <a:pt x="450718" y="2229717"/>
                  </a:lnTo>
                  <a:lnTo>
                    <a:pt x="450058" y="67978"/>
                  </a:lnTo>
                  <a:lnTo>
                    <a:pt x="433914" y="29657"/>
                  </a:lnTo>
                  <a:lnTo>
                    <a:pt x="400903" y="5241"/>
                  </a:lnTo>
                  <a:lnTo>
                    <a:pt x="372662" y="0"/>
                  </a:lnTo>
                  <a:close/>
                </a:path>
              </a:pathLst>
            </a:custGeom>
            <a:solidFill>
              <a:srgbClr val="FFFFFF"/>
            </a:solidFill>
          </p:spPr>
          <p:txBody>
            <a:bodyPr wrap="square" lIns="0" tIns="0" rIns="0" bIns="0" rtlCol="0"/>
            <a:lstStyle/>
            <a:p>
              <a:endParaRPr/>
            </a:p>
          </p:txBody>
        </p:sp>
        <p:sp>
          <p:nvSpPr>
            <p:cNvPr id="120" name="object 18">
              <a:extLst>
                <a:ext uri="{FF2B5EF4-FFF2-40B4-BE49-F238E27FC236}">
                  <a16:creationId xmlns:a16="http://schemas.microsoft.com/office/drawing/2014/main" id="{51E50953-68BF-4448-8A19-546827F7BDF0}"/>
                </a:ext>
              </a:extLst>
            </p:cNvPr>
            <p:cNvSpPr/>
            <p:nvPr/>
          </p:nvSpPr>
          <p:spPr>
            <a:xfrm>
              <a:off x="37401" y="1902971"/>
              <a:ext cx="450850" cy="2308225"/>
            </a:xfrm>
            <a:custGeom>
              <a:avLst/>
              <a:gdLst/>
              <a:ahLst/>
              <a:cxnLst/>
              <a:rect l="l" t="t" r="r" b="b"/>
              <a:pathLst>
                <a:path w="450850" h="2308225">
                  <a:moveTo>
                    <a:pt x="0" y="2229717"/>
                  </a:moveTo>
                  <a:lnTo>
                    <a:pt x="0" y="78212"/>
                  </a:lnTo>
                  <a:lnTo>
                    <a:pt x="1347" y="63721"/>
                  </a:lnTo>
                  <a:lnTo>
                    <a:pt x="19591" y="26487"/>
                  </a:lnTo>
                  <a:lnTo>
                    <a:pt x="53952" y="3826"/>
                  </a:lnTo>
                  <a:lnTo>
                    <a:pt x="372662" y="0"/>
                  </a:lnTo>
                  <a:lnTo>
                    <a:pt x="387249" y="1351"/>
                  </a:lnTo>
                  <a:lnTo>
                    <a:pt x="424471" y="19643"/>
                  </a:lnTo>
                  <a:lnTo>
                    <a:pt x="446942" y="54073"/>
                  </a:lnTo>
                  <a:lnTo>
                    <a:pt x="450718" y="2229717"/>
                  </a:lnTo>
                  <a:lnTo>
                    <a:pt x="449385" y="2244219"/>
                  </a:lnTo>
                  <a:lnTo>
                    <a:pt x="431276" y="2281462"/>
                  </a:lnTo>
                  <a:lnTo>
                    <a:pt x="396935" y="2304115"/>
                  </a:lnTo>
                  <a:lnTo>
                    <a:pt x="372662" y="2307941"/>
                  </a:lnTo>
                  <a:lnTo>
                    <a:pt x="78057" y="2307941"/>
                  </a:lnTo>
                  <a:lnTo>
                    <a:pt x="63586" y="2306590"/>
                  </a:lnTo>
                  <a:lnTo>
                    <a:pt x="26423" y="2288310"/>
                  </a:lnTo>
                  <a:lnTo>
                    <a:pt x="3817" y="2253880"/>
                  </a:lnTo>
                  <a:lnTo>
                    <a:pt x="668" y="2239969"/>
                  </a:lnTo>
                  <a:lnTo>
                    <a:pt x="0" y="2229717"/>
                  </a:lnTo>
                  <a:close/>
                </a:path>
              </a:pathLst>
            </a:custGeom>
            <a:ln w="8387">
              <a:solidFill>
                <a:srgbClr val="000000"/>
              </a:solidFill>
            </a:ln>
          </p:spPr>
          <p:txBody>
            <a:bodyPr wrap="square" lIns="0" tIns="0" rIns="0" bIns="0" rtlCol="0"/>
            <a:lstStyle/>
            <a:p>
              <a:endParaRPr/>
            </a:p>
          </p:txBody>
        </p:sp>
        <p:sp>
          <p:nvSpPr>
            <p:cNvPr id="121" name="object 19">
              <a:extLst>
                <a:ext uri="{FF2B5EF4-FFF2-40B4-BE49-F238E27FC236}">
                  <a16:creationId xmlns:a16="http://schemas.microsoft.com/office/drawing/2014/main" id="{90645E41-72B5-FD49-9729-56E1474FF928}"/>
                </a:ext>
              </a:extLst>
            </p:cNvPr>
            <p:cNvSpPr/>
            <p:nvPr/>
          </p:nvSpPr>
          <p:spPr>
            <a:xfrm>
              <a:off x="37401" y="4132688"/>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122" name="object 20">
              <a:extLst>
                <a:ext uri="{FF2B5EF4-FFF2-40B4-BE49-F238E27FC236}">
                  <a16:creationId xmlns:a16="http://schemas.microsoft.com/office/drawing/2014/main" id="{634812E7-4245-1B43-930B-543CDD84BDD3}"/>
                </a:ext>
              </a:extLst>
            </p:cNvPr>
            <p:cNvSpPr txBox="1"/>
            <p:nvPr/>
          </p:nvSpPr>
          <p:spPr>
            <a:xfrm>
              <a:off x="137811" y="3097672"/>
              <a:ext cx="234315" cy="1024255"/>
            </a:xfrm>
            <a:prstGeom prst="rect">
              <a:avLst/>
            </a:prstGeom>
          </p:spPr>
          <p:txBody>
            <a:bodyPr vert="vert270" wrap="square" lIns="0" tIns="0" rIns="0" bIns="0" rtlCol="0">
              <a:spAutoFit/>
            </a:bodyPr>
            <a:lstStyle/>
            <a:p>
              <a:pPr marL="12700">
                <a:lnSpc>
                  <a:spcPct val="100000"/>
                </a:lnSpc>
              </a:pPr>
              <a:r>
                <a:rPr sz="1650" spc="-5">
                  <a:latin typeface="Helvetica"/>
                  <a:cs typeface="Helvetica"/>
                </a:rPr>
                <a:t>Z</a:t>
              </a:r>
              <a:r>
                <a:rPr sz="1650">
                  <a:latin typeface="Helvetica"/>
                  <a:cs typeface="Helvetica"/>
                </a:rPr>
                <a:t>o</a:t>
              </a:r>
              <a:r>
                <a:rPr sz="1650" spc="-5">
                  <a:latin typeface="Helvetica"/>
                  <a:cs typeface="Helvetica"/>
                </a:rPr>
                <a:t>o</a:t>
              </a:r>
              <a:r>
                <a:rPr sz="1650">
                  <a:latin typeface="Helvetica"/>
                  <a:cs typeface="Helvetica"/>
                </a:rPr>
                <a:t>k</a:t>
              </a:r>
              <a:r>
                <a:rPr sz="1650" spc="-5">
                  <a:latin typeface="Helvetica"/>
                  <a:cs typeface="Helvetica"/>
                </a:rPr>
                <a:t>ee</a:t>
              </a:r>
              <a:r>
                <a:rPr sz="1650">
                  <a:latin typeface="Helvetica"/>
                  <a:cs typeface="Helvetica"/>
                </a:rPr>
                <a:t>p</a:t>
              </a:r>
              <a:r>
                <a:rPr sz="1650" spc="-5">
                  <a:latin typeface="Helvetica"/>
                  <a:cs typeface="Helvetica"/>
                </a:rPr>
                <a:t>e</a:t>
              </a:r>
              <a:r>
                <a:rPr sz="1650">
                  <a:latin typeface="Helvetica"/>
                  <a:cs typeface="Helvetica"/>
                </a:rPr>
                <a:t>r</a:t>
              </a:r>
            </a:p>
          </p:txBody>
        </p:sp>
        <p:sp>
          <p:nvSpPr>
            <p:cNvPr id="123" name="object 21">
              <a:extLst>
                <a:ext uri="{FF2B5EF4-FFF2-40B4-BE49-F238E27FC236}">
                  <a16:creationId xmlns:a16="http://schemas.microsoft.com/office/drawing/2014/main" id="{77A3C888-1124-6A48-B2ED-EFFE0FEF5504}"/>
                </a:ext>
              </a:extLst>
            </p:cNvPr>
            <p:cNvSpPr/>
            <p:nvPr/>
          </p:nvSpPr>
          <p:spPr>
            <a:xfrm>
              <a:off x="48368" y="2004742"/>
              <a:ext cx="420832" cy="287433"/>
            </a:xfrm>
            <a:prstGeom prst="rect">
              <a:avLst/>
            </a:prstGeom>
            <a:blipFill>
              <a:blip r:embed="rId5" cstate="print"/>
              <a:stretch>
                <a:fillRect/>
              </a:stretch>
            </a:blipFill>
          </p:spPr>
          <p:txBody>
            <a:bodyPr wrap="square" lIns="0" tIns="0" rIns="0" bIns="0" rtlCol="0"/>
            <a:lstStyle/>
            <a:p>
              <a:endParaRPr/>
            </a:p>
          </p:txBody>
        </p:sp>
        <p:sp>
          <p:nvSpPr>
            <p:cNvPr id="124" name="object 22">
              <a:extLst>
                <a:ext uri="{FF2B5EF4-FFF2-40B4-BE49-F238E27FC236}">
                  <a16:creationId xmlns:a16="http://schemas.microsoft.com/office/drawing/2014/main" id="{097E558E-088E-2E45-9C5C-BB0BBBBAF8F6}"/>
                </a:ext>
              </a:extLst>
            </p:cNvPr>
            <p:cNvSpPr/>
            <p:nvPr/>
          </p:nvSpPr>
          <p:spPr>
            <a:xfrm>
              <a:off x="2619328" y="1911391"/>
              <a:ext cx="451484" cy="1266190"/>
            </a:xfrm>
            <a:custGeom>
              <a:avLst/>
              <a:gdLst/>
              <a:ahLst/>
              <a:cxnLst/>
              <a:rect l="l" t="t" r="r" b="b"/>
              <a:pathLst>
                <a:path w="451485" h="1266189">
                  <a:moveTo>
                    <a:pt x="373345" y="0"/>
                  </a:moveTo>
                  <a:lnTo>
                    <a:pt x="67650" y="697"/>
                  </a:lnTo>
                  <a:lnTo>
                    <a:pt x="29508" y="17126"/>
                  </a:lnTo>
                  <a:lnTo>
                    <a:pt x="5214" y="50336"/>
                  </a:lnTo>
                  <a:lnTo>
                    <a:pt x="0" y="78472"/>
                  </a:lnTo>
                  <a:lnTo>
                    <a:pt x="0" y="1187597"/>
                  </a:lnTo>
                  <a:lnTo>
                    <a:pt x="9368" y="1225017"/>
                  </a:lnTo>
                  <a:lnTo>
                    <a:pt x="37568" y="1254699"/>
                  </a:lnTo>
                  <a:lnTo>
                    <a:pt x="78047" y="1265983"/>
                  </a:lnTo>
                  <a:lnTo>
                    <a:pt x="383643" y="1265307"/>
                  </a:lnTo>
                  <a:lnTo>
                    <a:pt x="421782" y="1249104"/>
                  </a:lnTo>
                  <a:lnTo>
                    <a:pt x="446152" y="1215984"/>
                  </a:lnTo>
                  <a:lnTo>
                    <a:pt x="451393" y="1187597"/>
                  </a:lnTo>
                  <a:lnTo>
                    <a:pt x="450697" y="68030"/>
                  </a:lnTo>
                  <a:lnTo>
                    <a:pt x="434322" y="29692"/>
                  </a:lnTo>
                  <a:lnTo>
                    <a:pt x="401281" y="5249"/>
                  </a:lnTo>
                  <a:lnTo>
                    <a:pt x="373345" y="0"/>
                  </a:lnTo>
                  <a:close/>
                </a:path>
              </a:pathLst>
            </a:custGeom>
            <a:solidFill>
              <a:srgbClr val="FFFFFF"/>
            </a:solidFill>
          </p:spPr>
          <p:txBody>
            <a:bodyPr wrap="square" lIns="0" tIns="0" rIns="0" bIns="0" rtlCol="0"/>
            <a:lstStyle/>
            <a:p>
              <a:endParaRPr/>
            </a:p>
          </p:txBody>
        </p:sp>
        <p:sp>
          <p:nvSpPr>
            <p:cNvPr id="125" name="object 23">
              <a:extLst>
                <a:ext uri="{FF2B5EF4-FFF2-40B4-BE49-F238E27FC236}">
                  <a16:creationId xmlns:a16="http://schemas.microsoft.com/office/drawing/2014/main" id="{5F3CC338-4064-F445-840D-E50513150183}"/>
                </a:ext>
              </a:extLst>
            </p:cNvPr>
            <p:cNvSpPr/>
            <p:nvPr/>
          </p:nvSpPr>
          <p:spPr>
            <a:xfrm>
              <a:off x="2619328" y="1911391"/>
              <a:ext cx="451484" cy="1266190"/>
            </a:xfrm>
            <a:custGeom>
              <a:avLst/>
              <a:gdLst/>
              <a:ahLst/>
              <a:cxnLst/>
              <a:rect l="l" t="t" r="r" b="b"/>
              <a:pathLst>
                <a:path w="451485" h="1266189">
                  <a:moveTo>
                    <a:pt x="0" y="1187597"/>
                  </a:moveTo>
                  <a:lnTo>
                    <a:pt x="0" y="78472"/>
                  </a:lnTo>
                  <a:lnTo>
                    <a:pt x="1344" y="63971"/>
                  </a:lnTo>
                  <a:lnTo>
                    <a:pt x="19542" y="26664"/>
                  </a:lnTo>
                  <a:lnTo>
                    <a:pt x="53808" y="3893"/>
                  </a:lnTo>
                  <a:lnTo>
                    <a:pt x="373345" y="0"/>
                  </a:lnTo>
                  <a:lnTo>
                    <a:pt x="387737" y="1354"/>
                  </a:lnTo>
                  <a:lnTo>
                    <a:pt x="424825" y="19668"/>
                  </a:lnTo>
                  <a:lnTo>
                    <a:pt x="447509" y="54123"/>
                  </a:lnTo>
                  <a:lnTo>
                    <a:pt x="451393" y="1187597"/>
                  </a:lnTo>
                  <a:lnTo>
                    <a:pt x="450041" y="1202267"/>
                  </a:lnTo>
                  <a:lnTo>
                    <a:pt x="431771" y="1239635"/>
                  </a:lnTo>
                  <a:lnTo>
                    <a:pt x="397467" y="1262171"/>
                  </a:lnTo>
                  <a:lnTo>
                    <a:pt x="78047" y="1265983"/>
                  </a:lnTo>
                  <a:lnTo>
                    <a:pt x="63601" y="1264652"/>
                  </a:lnTo>
                  <a:lnTo>
                    <a:pt x="26474" y="1246540"/>
                  </a:lnTo>
                  <a:lnTo>
                    <a:pt x="3850" y="1212117"/>
                  </a:lnTo>
                  <a:lnTo>
                    <a:pt x="684" y="1198099"/>
                  </a:lnTo>
                  <a:lnTo>
                    <a:pt x="0" y="1187597"/>
                  </a:lnTo>
                  <a:close/>
                </a:path>
              </a:pathLst>
            </a:custGeom>
            <a:ln w="8388">
              <a:solidFill>
                <a:srgbClr val="000000"/>
              </a:solidFill>
            </a:ln>
          </p:spPr>
          <p:txBody>
            <a:bodyPr wrap="square" lIns="0" tIns="0" rIns="0" bIns="0" rtlCol="0"/>
            <a:lstStyle/>
            <a:p>
              <a:endParaRPr/>
            </a:p>
          </p:txBody>
        </p:sp>
        <p:sp>
          <p:nvSpPr>
            <p:cNvPr id="126" name="object 24">
              <a:extLst>
                <a:ext uri="{FF2B5EF4-FFF2-40B4-BE49-F238E27FC236}">
                  <a16:creationId xmlns:a16="http://schemas.microsoft.com/office/drawing/2014/main" id="{68A6C5E8-9E4A-4B49-9069-07F9674FD756}"/>
                </a:ext>
              </a:extLst>
            </p:cNvPr>
            <p:cNvSpPr/>
            <p:nvPr/>
          </p:nvSpPr>
          <p:spPr>
            <a:xfrm>
              <a:off x="2619328" y="3098988"/>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127" name="object 25">
              <a:extLst>
                <a:ext uri="{FF2B5EF4-FFF2-40B4-BE49-F238E27FC236}">
                  <a16:creationId xmlns:a16="http://schemas.microsoft.com/office/drawing/2014/main" id="{A5D5B126-442D-6A4F-ABBA-AE72785C6384}"/>
                </a:ext>
              </a:extLst>
            </p:cNvPr>
            <p:cNvSpPr txBox="1"/>
            <p:nvPr/>
          </p:nvSpPr>
          <p:spPr>
            <a:xfrm>
              <a:off x="2732211" y="2454351"/>
              <a:ext cx="234315" cy="653415"/>
            </a:xfrm>
            <a:prstGeom prst="rect">
              <a:avLst/>
            </a:prstGeom>
          </p:spPr>
          <p:txBody>
            <a:bodyPr vert="vert270" wrap="square" lIns="0" tIns="0" rIns="0" bIns="0" rtlCol="0">
              <a:spAutoFit/>
            </a:bodyPr>
            <a:lstStyle/>
            <a:p>
              <a:pPr marL="12700">
                <a:lnSpc>
                  <a:spcPct val="100000"/>
                </a:lnSpc>
              </a:pPr>
              <a:r>
                <a:rPr sz="1650" spc="-5">
                  <a:latin typeface="Helvetica"/>
                  <a:cs typeface="Helvetica"/>
                </a:rPr>
                <a:t>Gi</a:t>
              </a:r>
              <a:r>
                <a:rPr sz="1650">
                  <a:latin typeface="Helvetica"/>
                  <a:cs typeface="Helvetica"/>
                </a:rPr>
                <a:t>r</a:t>
              </a:r>
              <a:r>
                <a:rPr sz="1650" spc="-5">
                  <a:latin typeface="Helvetica"/>
                  <a:cs typeface="Helvetica"/>
                </a:rPr>
                <a:t>ap</a:t>
              </a:r>
              <a:r>
                <a:rPr sz="1650">
                  <a:latin typeface="Helvetica"/>
                  <a:cs typeface="Helvetica"/>
                </a:rPr>
                <a:t>h</a:t>
              </a:r>
            </a:p>
          </p:txBody>
        </p:sp>
        <p:sp>
          <p:nvSpPr>
            <p:cNvPr id="128" name="object 26">
              <a:extLst>
                <a:ext uri="{FF2B5EF4-FFF2-40B4-BE49-F238E27FC236}">
                  <a16:creationId xmlns:a16="http://schemas.microsoft.com/office/drawing/2014/main" id="{AAF1869B-F19C-2C4C-BCA9-9B726247F8CC}"/>
                </a:ext>
              </a:extLst>
            </p:cNvPr>
            <p:cNvSpPr/>
            <p:nvPr/>
          </p:nvSpPr>
          <p:spPr>
            <a:xfrm>
              <a:off x="2653111" y="1949968"/>
              <a:ext cx="370721" cy="453181"/>
            </a:xfrm>
            <a:prstGeom prst="rect">
              <a:avLst/>
            </a:prstGeom>
            <a:blipFill>
              <a:blip r:embed="rId6" cstate="print"/>
              <a:stretch>
                <a:fillRect/>
              </a:stretch>
            </a:blipFill>
          </p:spPr>
          <p:txBody>
            <a:bodyPr wrap="square" lIns="0" tIns="0" rIns="0" bIns="0" rtlCol="0"/>
            <a:lstStyle/>
            <a:p>
              <a:endParaRPr/>
            </a:p>
          </p:txBody>
        </p:sp>
        <p:sp>
          <p:nvSpPr>
            <p:cNvPr id="129" name="object 27">
              <a:extLst>
                <a:ext uri="{FF2B5EF4-FFF2-40B4-BE49-F238E27FC236}">
                  <a16:creationId xmlns:a16="http://schemas.microsoft.com/office/drawing/2014/main" id="{7B8CBA19-80C5-B343-8DFB-C6CD4D21D8FF}"/>
                </a:ext>
              </a:extLst>
            </p:cNvPr>
            <p:cNvSpPr/>
            <p:nvPr/>
          </p:nvSpPr>
          <p:spPr>
            <a:xfrm>
              <a:off x="3131184" y="1909481"/>
              <a:ext cx="450850" cy="1266190"/>
            </a:xfrm>
            <a:custGeom>
              <a:avLst/>
              <a:gdLst/>
              <a:ahLst/>
              <a:cxnLst/>
              <a:rect l="l" t="t" r="r" b="b"/>
              <a:pathLst>
                <a:path w="450850" h="1266189">
                  <a:moveTo>
                    <a:pt x="372652" y="0"/>
                  </a:moveTo>
                  <a:lnTo>
                    <a:pt x="67696" y="689"/>
                  </a:lnTo>
                  <a:lnTo>
                    <a:pt x="29501" y="17096"/>
                  </a:lnTo>
                  <a:lnTo>
                    <a:pt x="5209" y="50282"/>
                  </a:lnTo>
                  <a:lnTo>
                    <a:pt x="0" y="78386"/>
                  </a:lnTo>
                  <a:lnTo>
                    <a:pt x="0" y="1187510"/>
                  </a:lnTo>
                  <a:lnTo>
                    <a:pt x="9373" y="1224722"/>
                  </a:lnTo>
                  <a:lnTo>
                    <a:pt x="37549" y="1254545"/>
                  </a:lnTo>
                  <a:lnTo>
                    <a:pt x="78047" y="1265983"/>
                  </a:lnTo>
                  <a:lnTo>
                    <a:pt x="383050" y="1265285"/>
                  </a:lnTo>
                  <a:lnTo>
                    <a:pt x="421192" y="1248856"/>
                  </a:lnTo>
                  <a:lnTo>
                    <a:pt x="445486" y="1215646"/>
                  </a:lnTo>
                  <a:lnTo>
                    <a:pt x="450700" y="1187510"/>
                  </a:lnTo>
                  <a:lnTo>
                    <a:pt x="450016" y="68027"/>
                  </a:lnTo>
                  <a:lnTo>
                    <a:pt x="433707" y="29706"/>
                  </a:lnTo>
                  <a:lnTo>
                    <a:pt x="400674" y="5254"/>
                  </a:lnTo>
                  <a:lnTo>
                    <a:pt x="372652" y="0"/>
                  </a:lnTo>
                  <a:close/>
                </a:path>
              </a:pathLst>
            </a:custGeom>
            <a:solidFill>
              <a:srgbClr val="FFFFFF"/>
            </a:solidFill>
          </p:spPr>
          <p:txBody>
            <a:bodyPr wrap="square" lIns="0" tIns="0" rIns="0" bIns="0" rtlCol="0"/>
            <a:lstStyle/>
            <a:p>
              <a:endParaRPr/>
            </a:p>
          </p:txBody>
        </p:sp>
        <p:sp>
          <p:nvSpPr>
            <p:cNvPr id="130" name="object 28">
              <a:extLst>
                <a:ext uri="{FF2B5EF4-FFF2-40B4-BE49-F238E27FC236}">
                  <a16:creationId xmlns:a16="http://schemas.microsoft.com/office/drawing/2014/main" id="{7845A784-9559-B74E-99EC-FB302EF4B6FC}"/>
                </a:ext>
              </a:extLst>
            </p:cNvPr>
            <p:cNvSpPr/>
            <p:nvPr/>
          </p:nvSpPr>
          <p:spPr>
            <a:xfrm>
              <a:off x="3131184" y="1909481"/>
              <a:ext cx="450850" cy="1266190"/>
            </a:xfrm>
            <a:custGeom>
              <a:avLst/>
              <a:gdLst/>
              <a:ahLst/>
              <a:cxnLst/>
              <a:rect l="l" t="t" r="r" b="b"/>
              <a:pathLst>
                <a:path w="450850" h="1266189">
                  <a:moveTo>
                    <a:pt x="0" y="1187510"/>
                  </a:moveTo>
                  <a:lnTo>
                    <a:pt x="0" y="78386"/>
                  </a:lnTo>
                  <a:lnTo>
                    <a:pt x="1343" y="63903"/>
                  </a:lnTo>
                  <a:lnTo>
                    <a:pt x="19533" y="26628"/>
                  </a:lnTo>
                  <a:lnTo>
                    <a:pt x="53827" y="3875"/>
                  </a:lnTo>
                  <a:lnTo>
                    <a:pt x="372652" y="0"/>
                  </a:lnTo>
                  <a:lnTo>
                    <a:pt x="387098" y="1355"/>
                  </a:lnTo>
                  <a:lnTo>
                    <a:pt x="424225" y="19680"/>
                  </a:lnTo>
                  <a:lnTo>
                    <a:pt x="446850" y="54130"/>
                  </a:lnTo>
                  <a:lnTo>
                    <a:pt x="450700" y="1187510"/>
                  </a:lnTo>
                  <a:lnTo>
                    <a:pt x="449355" y="1202011"/>
                  </a:lnTo>
                  <a:lnTo>
                    <a:pt x="431157" y="1239318"/>
                  </a:lnTo>
                  <a:lnTo>
                    <a:pt x="396891" y="1262089"/>
                  </a:lnTo>
                  <a:lnTo>
                    <a:pt x="78047" y="1265983"/>
                  </a:lnTo>
                  <a:lnTo>
                    <a:pt x="63586" y="1264629"/>
                  </a:lnTo>
                  <a:lnTo>
                    <a:pt x="26462" y="1246314"/>
                  </a:lnTo>
                  <a:lnTo>
                    <a:pt x="3859" y="1211860"/>
                  </a:lnTo>
                  <a:lnTo>
                    <a:pt x="691" y="1197952"/>
                  </a:lnTo>
                  <a:lnTo>
                    <a:pt x="0" y="1187510"/>
                  </a:lnTo>
                  <a:close/>
                </a:path>
              </a:pathLst>
            </a:custGeom>
            <a:ln w="8388">
              <a:solidFill>
                <a:srgbClr val="000000"/>
              </a:solidFill>
            </a:ln>
          </p:spPr>
          <p:txBody>
            <a:bodyPr wrap="square" lIns="0" tIns="0" rIns="0" bIns="0" rtlCol="0"/>
            <a:lstStyle/>
            <a:p>
              <a:endParaRPr/>
            </a:p>
          </p:txBody>
        </p:sp>
        <p:sp>
          <p:nvSpPr>
            <p:cNvPr id="131" name="object 29">
              <a:extLst>
                <a:ext uri="{FF2B5EF4-FFF2-40B4-BE49-F238E27FC236}">
                  <a16:creationId xmlns:a16="http://schemas.microsoft.com/office/drawing/2014/main" id="{55BFB05F-CFAE-4A48-AD8B-66B5DE0CC2AF}"/>
                </a:ext>
              </a:extLst>
            </p:cNvPr>
            <p:cNvSpPr/>
            <p:nvPr/>
          </p:nvSpPr>
          <p:spPr>
            <a:xfrm>
              <a:off x="3131184" y="3096992"/>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132" name="object 30">
              <a:extLst>
                <a:ext uri="{FF2B5EF4-FFF2-40B4-BE49-F238E27FC236}">
                  <a16:creationId xmlns:a16="http://schemas.microsoft.com/office/drawing/2014/main" id="{18D9E7F1-909C-8C45-B16B-943A7DCF1FE8}"/>
                </a:ext>
              </a:extLst>
            </p:cNvPr>
            <p:cNvSpPr txBox="1"/>
            <p:nvPr/>
          </p:nvSpPr>
          <p:spPr>
            <a:xfrm>
              <a:off x="3244067" y="2539333"/>
              <a:ext cx="234315" cy="582295"/>
            </a:xfrm>
            <a:prstGeom prst="rect">
              <a:avLst/>
            </a:prstGeom>
          </p:spPr>
          <p:txBody>
            <a:bodyPr vert="vert270" wrap="square" lIns="0" tIns="0" rIns="0" bIns="0" rtlCol="0">
              <a:spAutoFit/>
            </a:bodyPr>
            <a:lstStyle/>
            <a:p>
              <a:pPr marL="12700">
                <a:lnSpc>
                  <a:spcPct val="100000"/>
                </a:lnSpc>
              </a:pPr>
              <a:r>
                <a:rPr sz="1650" spc="-5">
                  <a:latin typeface="Helvetica"/>
                  <a:cs typeface="Helvetica"/>
                </a:rPr>
                <a:t>S</a:t>
              </a:r>
              <a:r>
                <a:rPr sz="1650">
                  <a:latin typeface="Helvetica"/>
                  <a:cs typeface="Helvetica"/>
                </a:rPr>
                <a:t>t</a:t>
              </a:r>
              <a:r>
                <a:rPr sz="1650" spc="-5">
                  <a:latin typeface="Helvetica"/>
                  <a:cs typeface="Helvetica"/>
                </a:rPr>
                <a:t>or</a:t>
              </a:r>
              <a:r>
                <a:rPr sz="1650">
                  <a:latin typeface="Helvetica"/>
                  <a:cs typeface="Helvetica"/>
                </a:rPr>
                <a:t>m</a:t>
              </a:r>
            </a:p>
          </p:txBody>
        </p:sp>
        <p:sp>
          <p:nvSpPr>
            <p:cNvPr id="133" name="object 31">
              <a:extLst>
                <a:ext uri="{FF2B5EF4-FFF2-40B4-BE49-F238E27FC236}">
                  <a16:creationId xmlns:a16="http://schemas.microsoft.com/office/drawing/2014/main" id="{D959C3F8-EF9D-F645-A068-E809A18287F9}"/>
                </a:ext>
              </a:extLst>
            </p:cNvPr>
            <p:cNvSpPr/>
            <p:nvPr/>
          </p:nvSpPr>
          <p:spPr>
            <a:xfrm>
              <a:off x="3181859" y="1993041"/>
              <a:ext cx="336106" cy="369569"/>
            </a:xfrm>
            <a:prstGeom prst="rect">
              <a:avLst/>
            </a:prstGeom>
            <a:blipFill>
              <a:blip r:embed="rId7" cstate="print"/>
              <a:stretch>
                <a:fillRect/>
              </a:stretch>
            </a:blipFill>
          </p:spPr>
          <p:txBody>
            <a:bodyPr wrap="square" lIns="0" tIns="0" rIns="0" bIns="0" rtlCol="0"/>
            <a:lstStyle/>
            <a:p>
              <a:endParaRPr/>
            </a:p>
          </p:txBody>
        </p:sp>
        <p:sp>
          <p:nvSpPr>
            <p:cNvPr id="134" name="object 32">
              <a:extLst>
                <a:ext uri="{FF2B5EF4-FFF2-40B4-BE49-F238E27FC236}">
                  <a16:creationId xmlns:a16="http://schemas.microsoft.com/office/drawing/2014/main" id="{C108602D-F5D7-344C-AB03-CC45B801B471}"/>
                </a:ext>
              </a:extLst>
            </p:cNvPr>
            <p:cNvSpPr/>
            <p:nvPr/>
          </p:nvSpPr>
          <p:spPr>
            <a:xfrm>
              <a:off x="3644860" y="1911998"/>
              <a:ext cx="450850" cy="1265555"/>
            </a:xfrm>
            <a:custGeom>
              <a:avLst/>
              <a:gdLst/>
              <a:ahLst/>
              <a:cxnLst/>
              <a:rect l="l" t="t" r="r" b="b"/>
              <a:pathLst>
                <a:path w="450850" h="1265555">
                  <a:moveTo>
                    <a:pt x="372652" y="0"/>
                  </a:moveTo>
                  <a:lnTo>
                    <a:pt x="67686" y="686"/>
                  </a:lnTo>
                  <a:lnTo>
                    <a:pt x="29581" y="16936"/>
                  </a:lnTo>
                  <a:lnTo>
                    <a:pt x="5235" y="50088"/>
                  </a:lnTo>
                  <a:lnTo>
                    <a:pt x="0" y="78472"/>
                  </a:lnTo>
                  <a:lnTo>
                    <a:pt x="0" y="1186989"/>
                  </a:lnTo>
                  <a:lnTo>
                    <a:pt x="9403" y="1224409"/>
                  </a:lnTo>
                  <a:lnTo>
                    <a:pt x="37645" y="1254091"/>
                  </a:lnTo>
                  <a:lnTo>
                    <a:pt x="78047" y="1265375"/>
                  </a:lnTo>
                  <a:lnTo>
                    <a:pt x="383004" y="1264699"/>
                  </a:lnTo>
                  <a:lnTo>
                    <a:pt x="421198" y="1248496"/>
                  </a:lnTo>
                  <a:lnTo>
                    <a:pt x="445490" y="1215377"/>
                  </a:lnTo>
                  <a:lnTo>
                    <a:pt x="450700" y="1186989"/>
                  </a:lnTo>
                  <a:lnTo>
                    <a:pt x="450009" y="67904"/>
                  </a:lnTo>
                  <a:lnTo>
                    <a:pt x="433711" y="29437"/>
                  </a:lnTo>
                  <a:lnTo>
                    <a:pt x="400695" y="5175"/>
                  </a:lnTo>
                  <a:lnTo>
                    <a:pt x="372652" y="0"/>
                  </a:lnTo>
                  <a:close/>
                </a:path>
              </a:pathLst>
            </a:custGeom>
            <a:solidFill>
              <a:srgbClr val="FFFFFF"/>
            </a:solidFill>
          </p:spPr>
          <p:txBody>
            <a:bodyPr wrap="square" lIns="0" tIns="0" rIns="0" bIns="0" rtlCol="0"/>
            <a:lstStyle/>
            <a:p>
              <a:endParaRPr/>
            </a:p>
          </p:txBody>
        </p:sp>
        <p:sp>
          <p:nvSpPr>
            <p:cNvPr id="135" name="object 33">
              <a:extLst>
                <a:ext uri="{FF2B5EF4-FFF2-40B4-BE49-F238E27FC236}">
                  <a16:creationId xmlns:a16="http://schemas.microsoft.com/office/drawing/2014/main" id="{4FB28554-D5E0-1641-A4CB-F29AD70D8FAE}"/>
                </a:ext>
              </a:extLst>
            </p:cNvPr>
            <p:cNvSpPr/>
            <p:nvPr/>
          </p:nvSpPr>
          <p:spPr>
            <a:xfrm>
              <a:off x="3644860" y="1911998"/>
              <a:ext cx="450850" cy="1265555"/>
            </a:xfrm>
            <a:custGeom>
              <a:avLst/>
              <a:gdLst/>
              <a:ahLst/>
              <a:cxnLst/>
              <a:rect l="l" t="t" r="r" b="b"/>
              <a:pathLst>
                <a:path w="450850" h="1265555">
                  <a:moveTo>
                    <a:pt x="0" y="1186989"/>
                  </a:moveTo>
                  <a:lnTo>
                    <a:pt x="0" y="78472"/>
                  </a:lnTo>
                  <a:lnTo>
                    <a:pt x="1350" y="63807"/>
                  </a:lnTo>
                  <a:lnTo>
                    <a:pt x="19601" y="26419"/>
                  </a:lnTo>
                  <a:lnTo>
                    <a:pt x="53874" y="3837"/>
                  </a:lnTo>
                  <a:lnTo>
                    <a:pt x="372652" y="0"/>
                  </a:lnTo>
                  <a:lnTo>
                    <a:pt x="387114" y="1332"/>
                  </a:lnTo>
                  <a:lnTo>
                    <a:pt x="424237" y="19460"/>
                  </a:lnTo>
                  <a:lnTo>
                    <a:pt x="446841" y="53891"/>
                  </a:lnTo>
                  <a:lnTo>
                    <a:pt x="450700" y="1186989"/>
                  </a:lnTo>
                  <a:lnTo>
                    <a:pt x="449357" y="1201659"/>
                  </a:lnTo>
                  <a:lnTo>
                    <a:pt x="431167" y="1239027"/>
                  </a:lnTo>
                  <a:lnTo>
                    <a:pt x="396872" y="1261564"/>
                  </a:lnTo>
                  <a:lnTo>
                    <a:pt x="78047" y="1265375"/>
                  </a:lnTo>
                  <a:lnTo>
                    <a:pt x="63648" y="1264044"/>
                  </a:lnTo>
                  <a:lnTo>
                    <a:pt x="26544" y="1245932"/>
                  </a:lnTo>
                  <a:lnTo>
                    <a:pt x="3866" y="1211509"/>
                  </a:lnTo>
                  <a:lnTo>
                    <a:pt x="687" y="1197491"/>
                  </a:lnTo>
                  <a:lnTo>
                    <a:pt x="0" y="1186989"/>
                  </a:lnTo>
                  <a:close/>
                </a:path>
              </a:pathLst>
            </a:custGeom>
            <a:ln w="8388">
              <a:solidFill>
                <a:srgbClr val="000000"/>
              </a:solidFill>
            </a:ln>
          </p:spPr>
          <p:txBody>
            <a:bodyPr wrap="square" lIns="0" tIns="0" rIns="0" bIns="0" rtlCol="0"/>
            <a:lstStyle/>
            <a:p>
              <a:endParaRPr/>
            </a:p>
          </p:txBody>
        </p:sp>
        <p:sp>
          <p:nvSpPr>
            <p:cNvPr id="136" name="object 34">
              <a:extLst>
                <a:ext uri="{FF2B5EF4-FFF2-40B4-BE49-F238E27FC236}">
                  <a16:creationId xmlns:a16="http://schemas.microsoft.com/office/drawing/2014/main" id="{1B34FF54-EEC7-9649-8D73-85745C465EE1}"/>
                </a:ext>
              </a:extLst>
            </p:cNvPr>
            <p:cNvSpPr/>
            <p:nvPr/>
          </p:nvSpPr>
          <p:spPr>
            <a:xfrm>
              <a:off x="3644860" y="3098988"/>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137" name="object 35">
              <a:extLst>
                <a:ext uri="{FF2B5EF4-FFF2-40B4-BE49-F238E27FC236}">
                  <a16:creationId xmlns:a16="http://schemas.microsoft.com/office/drawing/2014/main" id="{F0A551E7-26FC-DB42-B10B-DFD1E088F4AB}"/>
                </a:ext>
              </a:extLst>
            </p:cNvPr>
            <p:cNvSpPr txBox="1"/>
            <p:nvPr/>
          </p:nvSpPr>
          <p:spPr>
            <a:xfrm>
              <a:off x="3757743" y="2526214"/>
              <a:ext cx="234315" cy="571500"/>
            </a:xfrm>
            <a:prstGeom prst="rect">
              <a:avLst/>
            </a:prstGeom>
          </p:spPr>
          <p:txBody>
            <a:bodyPr vert="vert270" wrap="square" lIns="0" tIns="0" rIns="0" bIns="0" rtlCol="0">
              <a:spAutoFit/>
            </a:bodyPr>
            <a:lstStyle/>
            <a:p>
              <a:pPr marL="12700">
                <a:lnSpc>
                  <a:spcPct val="100000"/>
                </a:lnSpc>
              </a:pPr>
              <a:r>
                <a:rPr sz="1650" spc="-5">
                  <a:latin typeface="Helvetica"/>
                  <a:cs typeface="Helvetica"/>
                </a:rPr>
                <a:t>Spa</a:t>
              </a:r>
              <a:r>
                <a:rPr sz="1650">
                  <a:latin typeface="Helvetica"/>
                  <a:cs typeface="Helvetica"/>
                </a:rPr>
                <a:t>rk</a:t>
              </a:r>
            </a:p>
          </p:txBody>
        </p:sp>
        <p:sp>
          <p:nvSpPr>
            <p:cNvPr id="138" name="object 36">
              <a:extLst>
                <a:ext uri="{FF2B5EF4-FFF2-40B4-BE49-F238E27FC236}">
                  <a16:creationId xmlns:a16="http://schemas.microsoft.com/office/drawing/2014/main" id="{9C346ED1-B6B3-0548-AF47-FC3B320ECF5A}"/>
                </a:ext>
              </a:extLst>
            </p:cNvPr>
            <p:cNvSpPr/>
            <p:nvPr/>
          </p:nvSpPr>
          <p:spPr>
            <a:xfrm>
              <a:off x="3690423" y="1981200"/>
              <a:ext cx="274387" cy="444760"/>
            </a:xfrm>
            <a:prstGeom prst="rect">
              <a:avLst/>
            </a:prstGeom>
            <a:blipFill>
              <a:blip r:embed="rId8" cstate="print"/>
              <a:stretch>
                <a:fillRect/>
              </a:stretch>
            </a:blipFill>
          </p:spPr>
          <p:txBody>
            <a:bodyPr wrap="square" lIns="0" tIns="0" rIns="0" bIns="0" rtlCol="0"/>
            <a:lstStyle/>
            <a:p>
              <a:endParaRPr/>
            </a:p>
          </p:txBody>
        </p:sp>
        <p:sp>
          <p:nvSpPr>
            <p:cNvPr id="139" name="object 37">
              <a:extLst>
                <a:ext uri="{FF2B5EF4-FFF2-40B4-BE49-F238E27FC236}">
                  <a16:creationId xmlns:a16="http://schemas.microsoft.com/office/drawing/2014/main" id="{53F9B074-CE78-3748-8589-86504B98FFA7}"/>
                </a:ext>
              </a:extLst>
            </p:cNvPr>
            <p:cNvSpPr/>
            <p:nvPr/>
          </p:nvSpPr>
          <p:spPr>
            <a:xfrm>
              <a:off x="551130" y="2721641"/>
              <a:ext cx="2007870" cy="452755"/>
            </a:xfrm>
            <a:custGeom>
              <a:avLst/>
              <a:gdLst/>
              <a:ahLst/>
              <a:cxnLst/>
              <a:rect l="l" t="t" r="r" b="b"/>
              <a:pathLst>
                <a:path w="2007870" h="452755">
                  <a:moveTo>
                    <a:pt x="1929774" y="0"/>
                  </a:moveTo>
                  <a:lnTo>
                    <a:pt x="78056" y="0"/>
                  </a:lnTo>
                  <a:lnTo>
                    <a:pt x="67643" y="687"/>
                  </a:lnTo>
                  <a:lnTo>
                    <a:pt x="29492" y="16939"/>
                  </a:lnTo>
                  <a:lnTo>
                    <a:pt x="5209" y="50089"/>
                  </a:lnTo>
                  <a:lnTo>
                    <a:pt x="0" y="78472"/>
                  </a:lnTo>
                  <a:lnTo>
                    <a:pt x="684" y="384500"/>
                  </a:lnTo>
                  <a:lnTo>
                    <a:pt x="16984" y="422817"/>
                  </a:lnTo>
                  <a:lnTo>
                    <a:pt x="50017" y="447267"/>
                  </a:lnTo>
                  <a:lnTo>
                    <a:pt x="78056" y="452521"/>
                  </a:lnTo>
                  <a:lnTo>
                    <a:pt x="1939878" y="451857"/>
                  </a:lnTo>
                  <a:lnTo>
                    <a:pt x="1978020" y="435496"/>
                  </a:lnTo>
                  <a:lnTo>
                    <a:pt x="2002338" y="402282"/>
                  </a:lnTo>
                  <a:lnTo>
                    <a:pt x="2007561" y="374135"/>
                  </a:lnTo>
                  <a:lnTo>
                    <a:pt x="2006895" y="68097"/>
                  </a:lnTo>
                  <a:lnTo>
                    <a:pt x="1990663" y="29526"/>
                  </a:lnTo>
                  <a:lnTo>
                    <a:pt x="1957718" y="5192"/>
                  </a:lnTo>
                  <a:lnTo>
                    <a:pt x="1929774" y="0"/>
                  </a:lnTo>
                  <a:close/>
                </a:path>
              </a:pathLst>
            </a:custGeom>
            <a:solidFill>
              <a:srgbClr val="FFFFFF"/>
            </a:solidFill>
          </p:spPr>
          <p:txBody>
            <a:bodyPr wrap="square" lIns="0" tIns="0" rIns="0" bIns="0" rtlCol="0"/>
            <a:lstStyle/>
            <a:p>
              <a:endParaRPr/>
            </a:p>
          </p:txBody>
        </p:sp>
        <p:sp>
          <p:nvSpPr>
            <p:cNvPr id="140" name="object 38">
              <a:extLst>
                <a:ext uri="{FF2B5EF4-FFF2-40B4-BE49-F238E27FC236}">
                  <a16:creationId xmlns:a16="http://schemas.microsoft.com/office/drawing/2014/main" id="{3B5A95B1-21F1-2F45-AE9E-82DF0EBCBF63}"/>
                </a:ext>
              </a:extLst>
            </p:cNvPr>
            <p:cNvSpPr/>
            <p:nvPr/>
          </p:nvSpPr>
          <p:spPr>
            <a:xfrm>
              <a:off x="551130" y="2721641"/>
              <a:ext cx="2007870" cy="452755"/>
            </a:xfrm>
            <a:custGeom>
              <a:avLst/>
              <a:gdLst/>
              <a:ahLst/>
              <a:cxnLst/>
              <a:rect l="l" t="t" r="r" b="b"/>
              <a:pathLst>
                <a:path w="2007870" h="452755">
                  <a:moveTo>
                    <a:pt x="78056" y="0"/>
                  </a:moveTo>
                  <a:lnTo>
                    <a:pt x="1929774" y="0"/>
                  </a:lnTo>
                  <a:lnTo>
                    <a:pt x="1944179" y="1337"/>
                  </a:lnTo>
                  <a:lnTo>
                    <a:pt x="1981208" y="19521"/>
                  </a:lnTo>
                  <a:lnTo>
                    <a:pt x="2003755" y="54048"/>
                  </a:lnTo>
                  <a:lnTo>
                    <a:pt x="2007561" y="374135"/>
                  </a:lnTo>
                  <a:lnTo>
                    <a:pt x="2006214" y="388641"/>
                  </a:lnTo>
                  <a:lnTo>
                    <a:pt x="1987993" y="425962"/>
                  </a:lnTo>
                  <a:lnTo>
                    <a:pt x="1953714" y="448696"/>
                  </a:lnTo>
                  <a:lnTo>
                    <a:pt x="78056" y="452521"/>
                  </a:lnTo>
                  <a:lnTo>
                    <a:pt x="63599" y="451166"/>
                  </a:lnTo>
                  <a:lnTo>
                    <a:pt x="26464" y="432842"/>
                  </a:lnTo>
                  <a:lnTo>
                    <a:pt x="3848" y="398395"/>
                  </a:lnTo>
                  <a:lnTo>
                    <a:pt x="0" y="78472"/>
                  </a:lnTo>
                  <a:lnTo>
                    <a:pt x="1343" y="63808"/>
                  </a:lnTo>
                  <a:lnTo>
                    <a:pt x="19529" y="26422"/>
                  </a:lnTo>
                  <a:lnTo>
                    <a:pt x="53794" y="3838"/>
                  </a:lnTo>
                  <a:lnTo>
                    <a:pt x="67643" y="687"/>
                  </a:lnTo>
                  <a:lnTo>
                    <a:pt x="78056" y="0"/>
                  </a:lnTo>
                  <a:close/>
                </a:path>
              </a:pathLst>
            </a:custGeom>
            <a:ln w="8403">
              <a:solidFill>
                <a:srgbClr val="000000"/>
              </a:solidFill>
            </a:ln>
          </p:spPr>
          <p:txBody>
            <a:bodyPr wrap="square" lIns="0" tIns="0" rIns="0" bIns="0" rtlCol="0"/>
            <a:lstStyle/>
            <a:p>
              <a:endParaRPr/>
            </a:p>
          </p:txBody>
        </p:sp>
        <p:sp>
          <p:nvSpPr>
            <p:cNvPr id="141" name="object 39">
              <a:extLst>
                <a:ext uri="{FF2B5EF4-FFF2-40B4-BE49-F238E27FC236}">
                  <a16:creationId xmlns:a16="http://schemas.microsoft.com/office/drawing/2014/main" id="{C60CD25C-4E4D-2049-B0A0-D7F64C258B88}"/>
                </a:ext>
              </a:extLst>
            </p:cNvPr>
            <p:cNvSpPr/>
            <p:nvPr/>
          </p:nvSpPr>
          <p:spPr>
            <a:xfrm>
              <a:off x="629186" y="2721641"/>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142" name="object 40">
              <a:extLst>
                <a:ext uri="{FF2B5EF4-FFF2-40B4-BE49-F238E27FC236}">
                  <a16:creationId xmlns:a16="http://schemas.microsoft.com/office/drawing/2014/main" id="{5DEB76A7-3E5F-0949-8834-655D3D41B7AA}"/>
                </a:ext>
              </a:extLst>
            </p:cNvPr>
            <p:cNvSpPr/>
            <p:nvPr/>
          </p:nvSpPr>
          <p:spPr>
            <a:xfrm>
              <a:off x="1797880" y="2796885"/>
              <a:ext cx="710266" cy="291703"/>
            </a:xfrm>
            <a:prstGeom prst="rect">
              <a:avLst/>
            </a:prstGeom>
            <a:blipFill>
              <a:blip r:embed="rId9" cstate="print"/>
              <a:stretch>
                <a:fillRect/>
              </a:stretch>
            </a:blipFill>
          </p:spPr>
          <p:txBody>
            <a:bodyPr wrap="square" lIns="0" tIns="0" rIns="0" bIns="0" rtlCol="0"/>
            <a:lstStyle/>
            <a:p>
              <a:endParaRPr/>
            </a:p>
          </p:txBody>
        </p:sp>
        <p:sp>
          <p:nvSpPr>
            <p:cNvPr id="143" name="object 41">
              <a:extLst>
                <a:ext uri="{FF2B5EF4-FFF2-40B4-BE49-F238E27FC236}">
                  <a16:creationId xmlns:a16="http://schemas.microsoft.com/office/drawing/2014/main" id="{4DAF92DF-C455-F74D-895A-F52F2E3FAD9B}"/>
                </a:ext>
              </a:extLst>
            </p:cNvPr>
            <p:cNvSpPr/>
            <p:nvPr/>
          </p:nvSpPr>
          <p:spPr>
            <a:xfrm>
              <a:off x="551130" y="3244649"/>
              <a:ext cx="4039235" cy="452755"/>
            </a:xfrm>
            <a:custGeom>
              <a:avLst/>
              <a:gdLst/>
              <a:ahLst/>
              <a:cxnLst/>
              <a:rect l="l" t="t" r="r" b="b"/>
              <a:pathLst>
                <a:path w="4039235" h="452754">
                  <a:moveTo>
                    <a:pt x="3960741" y="0"/>
                  </a:moveTo>
                  <a:lnTo>
                    <a:pt x="78056" y="0"/>
                  </a:lnTo>
                  <a:lnTo>
                    <a:pt x="67643" y="698"/>
                  </a:lnTo>
                  <a:lnTo>
                    <a:pt x="29492" y="17129"/>
                  </a:lnTo>
                  <a:lnTo>
                    <a:pt x="5209" y="50338"/>
                  </a:lnTo>
                  <a:lnTo>
                    <a:pt x="0" y="78472"/>
                  </a:lnTo>
                  <a:lnTo>
                    <a:pt x="689" y="384638"/>
                  </a:lnTo>
                  <a:lnTo>
                    <a:pt x="16999" y="423101"/>
                  </a:lnTo>
                  <a:lnTo>
                    <a:pt x="50026" y="447356"/>
                  </a:lnTo>
                  <a:lnTo>
                    <a:pt x="78056" y="452530"/>
                  </a:lnTo>
                  <a:lnTo>
                    <a:pt x="3971142" y="451839"/>
                  </a:lnTo>
                  <a:lnTo>
                    <a:pt x="4009259" y="435589"/>
                  </a:lnTo>
                  <a:lnTo>
                    <a:pt x="4033631" y="402459"/>
                  </a:lnTo>
                  <a:lnTo>
                    <a:pt x="4038875" y="374091"/>
                  </a:lnTo>
                  <a:lnTo>
                    <a:pt x="4038169" y="67967"/>
                  </a:lnTo>
                  <a:lnTo>
                    <a:pt x="4021747" y="29662"/>
                  </a:lnTo>
                  <a:lnTo>
                    <a:pt x="3988674" y="5244"/>
                  </a:lnTo>
                  <a:lnTo>
                    <a:pt x="3960741" y="0"/>
                  </a:lnTo>
                  <a:close/>
                </a:path>
              </a:pathLst>
            </a:custGeom>
            <a:solidFill>
              <a:srgbClr val="FFFFFF"/>
            </a:solidFill>
          </p:spPr>
          <p:txBody>
            <a:bodyPr wrap="square" lIns="0" tIns="0" rIns="0" bIns="0" rtlCol="0"/>
            <a:lstStyle/>
            <a:p>
              <a:endParaRPr/>
            </a:p>
          </p:txBody>
        </p:sp>
        <p:sp>
          <p:nvSpPr>
            <p:cNvPr id="144" name="object 42">
              <a:extLst>
                <a:ext uri="{FF2B5EF4-FFF2-40B4-BE49-F238E27FC236}">
                  <a16:creationId xmlns:a16="http://schemas.microsoft.com/office/drawing/2014/main" id="{FE17DF15-5D25-BA45-80E0-33B8033FCE6B}"/>
                </a:ext>
              </a:extLst>
            </p:cNvPr>
            <p:cNvSpPr/>
            <p:nvPr/>
          </p:nvSpPr>
          <p:spPr>
            <a:xfrm>
              <a:off x="551130" y="3244649"/>
              <a:ext cx="4039235" cy="452755"/>
            </a:xfrm>
            <a:custGeom>
              <a:avLst/>
              <a:gdLst/>
              <a:ahLst/>
              <a:cxnLst/>
              <a:rect l="l" t="t" r="r" b="b"/>
              <a:pathLst>
                <a:path w="4039235" h="452754">
                  <a:moveTo>
                    <a:pt x="78056" y="0"/>
                  </a:moveTo>
                  <a:lnTo>
                    <a:pt x="3960741" y="0"/>
                  </a:lnTo>
                  <a:lnTo>
                    <a:pt x="3975128" y="1352"/>
                  </a:lnTo>
                  <a:lnTo>
                    <a:pt x="4012236" y="19648"/>
                  </a:lnTo>
                  <a:lnTo>
                    <a:pt x="4034966" y="54071"/>
                  </a:lnTo>
                  <a:lnTo>
                    <a:pt x="4038875" y="374091"/>
                  </a:lnTo>
                  <a:lnTo>
                    <a:pt x="4037522" y="388748"/>
                  </a:lnTo>
                  <a:lnTo>
                    <a:pt x="4019247" y="426112"/>
                  </a:lnTo>
                  <a:lnTo>
                    <a:pt x="3984954" y="448685"/>
                  </a:lnTo>
                  <a:lnTo>
                    <a:pt x="78056" y="452530"/>
                  </a:lnTo>
                  <a:lnTo>
                    <a:pt x="63603" y="451197"/>
                  </a:lnTo>
                  <a:lnTo>
                    <a:pt x="26478" y="433075"/>
                  </a:lnTo>
                  <a:lnTo>
                    <a:pt x="3859" y="398650"/>
                  </a:lnTo>
                  <a:lnTo>
                    <a:pt x="0" y="78472"/>
                  </a:lnTo>
                  <a:lnTo>
                    <a:pt x="1343" y="63972"/>
                  </a:lnTo>
                  <a:lnTo>
                    <a:pt x="19529" y="26667"/>
                  </a:lnTo>
                  <a:lnTo>
                    <a:pt x="53794" y="3895"/>
                  </a:lnTo>
                  <a:lnTo>
                    <a:pt x="67643" y="698"/>
                  </a:lnTo>
                  <a:lnTo>
                    <a:pt x="78056" y="0"/>
                  </a:lnTo>
                  <a:close/>
                </a:path>
              </a:pathLst>
            </a:custGeom>
            <a:ln w="8403">
              <a:solidFill>
                <a:srgbClr val="000000"/>
              </a:solidFill>
            </a:ln>
          </p:spPr>
          <p:txBody>
            <a:bodyPr wrap="square" lIns="0" tIns="0" rIns="0" bIns="0" rtlCol="0"/>
            <a:lstStyle/>
            <a:p>
              <a:endParaRPr/>
            </a:p>
          </p:txBody>
        </p:sp>
        <p:sp>
          <p:nvSpPr>
            <p:cNvPr id="145" name="object 43">
              <a:extLst>
                <a:ext uri="{FF2B5EF4-FFF2-40B4-BE49-F238E27FC236}">
                  <a16:creationId xmlns:a16="http://schemas.microsoft.com/office/drawing/2014/main" id="{DA7E31F6-0669-D743-ACB4-DC3A2F13BD34}"/>
                </a:ext>
              </a:extLst>
            </p:cNvPr>
            <p:cNvSpPr/>
            <p:nvPr/>
          </p:nvSpPr>
          <p:spPr>
            <a:xfrm>
              <a:off x="629186" y="3244649"/>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146" name="object 44">
              <a:extLst>
                <a:ext uri="{FF2B5EF4-FFF2-40B4-BE49-F238E27FC236}">
                  <a16:creationId xmlns:a16="http://schemas.microsoft.com/office/drawing/2014/main" id="{7C18632C-8EC5-D040-AB9F-34A46FA05FEC}"/>
                </a:ext>
              </a:extLst>
            </p:cNvPr>
            <p:cNvSpPr/>
            <p:nvPr/>
          </p:nvSpPr>
          <p:spPr>
            <a:xfrm>
              <a:off x="2504119" y="3291620"/>
              <a:ext cx="1571951" cy="351244"/>
            </a:xfrm>
            <a:prstGeom prst="rect">
              <a:avLst/>
            </a:prstGeom>
            <a:blipFill>
              <a:blip r:embed="rId10" cstate="print"/>
              <a:stretch>
                <a:fillRect/>
              </a:stretch>
            </a:blipFill>
          </p:spPr>
          <p:txBody>
            <a:bodyPr wrap="square" lIns="0" tIns="0" rIns="0" bIns="0" rtlCol="0"/>
            <a:lstStyle/>
            <a:p>
              <a:endParaRPr/>
            </a:p>
          </p:txBody>
        </p:sp>
        <p:sp>
          <p:nvSpPr>
            <p:cNvPr id="147" name="object 45">
              <a:extLst>
                <a:ext uri="{FF2B5EF4-FFF2-40B4-BE49-F238E27FC236}">
                  <a16:creationId xmlns:a16="http://schemas.microsoft.com/office/drawing/2014/main" id="{0AB757CC-CA10-684E-A944-F6A897184FD6}"/>
                </a:ext>
              </a:extLst>
            </p:cNvPr>
            <p:cNvSpPr/>
            <p:nvPr/>
          </p:nvSpPr>
          <p:spPr>
            <a:xfrm>
              <a:off x="5632429" y="1902971"/>
              <a:ext cx="451484" cy="2308225"/>
            </a:xfrm>
            <a:custGeom>
              <a:avLst/>
              <a:gdLst/>
              <a:ahLst/>
              <a:cxnLst/>
              <a:rect l="l" t="t" r="r" b="b"/>
              <a:pathLst>
                <a:path w="451485" h="2308225">
                  <a:moveTo>
                    <a:pt x="373345" y="0"/>
                  </a:moveTo>
                  <a:lnTo>
                    <a:pt x="67845" y="677"/>
                  </a:lnTo>
                  <a:lnTo>
                    <a:pt x="29584" y="17004"/>
                  </a:lnTo>
                  <a:lnTo>
                    <a:pt x="5226" y="50117"/>
                  </a:lnTo>
                  <a:lnTo>
                    <a:pt x="0" y="78212"/>
                  </a:lnTo>
                  <a:lnTo>
                    <a:pt x="0" y="2229717"/>
                  </a:lnTo>
                  <a:lnTo>
                    <a:pt x="9352" y="2266776"/>
                  </a:lnTo>
                  <a:lnTo>
                    <a:pt x="37575" y="2296538"/>
                  </a:lnTo>
                  <a:lnTo>
                    <a:pt x="78134" y="2307941"/>
                  </a:lnTo>
                  <a:lnTo>
                    <a:pt x="373345" y="2307941"/>
                  </a:lnTo>
                  <a:lnTo>
                    <a:pt x="421726" y="2290966"/>
                  </a:lnTo>
                  <a:lnTo>
                    <a:pt x="446141" y="2257844"/>
                  </a:lnTo>
                  <a:lnTo>
                    <a:pt x="451393" y="2229717"/>
                  </a:lnTo>
                  <a:lnTo>
                    <a:pt x="450722" y="67984"/>
                  </a:lnTo>
                  <a:lnTo>
                    <a:pt x="434394" y="29660"/>
                  </a:lnTo>
                  <a:lnTo>
                    <a:pt x="401325" y="5242"/>
                  </a:lnTo>
                  <a:lnTo>
                    <a:pt x="373345" y="0"/>
                  </a:lnTo>
                  <a:close/>
                </a:path>
              </a:pathLst>
            </a:custGeom>
            <a:solidFill>
              <a:srgbClr val="FFFFFF"/>
            </a:solidFill>
          </p:spPr>
          <p:txBody>
            <a:bodyPr wrap="square" lIns="0" tIns="0" rIns="0" bIns="0" rtlCol="0"/>
            <a:lstStyle/>
            <a:p>
              <a:endParaRPr/>
            </a:p>
          </p:txBody>
        </p:sp>
        <p:sp>
          <p:nvSpPr>
            <p:cNvPr id="148" name="object 46">
              <a:extLst>
                <a:ext uri="{FF2B5EF4-FFF2-40B4-BE49-F238E27FC236}">
                  <a16:creationId xmlns:a16="http://schemas.microsoft.com/office/drawing/2014/main" id="{82F49681-0166-A749-950B-FBE545C4CCE4}"/>
                </a:ext>
              </a:extLst>
            </p:cNvPr>
            <p:cNvSpPr/>
            <p:nvPr/>
          </p:nvSpPr>
          <p:spPr>
            <a:xfrm>
              <a:off x="5632429" y="1902971"/>
              <a:ext cx="451484" cy="2308225"/>
            </a:xfrm>
            <a:custGeom>
              <a:avLst/>
              <a:gdLst/>
              <a:ahLst/>
              <a:cxnLst/>
              <a:rect l="l" t="t" r="r" b="b"/>
              <a:pathLst>
                <a:path w="451485" h="2308225">
                  <a:moveTo>
                    <a:pt x="0" y="2229717"/>
                  </a:moveTo>
                  <a:lnTo>
                    <a:pt x="0" y="78212"/>
                  </a:lnTo>
                  <a:lnTo>
                    <a:pt x="1347" y="63728"/>
                  </a:lnTo>
                  <a:lnTo>
                    <a:pt x="19591" y="26507"/>
                  </a:lnTo>
                  <a:lnTo>
                    <a:pt x="53957" y="3841"/>
                  </a:lnTo>
                  <a:lnTo>
                    <a:pt x="373345" y="0"/>
                  </a:lnTo>
                  <a:lnTo>
                    <a:pt x="387760" y="1351"/>
                  </a:lnTo>
                  <a:lnTo>
                    <a:pt x="424894" y="19645"/>
                  </a:lnTo>
                  <a:lnTo>
                    <a:pt x="447561" y="54078"/>
                  </a:lnTo>
                  <a:lnTo>
                    <a:pt x="451393" y="2229717"/>
                  </a:lnTo>
                  <a:lnTo>
                    <a:pt x="450038" y="2244220"/>
                  </a:lnTo>
                  <a:lnTo>
                    <a:pt x="431733" y="2281464"/>
                  </a:lnTo>
                  <a:lnTo>
                    <a:pt x="397369" y="2304117"/>
                  </a:lnTo>
                  <a:lnTo>
                    <a:pt x="373345" y="2307941"/>
                  </a:lnTo>
                  <a:lnTo>
                    <a:pt x="78134" y="2307941"/>
                  </a:lnTo>
                  <a:lnTo>
                    <a:pt x="63654" y="2306592"/>
                  </a:lnTo>
                  <a:lnTo>
                    <a:pt x="26468" y="2288328"/>
                  </a:lnTo>
                  <a:lnTo>
                    <a:pt x="3836" y="2253927"/>
                  </a:lnTo>
                  <a:lnTo>
                    <a:pt x="677" y="2240026"/>
                  </a:lnTo>
                  <a:lnTo>
                    <a:pt x="0" y="2229717"/>
                  </a:lnTo>
                  <a:close/>
                </a:path>
              </a:pathLst>
            </a:custGeom>
            <a:ln w="8387">
              <a:solidFill>
                <a:srgbClr val="000000"/>
              </a:solidFill>
            </a:ln>
          </p:spPr>
          <p:txBody>
            <a:bodyPr wrap="square" lIns="0" tIns="0" rIns="0" bIns="0" rtlCol="0"/>
            <a:lstStyle/>
            <a:p>
              <a:endParaRPr/>
            </a:p>
          </p:txBody>
        </p:sp>
        <p:sp>
          <p:nvSpPr>
            <p:cNvPr id="149" name="object 47">
              <a:extLst>
                <a:ext uri="{FF2B5EF4-FFF2-40B4-BE49-F238E27FC236}">
                  <a16:creationId xmlns:a16="http://schemas.microsoft.com/office/drawing/2014/main" id="{2EF465BE-B279-D94F-9F0D-504C13B84D2F}"/>
                </a:ext>
              </a:extLst>
            </p:cNvPr>
            <p:cNvSpPr/>
            <p:nvPr/>
          </p:nvSpPr>
          <p:spPr>
            <a:xfrm>
              <a:off x="5632429" y="4132688"/>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150" name="object 48">
              <a:extLst>
                <a:ext uri="{FF2B5EF4-FFF2-40B4-BE49-F238E27FC236}">
                  <a16:creationId xmlns:a16="http://schemas.microsoft.com/office/drawing/2014/main" id="{1E95163C-7B48-094B-9D4E-059FCCB37E6F}"/>
                </a:ext>
              </a:extLst>
            </p:cNvPr>
            <p:cNvSpPr txBox="1"/>
            <p:nvPr/>
          </p:nvSpPr>
          <p:spPr>
            <a:xfrm>
              <a:off x="5749726" y="3107766"/>
              <a:ext cx="234315" cy="955040"/>
            </a:xfrm>
            <a:prstGeom prst="rect">
              <a:avLst/>
            </a:prstGeom>
          </p:spPr>
          <p:txBody>
            <a:bodyPr vert="vert270" wrap="square" lIns="0" tIns="0" rIns="0" bIns="0" rtlCol="0">
              <a:spAutoFit/>
            </a:bodyPr>
            <a:lstStyle/>
            <a:p>
              <a:pPr marL="12700">
                <a:lnSpc>
                  <a:spcPct val="100000"/>
                </a:lnSpc>
              </a:pPr>
              <a:r>
                <a:rPr sz="1650">
                  <a:latin typeface="Helvetica"/>
                  <a:cs typeface="Helvetica"/>
                </a:rPr>
                <a:t>M</a:t>
              </a:r>
              <a:r>
                <a:rPr sz="1650" spc="-5">
                  <a:latin typeface="Helvetica"/>
                  <a:cs typeface="Helvetica"/>
                </a:rPr>
                <a:t>on</a:t>
              </a:r>
              <a:r>
                <a:rPr sz="1650">
                  <a:latin typeface="Helvetica"/>
                  <a:cs typeface="Helvetica"/>
                </a:rPr>
                <a:t>g</a:t>
              </a:r>
              <a:r>
                <a:rPr sz="1650" spc="-5">
                  <a:latin typeface="Helvetica"/>
                  <a:cs typeface="Helvetica"/>
                </a:rPr>
                <a:t>oD</a:t>
              </a:r>
              <a:r>
                <a:rPr sz="1650">
                  <a:latin typeface="Helvetica"/>
                  <a:cs typeface="Helvetica"/>
                </a:rPr>
                <a:t>B</a:t>
              </a:r>
            </a:p>
          </p:txBody>
        </p:sp>
        <p:sp>
          <p:nvSpPr>
            <p:cNvPr id="151" name="object 49">
              <a:extLst>
                <a:ext uri="{FF2B5EF4-FFF2-40B4-BE49-F238E27FC236}">
                  <a16:creationId xmlns:a16="http://schemas.microsoft.com/office/drawing/2014/main" id="{F4E52BED-755D-7B45-B6BF-02D64DB96D65}"/>
                </a:ext>
              </a:extLst>
            </p:cNvPr>
            <p:cNvSpPr/>
            <p:nvPr/>
          </p:nvSpPr>
          <p:spPr>
            <a:xfrm>
              <a:off x="5641525" y="1956443"/>
              <a:ext cx="450717" cy="483771"/>
            </a:xfrm>
            <a:prstGeom prst="rect">
              <a:avLst/>
            </a:prstGeom>
            <a:blipFill>
              <a:blip r:embed="rId11" cstate="print"/>
              <a:stretch>
                <a:fillRect/>
              </a:stretch>
            </a:blipFill>
          </p:spPr>
          <p:txBody>
            <a:bodyPr wrap="square" lIns="0" tIns="0" rIns="0" bIns="0" rtlCol="0"/>
            <a:lstStyle/>
            <a:p>
              <a:endParaRPr/>
            </a:p>
          </p:txBody>
        </p:sp>
        <p:sp>
          <p:nvSpPr>
            <p:cNvPr id="152" name="object 50">
              <a:extLst>
                <a:ext uri="{FF2B5EF4-FFF2-40B4-BE49-F238E27FC236}">
                  <a16:creationId xmlns:a16="http://schemas.microsoft.com/office/drawing/2014/main" id="{59442192-518B-F44A-B5FD-C584099C3F29}"/>
                </a:ext>
              </a:extLst>
            </p:cNvPr>
            <p:cNvSpPr/>
            <p:nvPr/>
          </p:nvSpPr>
          <p:spPr>
            <a:xfrm>
              <a:off x="5131660" y="1902971"/>
              <a:ext cx="451484" cy="2308225"/>
            </a:xfrm>
            <a:custGeom>
              <a:avLst/>
              <a:gdLst/>
              <a:ahLst/>
              <a:cxnLst/>
              <a:rect l="l" t="t" r="r" b="b"/>
              <a:pathLst>
                <a:path w="451485" h="2308225">
                  <a:moveTo>
                    <a:pt x="373259" y="0"/>
                  </a:moveTo>
                  <a:lnTo>
                    <a:pt x="67823" y="668"/>
                  </a:lnTo>
                  <a:lnTo>
                    <a:pt x="29561" y="16980"/>
                  </a:lnTo>
                  <a:lnTo>
                    <a:pt x="5220" y="50102"/>
                  </a:lnTo>
                  <a:lnTo>
                    <a:pt x="0" y="78212"/>
                  </a:lnTo>
                  <a:lnTo>
                    <a:pt x="0" y="2229717"/>
                  </a:lnTo>
                  <a:lnTo>
                    <a:pt x="9310" y="2266735"/>
                  </a:lnTo>
                  <a:lnTo>
                    <a:pt x="37492" y="2296526"/>
                  </a:lnTo>
                  <a:lnTo>
                    <a:pt x="78047" y="2307941"/>
                  </a:lnTo>
                  <a:lnTo>
                    <a:pt x="383491" y="2307271"/>
                  </a:lnTo>
                  <a:lnTo>
                    <a:pt x="421749" y="2290966"/>
                  </a:lnTo>
                  <a:lnTo>
                    <a:pt x="446086" y="2257844"/>
                  </a:lnTo>
                  <a:lnTo>
                    <a:pt x="451306" y="2229717"/>
                  </a:lnTo>
                  <a:lnTo>
                    <a:pt x="450640" y="67984"/>
                  </a:lnTo>
                  <a:lnTo>
                    <a:pt x="434389" y="29660"/>
                  </a:lnTo>
                  <a:lnTo>
                    <a:pt x="401345" y="5242"/>
                  </a:lnTo>
                  <a:lnTo>
                    <a:pt x="373259" y="0"/>
                  </a:lnTo>
                  <a:close/>
                </a:path>
              </a:pathLst>
            </a:custGeom>
            <a:solidFill>
              <a:srgbClr val="FFFFFF"/>
            </a:solidFill>
          </p:spPr>
          <p:txBody>
            <a:bodyPr wrap="square" lIns="0" tIns="0" rIns="0" bIns="0" rtlCol="0"/>
            <a:lstStyle/>
            <a:p>
              <a:endParaRPr/>
            </a:p>
          </p:txBody>
        </p:sp>
        <p:sp>
          <p:nvSpPr>
            <p:cNvPr id="153" name="object 51">
              <a:extLst>
                <a:ext uri="{FF2B5EF4-FFF2-40B4-BE49-F238E27FC236}">
                  <a16:creationId xmlns:a16="http://schemas.microsoft.com/office/drawing/2014/main" id="{AFEAE97F-990E-694F-9054-BB0F4CDEA2E0}"/>
                </a:ext>
              </a:extLst>
            </p:cNvPr>
            <p:cNvSpPr/>
            <p:nvPr/>
          </p:nvSpPr>
          <p:spPr>
            <a:xfrm>
              <a:off x="5131660" y="1902971"/>
              <a:ext cx="451484" cy="2308225"/>
            </a:xfrm>
            <a:custGeom>
              <a:avLst/>
              <a:gdLst/>
              <a:ahLst/>
              <a:cxnLst/>
              <a:rect l="l" t="t" r="r" b="b"/>
              <a:pathLst>
                <a:path w="451485" h="2308225">
                  <a:moveTo>
                    <a:pt x="0" y="2229717"/>
                  </a:moveTo>
                  <a:lnTo>
                    <a:pt x="0" y="78212"/>
                  </a:lnTo>
                  <a:lnTo>
                    <a:pt x="1346" y="63720"/>
                  </a:lnTo>
                  <a:lnTo>
                    <a:pt x="19573" y="26484"/>
                  </a:lnTo>
                  <a:lnTo>
                    <a:pt x="53931" y="3824"/>
                  </a:lnTo>
                  <a:lnTo>
                    <a:pt x="373259" y="0"/>
                  </a:lnTo>
                  <a:lnTo>
                    <a:pt x="387744" y="1351"/>
                  </a:lnTo>
                  <a:lnTo>
                    <a:pt x="424912" y="19645"/>
                  </a:lnTo>
                  <a:lnTo>
                    <a:pt x="447498" y="54078"/>
                  </a:lnTo>
                  <a:lnTo>
                    <a:pt x="451306" y="2229717"/>
                  </a:lnTo>
                  <a:lnTo>
                    <a:pt x="449960" y="2244220"/>
                  </a:lnTo>
                  <a:lnTo>
                    <a:pt x="431735" y="2281464"/>
                  </a:lnTo>
                  <a:lnTo>
                    <a:pt x="397381" y="2304117"/>
                  </a:lnTo>
                  <a:lnTo>
                    <a:pt x="78047" y="2307941"/>
                  </a:lnTo>
                  <a:lnTo>
                    <a:pt x="63563" y="2306590"/>
                  </a:lnTo>
                  <a:lnTo>
                    <a:pt x="26396" y="2288308"/>
                  </a:lnTo>
                  <a:lnTo>
                    <a:pt x="3810" y="2253875"/>
                  </a:lnTo>
                  <a:lnTo>
                    <a:pt x="667" y="2239962"/>
                  </a:lnTo>
                  <a:lnTo>
                    <a:pt x="0" y="2229717"/>
                  </a:lnTo>
                  <a:close/>
                </a:path>
              </a:pathLst>
            </a:custGeom>
            <a:ln w="8387">
              <a:solidFill>
                <a:srgbClr val="000000"/>
              </a:solidFill>
            </a:ln>
          </p:spPr>
          <p:txBody>
            <a:bodyPr wrap="square" lIns="0" tIns="0" rIns="0" bIns="0" rtlCol="0"/>
            <a:lstStyle/>
            <a:p>
              <a:endParaRPr/>
            </a:p>
          </p:txBody>
        </p:sp>
        <p:sp>
          <p:nvSpPr>
            <p:cNvPr id="154" name="object 52">
              <a:extLst>
                <a:ext uri="{FF2B5EF4-FFF2-40B4-BE49-F238E27FC236}">
                  <a16:creationId xmlns:a16="http://schemas.microsoft.com/office/drawing/2014/main" id="{FBFA1CE1-2C96-4645-9B90-497DA74C61D5}"/>
                </a:ext>
              </a:extLst>
            </p:cNvPr>
            <p:cNvSpPr/>
            <p:nvPr/>
          </p:nvSpPr>
          <p:spPr>
            <a:xfrm>
              <a:off x="5131660" y="4132688"/>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155" name="object 53">
              <a:extLst>
                <a:ext uri="{FF2B5EF4-FFF2-40B4-BE49-F238E27FC236}">
                  <a16:creationId xmlns:a16="http://schemas.microsoft.com/office/drawing/2014/main" id="{736294CA-220B-5747-97F8-CFC49E59F231}"/>
                </a:ext>
              </a:extLst>
            </p:cNvPr>
            <p:cNvSpPr/>
            <p:nvPr/>
          </p:nvSpPr>
          <p:spPr>
            <a:xfrm>
              <a:off x="5199400" y="1959048"/>
              <a:ext cx="303631" cy="415889"/>
            </a:xfrm>
            <a:prstGeom prst="rect">
              <a:avLst/>
            </a:prstGeom>
            <a:blipFill>
              <a:blip r:embed="rId12" cstate="print"/>
              <a:stretch>
                <a:fillRect/>
              </a:stretch>
            </a:blipFill>
          </p:spPr>
          <p:txBody>
            <a:bodyPr wrap="square" lIns="0" tIns="0" rIns="0" bIns="0" rtlCol="0"/>
            <a:lstStyle/>
            <a:p>
              <a:endParaRPr/>
            </a:p>
          </p:txBody>
        </p:sp>
        <p:sp>
          <p:nvSpPr>
            <p:cNvPr id="156" name="object 54">
              <a:extLst>
                <a:ext uri="{FF2B5EF4-FFF2-40B4-BE49-F238E27FC236}">
                  <a16:creationId xmlns:a16="http://schemas.microsoft.com/office/drawing/2014/main" id="{E00A1E34-177E-8C44-ACBF-EBA7B2EAC20D}"/>
                </a:ext>
              </a:extLst>
            </p:cNvPr>
            <p:cNvSpPr/>
            <p:nvPr/>
          </p:nvSpPr>
          <p:spPr>
            <a:xfrm>
              <a:off x="551130" y="3757944"/>
              <a:ext cx="4544695" cy="453390"/>
            </a:xfrm>
            <a:custGeom>
              <a:avLst/>
              <a:gdLst/>
              <a:ahLst/>
              <a:cxnLst/>
              <a:rect l="l" t="t" r="r" b="b"/>
              <a:pathLst>
                <a:path w="4544695" h="453389">
                  <a:moveTo>
                    <a:pt x="4466101" y="0"/>
                  </a:moveTo>
                  <a:lnTo>
                    <a:pt x="78056" y="0"/>
                  </a:lnTo>
                  <a:lnTo>
                    <a:pt x="67821" y="671"/>
                  </a:lnTo>
                  <a:lnTo>
                    <a:pt x="29576" y="16980"/>
                  </a:lnTo>
                  <a:lnTo>
                    <a:pt x="5225" y="50104"/>
                  </a:lnTo>
                  <a:lnTo>
                    <a:pt x="0" y="78229"/>
                  </a:lnTo>
                  <a:lnTo>
                    <a:pt x="668" y="384995"/>
                  </a:lnTo>
                  <a:lnTo>
                    <a:pt x="16940" y="423325"/>
                  </a:lnTo>
                  <a:lnTo>
                    <a:pt x="49990" y="447730"/>
                  </a:lnTo>
                  <a:lnTo>
                    <a:pt x="78056" y="452968"/>
                  </a:lnTo>
                  <a:lnTo>
                    <a:pt x="4476280" y="452298"/>
                  </a:lnTo>
                  <a:lnTo>
                    <a:pt x="4514481" y="435993"/>
                  </a:lnTo>
                  <a:lnTo>
                    <a:pt x="4538897" y="402871"/>
                  </a:lnTo>
                  <a:lnTo>
                    <a:pt x="4544148" y="374744"/>
                  </a:lnTo>
                  <a:lnTo>
                    <a:pt x="4543476" y="67980"/>
                  </a:lnTo>
                  <a:lnTo>
                    <a:pt x="4527145" y="29647"/>
                  </a:lnTo>
                  <a:lnTo>
                    <a:pt x="4494077" y="5238"/>
                  </a:lnTo>
                  <a:lnTo>
                    <a:pt x="4466101" y="0"/>
                  </a:lnTo>
                  <a:close/>
                </a:path>
              </a:pathLst>
            </a:custGeom>
            <a:solidFill>
              <a:srgbClr val="FFFFFF"/>
            </a:solidFill>
          </p:spPr>
          <p:txBody>
            <a:bodyPr wrap="square" lIns="0" tIns="0" rIns="0" bIns="0" rtlCol="0"/>
            <a:lstStyle/>
            <a:p>
              <a:endParaRPr/>
            </a:p>
          </p:txBody>
        </p:sp>
        <p:sp>
          <p:nvSpPr>
            <p:cNvPr id="157" name="object 55">
              <a:extLst>
                <a:ext uri="{FF2B5EF4-FFF2-40B4-BE49-F238E27FC236}">
                  <a16:creationId xmlns:a16="http://schemas.microsoft.com/office/drawing/2014/main" id="{DD3F293C-76CF-8F4C-A600-D413C593462E}"/>
                </a:ext>
              </a:extLst>
            </p:cNvPr>
            <p:cNvSpPr/>
            <p:nvPr/>
          </p:nvSpPr>
          <p:spPr>
            <a:xfrm>
              <a:off x="551130" y="3757944"/>
              <a:ext cx="4544695" cy="453390"/>
            </a:xfrm>
            <a:custGeom>
              <a:avLst/>
              <a:gdLst/>
              <a:ahLst/>
              <a:cxnLst/>
              <a:rect l="l" t="t" r="r" b="b"/>
              <a:pathLst>
                <a:path w="4544695" h="453389">
                  <a:moveTo>
                    <a:pt x="78056" y="0"/>
                  </a:moveTo>
                  <a:lnTo>
                    <a:pt x="4466101" y="0"/>
                  </a:lnTo>
                  <a:lnTo>
                    <a:pt x="4480514" y="1350"/>
                  </a:lnTo>
                  <a:lnTo>
                    <a:pt x="4517645" y="19633"/>
                  </a:lnTo>
                  <a:lnTo>
                    <a:pt x="4540313" y="54067"/>
                  </a:lnTo>
                  <a:lnTo>
                    <a:pt x="4544148" y="374744"/>
                  </a:lnTo>
                  <a:lnTo>
                    <a:pt x="4542793" y="389247"/>
                  </a:lnTo>
                  <a:lnTo>
                    <a:pt x="4524488" y="426491"/>
                  </a:lnTo>
                  <a:lnTo>
                    <a:pt x="4490125" y="449144"/>
                  </a:lnTo>
                  <a:lnTo>
                    <a:pt x="78056" y="452968"/>
                  </a:lnTo>
                  <a:lnTo>
                    <a:pt x="63584" y="451617"/>
                  </a:lnTo>
                  <a:lnTo>
                    <a:pt x="26421" y="433337"/>
                  </a:lnTo>
                  <a:lnTo>
                    <a:pt x="3817" y="398907"/>
                  </a:lnTo>
                  <a:lnTo>
                    <a:pt x="0" y="78229"/>
                  </a:lnTo>
                  <a:lnTo>
                    <a:pt x="1347" y="63727"/>
                  </a:lnTo>
                  <a:lnTo>
                    <a:pt x="19586" y="26483"/>
                  </a:lnTo>
                  <a:lnTo>
                    <a:pt x="53940" y="3827"/>
                  </a:lnTo>
                  <a:lnTo>
                    <a:pt x="67821" y="671"/>
                  </a:lnTo>
                  <a:lnTo>
                    <a:pt x="78056" y="0"/>
                  </a:lnTo>
                  <a:close/>
                </a:path>
              </a:pathLst>
            </a:custGeom>
            <a:ln w="8403">
              <a:solidFill>
                <a:srgbClr val="000000"/>
              </a:solidFill>
            </a:ln>
          </p:spPr>
          <p:txBody>
            <a:bodyPr wrap="square" lIns="0" tIns="0" rIns="0" bIns="0" rtlCol="0"/>
            <a:lstStyle/>
            <a:p>
              <a:endParaRPr/>
            </a:p>
          </p:txBody>
        </p:sp>
        <p:sp>
          <p:nvSpPr>
            <p:cNvPr id="158" name="object 56">
              <a:extLst>
                <a:ext uri="{FF2B5EF4-FFF2-40B4-BE49-F238E27FC236}">
                  <a16:creationId xmlns:a16="http://schemas.microsoft.com/office/drawing/2014/main" id="{A985CDDA-B09F-514F-AB90-E5029246FC3B}"/>
                </a:ext>
              </a:extLst>
            </p:cNvPr>
            <p:cNvSpPr/>
            <p:nvPr/>
          </p:nvSpPr>
          <p:spPr>
            <a:xfrm>
              <a:off x="629186" y="3757944"/>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159" name="object 57">
              <a:extLst>
                <a:ext uri="{FF2B5EF4-FFF2-40B4-BE49-F238E27FC236}">
                  <a16:creationId xmlns:a16="http://schemas.microsoft.com/office/drawing/2014/main" id="{71AA2CEC-F8F6-6D47-9B36-7CC475C1E393}"/>
                </a:ext>
              </a:extLst>
            </p:cNvPr>
            <p:cNvSpPr txBox="1"/>
            <p:nvPr/>
          </p:nvSpPr>
          <p:spPr>
            <a:xfrm>
              <a:off x="669817" y="2931963"/>
              <a:ext cx="1725930" cy="1271270"/>
            </a:xfrm>
            <a:prstGeom prst="rect">
              <a:avLst/>
            </a:prstGeom>
          </p:spPr>
          <p:txBody>
            <a:bodyPr vert="horz" wrap="square" lIns="0" tIns="0" rIns="0" bIns="0" rtlCol="0">
              <a:spAutoFit/>
            </a:bodyPr>
            <a:lstStyle/>
            <a:p>
              <a:pPr marL="12700">
                <a:lnSpc>
                  <a:spcPct val="100000"/>
                </a:lnSpc>
              </a:pPr>
              <a:r>
                <a:rPr sz="1650" spc="-25">
                  <a:latin typeface="Helvetica"/>
                  <a:cs typeface="Helvetica"/>
                </a:rPr>
                <a:t>M</a:t>
              </a:r>
              <a:r>
                <a:rPr sz="1650" spc="-10">
                  <a:latin typeface="Helvetica"/>
                  <a:cs typeface="Helvetica"/>
                </a:rPr>
                <a:t>a</a:t>
              </a:r>
              <a:r>
                <a:rPr sz="1650" spc="-15">
                  <a:latin typeface="Helvetica"/>
                  <a:cs typeface="Helvetica"/>
                </a:rPr>
                <a:t>pRedu</a:t>
              </a:r>
              <a:r>
                <a:rPr sz="1650" spc="-20">
                  <a:latin typeface="Helvetica"/>
                  <a:cs typeface="Helvetica"/>
                </a:rPr>
                <a:t>ce</a:t>
              </a:r>
              <a:endParaRPr sz="1650">
                <a:latin typeface="Helvetica"/>
                <a:cs typeface="Helvetica"/>
              </a:endParaRPr>
            </a:p>
            <a:p>
              <a:pPr>
                <a:lnSpc>
                  <a:spcPct val="100000"/>
                </a:lnSpc>
                <a:spcBef>
                  <a:spcPts val="5"/>
                </a:spcBef>
              </a:pPr>
              <a:endParaRPr sz="1850">
                <a:latin typeface="Times New Roman"/>
                <a:cs typeface="Times New Roman"/>
              </a:endParaRPr>
            </a:p>
            <a:p>
              <a:pPr marL="723265">
                <a:lnSpc>
                  <a:spcPct val="100000"/>
                </a:lnSpc>
              </a:pPr>
              <a:r>
                <a:rPr sz="1650" spc="-140">
                  <a:latin typeface="Helvetica"/>
                  <a:cs typeface="Helvetica"/>
                </a:rPr>
                <a:t>Y</a:t>
              </a:r>
              <a:r>
                <a:rPr sz="1650" spc="-20">
                  <a:latin typeface="Helvetica"/>
                  <a:cs typeface="Helvetica"/>
                </a:rPr>
                <a:t>A</a:t>
              </a:r>
              <a:r>
                <a:rPr sz="1650" spc="-15">
                  <a:latin typeface="Helvetica"/>
                  <a:cs typeface="Helvetica"/>
                </a:rPr>
                <a:t>RN</a:t>
              </a:r>
              <a:endParaRPr sz="1650">
                <a:latin typeface="Helvetica"/>
                <a:cs typeface="Helvetica"/>
              </a:endParaRPr>
            </a:p>
            <a:p>
              <a:pPr>
                <a:lnSpc>
                  <a:spcPct val="100000"/>
                </a:lnSpc>
                <a:spcBef>
                  <a:spcPts val="0"/>
                </a:spcBef>
              </a:pPr>
              <a:endParaRPr sz="1800">
                <a:latin typeface="Times New Roman"/>
                <a:cs typeface="Times New Roman"/>
              </a:endParaRPr>
            </a:p>
            <a:p>
              <a:pPr marL="1145540">
                <a:lnSpc>
                  <a:spcPct val="100000"/>
                </a:lnSpc>
              </a:pPr>
              <a:r>
                <a:rPr sz="1650" spc="-15">
                  <a:latin typeface="Helvetica"/>
                  <a:cs typeface="Helvetica"/>
                </a:rPr>
                <a:t>HD</a:t>
              </a:r>
              <a:r>
                <a:rPr sz="1650" spc="-20">
                  <a:latin typeface="Helvetica"/>
                  <a:cs typeface="Helvetica"/>
                </a:rPr>
                <a:t>F</a:t>
              </a:r>
              <a:r>
                <a:rPr sz="1650" spc="-15">
                  <a:latin typeface="Helvetica"/>
                  <a:cs typeface="Helvetica"/>
                </a:rPr>
                <a:t>S</a:t>
              </a:r>
              <a:endParaRPr sz="1650">
                <a:latin typeface="Helvetica"/>
                <a:cs typeface="Helvetica"/>
              </a:endParaRPr>
            </a:p>
          </p:txBody>
        </p:sp>
        <p:sp>
          <p:nvSpPr>
            <p:cNvPr id="160" name="object 58">
              <a:extLst>
                <a:ext uri="{FF2B5EF4-FFF2-40B4-BE49-F238E27FC236}">
                  <a16:creationId xmlns:a16="http://schemas.microsoft.com/office/drawing/2014/main" id="{678B9CB3-CBB0-9543-8A2B-9E624FBBCC24}"/>
                </a:ext>
              </a:extLst>
            </p:cNvPr>
            <p:cNvSpPr txBox="1"/>
            <p:nvPr/>
          </p:nvSpPr>
          <p:spPr>
            <a:xfrm>
              <a:off x="5244543" y="3049756"/>
              <a:ext cx="234315" cy="1035685"/>
            </a:xfrm>
            <a:prstGeom prst="rect">
              <a:avLst/>
            </a:prstGeom>
          </p:spPr>
          <p:txBody>
            <a:bodyPr vert="vert270" wrap="square" lIns="0" tIns="0" rIns="0" bIns="0" rtlCol="0">
              <a:spAutoFit/>
            </a:bodyPr>
            <a:lstStyle/>
            <a:p>
              <a:pPr marL="12700">
                <a:lnSpc>
                  <a:spcPct val="100000"/>
                </a:lnSpc>
              </a:pPr>
              <a:r>
                <a:rPr sz="1650" spc="-5">
                  <a:latin typeface="Helvetica"/>
                  <a:cs typeface="Helvetica"/>
                </a:rPr>
                <a:t>Ca</a:t>
              </a:r>
              <a:r>
                <a:rPr sz="1650">
                  <a:latin typeface="Helvetica"/>
                  <a:cs typeface="Helvetica"/>
                </a:rPr>
                <a:t>ss</a:t>
              </a:r>
              <a:r>
                <a:rPr sz="1650" spc="-5">
                  <a:latin typeface="Helvetica"/>
                  <a:cs typeface="Helvetica"/>
                </a:rPr>
                <a:t>an</a:t>
              </a:r>
              <a:r>
                <a:rPr sz="1650">
                  <a:latin typeface="Helvetica"/>
                  <a:cs typeface="Helvetica"/>
                </a:rPr>
                <a:t>d</a:t>
              </a:r>
              <a:r>
                <a:rPr sz="1650" spc="-5">
                  <a:latin typeface="Helvetica"/>
                  <a:cs typeface="Helvetica"/>
                </a:rPr>
                <a:t>r</a:t>
              </a:r>
              <a:r>
                <a:rPr sz="1650">
                  <a:latin typeface="Helvetica"/>
                  <a:cs typeface="Helvetica"/>
                </a:rPr>
                <a:t>a</a:t>
              </a:r>
            </a:p>
          </p:txBody>
        </p:sp>
        <p:sp>
          <p:nvSpPr>
            <p:cNvPr id="161" name="object 59">
              <a:extLst>
                <a:ext uri="{FF2B5EF4-FFF2-40B4-BE49-F238E27FC236}">
                  <a16:creationId xmlns:a16="http://schemas.microsoft.com/office/drawing/2014/main" id="{1947868D-9F7C-B742-9266-E08FA58520D6}"/>
                </a:ext>
              </a:extLst>
            </p:cNvPr>
            <p:cNvSpPr/>
            <p:nvPr/>
          </p:nvSpPr>
          <p:spPr>
            <a:xfrm>
              <a:off x="3142099" y="3820444"/>
              <a:ext cx="1200597" cy="317416"/>
            </a:xfrm>
            <a:prstGeom prst="rect">
              <a:avLst/>
            </a:prstGeom>
            <a:blipFill>
              <a:blip r:embed="rId13" cstate="print"/>
              <a:stretch>
                <a:fillRect/>
              </a:stretch>
            </a:blipFill>
          </p:spPr>
          <p:txBody>
            <a:bodyPr wrap="square" lIns="0" tIns="0" rIns="0" bIns="0" rtlCol="0"/>
            <a:lstStyle/>
            <a:p>
              <a:endParaRPr/>
            </a:p>
          </p:txBody>
        </p:sp>
        <p:sp>
          <p:nvSpPr>
            <p:cNvPr id="162" name="object 60">
              <a:extLst>
                <a:ext uri="{FF2B5EF4-FFF2-40B4-BE49-F238E27FC236}">
                  <a16:creationId xmlns:a16="http://schemas.microsoft.com/office/drawing/2014/main" id="{E1C0DBF3-1AC4-4E48-9B46-A69E9C3FEF6D}"/>
                </a:ext>
              </a:extLst>
            </p:cNvPr>
            <p:cNvSpPr/>
            <p:nvPr/>
          </p:nvSpPr>
          <p:spPr>
            <a:xfrm>
              <a:off x="4144416" y="1913995"/>
              <a:ext cx="450850" cy="1266190"/>
            </a:xfrm>
            <a:custGeom>
              <a:avLst/>
              <a:gdLst/>
              <a:ahLst/>
              <a:cxnLst/>
              <a:rect l="l" t="t" r="r" b="b"/>
              <a:pathLst>
                <a:path w="450850" h="1266189">
                  <a:moveTo>
                    <a:pt x="372652" y="0"/>
                  </a:moveTo>
                  <a:lnTo>
                    <a:pt x="67713" y="689"/>
                  </a:lnTo>
                  <a:lnTo>
                    <a:pt x="29538" y="17096"/>
                  </a:lnTo>
                  <a:lnTo>
                    <a:pt x="5220" y="50282"/>
                  </a:lnTo>
                  <a:lnTo>
                    <a:pt x="0" y="78386"/>
                  </a:lnTo>
                  <a:lnTo>
                    <a:pt x="0" y="1187770"/>
                  </a:lnTo>
                  <a:lnTo>
                    <a:pt x="9324" y="1224800"/>
                  </a:lnTo>
                  <a:lnTo>
                    <a:pt x="37528" y="1254580"/>
                  </a:lnTo>
                  <a:lnTo>
                    <a:pt x="78047" y="1265983"/>
                  </a:lnTo>
                  <a:lnTo>
                    <a:pt x="383000" y="1265316"/>
                  </a:lnTo>
                  <a:lnTo>
                    <a:pt x="421394" y="1249029"/>
                  </a:lnTo>
                  <a:lnTo>
                    <a:pt x="445553" y="1215916"/>
                  </a:lnTo>
                  <a:lnTo>
                    <a:pt x="450700" y="1187770"/>
                  </a:lnTo>
                  <a:lnTo>
                    <a:pt x="450028" y="68027"/>
                  </a:lnTo>
                  <a:lnTo>
                    <a:pt x="433924" y="29706"/>
                  </a:lnTo>
                  <a:lnTo>
                    <a:pt x="400957" y="5254"/>
                  </a:lnTo>
                  <a:lnTo>
                    <a:pt x="372652" y="0"/>
                  </a:lnTo>
                  <a:close/>
                </a:path>
              </a:pathLst>
            </a:custGeom>
            <a:solidFill>
              <a:srgbClr val="FFFFFF"/>
            </a:solidFill>
          </p:spPr>
          <p:txBody>
            <a:bodyPr wrap="square" lIns="0" tIns="0" rIns="0" bIns="0" rtlCol="0"/>
            <a:lstStyle/>
            <a:p>
              <a:endParaRPr/>
            </a:p>
          </p:txBody>
        </p:sp>
        <p:sp>
          <p:nvSpPr>
            <p:cNvPr id="163" name="object 61">
              <a:extLst>
                <a:ext uri="{FF2B5EF4-FFF2-40B4-BE49-F238E27FC236}">
                  <a16:creationId xmlns:a16="http://schemas.microsoft.com/office/drawing/2014/main" id="{43F8701F-E479-284F-9206-BE51B6735646}"/>
                </a:ext>
              </a:extLst>
            </p:cNvPr>
            <p:cNvSpPr/>
            <p:nvPr/>
          </p:nvSpPr>
          <p:spPr>
            <a:xfrm>
              <a:off x="4144416" y="1913995"/>
              <a:ext cx="450850" cy="1266190"/>
            </a:xfrm>
            <a:custGeom>
              <a:avLst/>
              <a:gdLst/>
              <a:ahLst/>
              <a:cxnLst/>
              <a:rect l="l" t="t" r="r" b="b"/>
              <a:pathLst>
                <a:path w="450850" h="1266189">
                  <a:moveTo>
                    <a:pt x="0" y="1187770"/>
                  </a:moveTo>
                  <a:lnTo>
                    <a:pt x="0" y="78386"/>
                  </a:lnTo>
                  <a:lnTo>
                    <a:pt x="1346" y="63903"/>
                  </a:lnTo>
                  <a:lnTo>
                    <a:pt x="19563" y="26628"/>
                  </a:lnTo>
                  <a:lnTo>
                    <a:pt x="53860" y="3875"/>
                  </a:lnTo>
                  <a:lnTo>
                    <a:pt x="372652" y="0"/>
                  </a:lnTo>
                  <a:lnTo>
                    <a:pt x="387285" y="1355"/>
                  </a:lnTo>
                  <a:lnTo>
                    <a:pt x="424504" y="19680"/>
                  </a:lnTo>
                  <a:lnTo>
                    <a:pt x="446914" y="54130"/>
                  </a:lnTo>
                  <a:lnTo>
                    <a:pt x="450700" y="1187770"/>
                  </a:lnTo>
                  <a:lnTo>
                    <a:pt x="449375" y="1202286"/>
                  </a:lnTo>
                  <a:lnTo>
                    <a:pt x="431334" y="1239533"/>
                  </a:lnTo>
                  <a:lnTo>
                    <a:pt x="396998" y="1262167"/>
                  </a:lnTo>
                  <a:lnTo>
                    <a:pt x="78047" y="1265983"/>
                  </a:lnTo>
                  <a:lnTo>
                    <a:pt x="63586" y="1264634"/>
                  </a:lnTo>
                  <a:lnTo>
                    <a:pt x="26428" y="1246368"/>
                  </a:lnTo>
                  <a:lnTo>
                    <a:pt x="3816" y="1211937"/>
                  </a:lnTo>
                  <a:lnTo>
                    <a:pt x="667" y="1198016"/>
                  </a:lnTo>
                  <a:lnTo>
                    <a:pt x="0" y="1187770"/>
                  </a:lnTo>
                  <a:close/>
                </a:path>
              </a:pathLst>
            </a:custGeom>
            <a:ln w="8388">
              <a:solidFill>
                <a:srgbClr val="000000"/>
              </a:solidFill>
            </a:ln>
          </p:spPr>
          <p:txBody>
            <a:bodyPr wrap="square" lIns="0" tIns="0" rIns="0" bIns="0" rtlCol="0"/>
            <a:lstStyle/>
            <a:p>
              <a:endParaRPr/>
            </a:p>
          </p:txBody>
        </p:sp>
        <p:sp>
          <p:nvSpPr>
            <p:cNvPr id="164" name="object 62">
              <a:extLst>
                <a:ext uri="{FF2B5EF4-FFF2-40B4-BE49-F238E27FC236}">
                  <a16:creationId xmlns:a16="http://schemas.microsoft.com/office/drawing/2014/main" id="{35D220D0-D399-1144-BABA-09BA5F30A871}"/>
                </a:ext>
              </a:extLst>
            </p:cNvPr>
            <p:cNvSpPr/>
            <p:nvPr/>
          </p:nvSpPr>
          <p:spPr>
            <a:xfrm>
              <a:off x="4144416" y="3101766"/>
              <a:ext cx="0" cy="0"/>
            </a:xfrm>
            <a:custGeom>
              <a:avLst/>
              <a:gdLst/>
              <a:ahLst/>
              <a:cxnLst/>
              <a:rect l="l" t="t" r="r" b="b"/>
              <a:pathLst>
                <a:path>
                  <a:moveTo>
                    <a:pt x="0" y="0"/>
                  </a:moveTo>
                  <a:lnTo>
                    <a:pt x="0" y="0"/>
                  </a:lnTo>
                </a:path>
              </a:pathLst>
            </a:custGeom>
            <a:ln w="8404">
              <a:solidFill>
                <a:srgbClr val="000000"/>
              </a:solidFill>
            </a:ln>
          </p:spPr>
          <p:txBody>
            <a:bodyPr wrap="square" lIns="0" tIns="0" rIns="0" bIns="0" rtlCol="0"/>
            <a:lstStyle/>
            <a:p>
              <a:endParaRPr/>
            </a:p>
          </p:txBody>
        </p:sp>
        <p:sp>
          <p:nvSpPr>
            <p:cNvPr id="165" name="object 63">
              <a:extLst>
                <a:ext uri="{FF2B5EF4-FFF2-40B4-BE49-F238E27FC236}">
                  <a16:creationId xmlns:a16="http://schemas.microsoft.com/office/drawing/2014/main" id="{2B724E14-205F-D246-965E-D54C6FE4EEA3}"/>
                </a:ext>
              </a:extLst>
            </p:cNvPr>
            <p:cNvSpPr txBox="1"/>
            <p:nvPr/>
          </p:nvSpPr>
          <p:spPr>
            <a:xfrm>
              <a:off x="4257299" y="2580902"/>
              <a:ext cx="234315" cy="466725"/>
            </a:xfrm>
            <a:prstGeom prst="rect">
              <a:avLst/>
            </a:prstGeom>
          </p:spPr>
          <p:txBody>
            <a:bodyPr vert="vert270" wrap="square" lIns="0" tIns="0" rIns="0" bIns="0" rtlCol="0">
              <a:spAutoFit/>
            </a:bodyPr>
            <a:lstStyle/>
            <a:p>
              <a:pPr marL="12700">
                <a:lnSpc>
                  <a:spcPct val="100000"/>
                </a:lnSpc>
              </a:pPr>
              <a:r>
                <a:rPr sz="1650" spc="-5">
                  <a:latin typeface="Helvetica"/>
                  <a:cs typeface="Helvetica"/>
                </a:rPr>
                <a:t>Fl</a:t>
              </a:r>
              <a:r>
                <a:rPr sz="1650">
                  <a:latin typeface="Helvetica"/>
                  <a:cs typeface="Helvetica"/>
                </a:rPr>
                <a:t>i</a:t>
              </a:r>
              <a:r>
                <a:rPr sz="1650" spc="-5">
                  <a:latin typeface="Helvetica"/>
                  <a:cs typeface="Helvetica"/>
                </a:rPr>
                <a:t>n</a:t>
              </a:r>
              <a:r>
                <a:rPr sz="1650">
                  <a:latin typeface="Helvetica"/>
                  <a:cs typeface="Helvetica"/>
                </a:rPr>
                <a:t>k</a:t>
              </a:r>
            </a:p>
          </p:txBody>
        </p:sp>
        <p:sp>
          <p:nvSpPr>
            <p:cNvPr id="166" name="object 64">
              <a:extLst>
                <a:ext uri="{FF2B5EF4-FFF2-40B4-BE49-F238E27FC236}">
                  <a16:creationId xmlns:a16="http://schemas.microsoft.com/office/drawing/2014/main" id="{B0D75FAF-C230-9A40-ACC2-A4A83B7216E3}"/>
                </a:ext>
              </a:extLst>
            </p:cNvPr>
            <p:cNvSpPr/>
            <p:nvPr/>
          </p:nvSpPr>
          <p:spPr>
            <a:xfrm>
              <a:off x="4198989" y="2021696"/>
              <a:ext cx="329003" cy="338379"/>
            </a:xfrm>
            <a:prstGeom prst="rect">
              <a:avLst/>
            </a:prstGeom>
            <a:blipFill>
              <a:blip r:embed="rId14"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84310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86728" y="3436758"/>
            <a:ext cx="607203" cy="2390657"/>
          </a:xfrm>
          <a:prstGeom prst="rect">
            <a:avLst/>
          </a:prstGeom>
          <a:blipFill>
            <a:blip r:embed="rId3" cstate="print"/>
            <a:stretch>
              <a:fillRect/>
            </a:stretch>
          </a:blipFill>
        </p:spPr>
        <p:txBody>
          <a:bodyPr wrap="square" lIns="0" tIns="0" rIns="0" bIns="0" rtlCol="0"/>
          <a:lstStyle/>
          <a:p>
            <a:endParaRPr sz="2400"/>
          </a:p>
        </p:txBody>
      </p:sp>
      <p:sp>
        <p:nvSpPr>
          <p:cNvPr id="3" name="object 3"/>
          <p:cNvSpPr/>
          <p:nvPr/>
        </p:nvSpPr>
        <p:spPr>
          <a:xfrm>
            <a:off x="7092852" y="3438494"/>
            <a:ext cx="601979" cy="2383367"/>
          </a:xfrm>
          <a:custGeom>
            <a:avLst/>
            <a:gdLst/>
            <a:ahLst/>
            <a:cxnLst/>
            <a:rect l="l" t="t" r="r" b="b"/>
            <a:pathLst>
              <a:path w="451485" h="1787525">
                <a:moveTo>
                  <a:pt x="0" y="1708662"/>
                </a:moveTo>
                <a:lnTo>
                  <a:pt x="0" y="78243"/>
                </a:lnTo>
                <a:lnTo>
                  <a:pt x="1345" y="63563"/>
                </a:lnTo>
                <a:lnTo>
                  <a:pt x="19567" y="26231"/>
                </a:lnTo>
                <a:lnTo>
                  <a:pt x="53916" y="3773"/>
                </a:lnTo>
                <a:lnTo>
                  <a:pt x="373399" y="0"/>
                </a:lnTo>
                <a:lnTo>
                  <a:pt x="387814" y="1327"/>
                </a:lnTo>
                <a:lnTo>
                  <a:pt x="424952" y="19400"/>
                </a:lnTo>
                <a:lnTo>
                  <a:pt x="447631" y="53800"/>
                </a:lnTo>
                <a:lnTo>
                  <a:pt x="451476" y="1708662"/>
                </a:lnTo>
                <a:lnTo>
                  <a:pt x="450125" y="1723154"/>
                </a:lnTo>
                <a:lnTo>
                  <a:pt x="431873" y="1760451"/>
                </a:lnTo>
                <a:lnTo>
                  <a:pt x="397597" y="1783230"/>
                </a:lnTo>
                <a:lnTo>
                  <a:pt x="78076" y="1787131"/>
                </a:lnTo>
                <a:lnTo>
                  <a:pt x="63612" y="1785777"/>
                </a:lnTo>
                <a:lnTo>
                  <a:pt x="26479" y="1767461"/>
                </a:lnTo>
                <a:lnTo>
                  <a:pt x="3865" y="1733016"/>
                </a:lnTo>
                <a:lnTo>
                  <a:pt x="694" y="1719117"/>
                </a:lnTo>
                <a:lnTo>
                  <a:pt x="0" y="1708662"/>
                </a:lnTo>
                <a:close/>
              </a:path>
            </a:pathLst>
          </a:custGeom>
          <a:ln w="8390">
            <a:solidFill>
              <a:srgbClr val="000000"/>
            </a:solidFill>
          </a:ln>
        </p:spPr>
        <p:txBody>
          <a:bodyPr wrap="square" lIns="0" tIns="0" rIns="0" bIns="0" rtlCol="0"/>
          <a:lstStyle/>
          <a:p>
            <a:endParaRPr sz="2400"/>
          </a:p>
        </p:txBody>
      </p:sp>
      <p:sp>
        <p:nvSpPr>
          <p:cNvPr id="4" name="object 4"/>
          <p:cNvSpPr/>
          <p:nvPr/>
        </p:nvSpPr>
        <p:spPr>
          <a:xfrm>
            <a:off x="7092852" y="5716711"/>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 name="object 5"/>
          <p:cNvSpPr/>
          <p:nvPr/>
        </p:nvSpPr>
        <p:spPr>
          <a:xfrm>
            <a:off x="7158826" y="3535964"/>
            <a:ext cx="452608" cy="545264"/>
          </a:xfrm>
          <a:prstGeom prst="rect">
            <a:avLst/>
          </a:prstGeom>
          <a:blipFill>
            <a:blip r:embed="rId4" cstate="print"/>
            <a:stretch>
              <a:fillRect/>
            </a:stretch>
          </a:blipFill>
        </p:spPr>
        <p:txBody>
          <a:bodyPr wrap="square" lIns="0" tIns="0" rIns="0" bIns="0" rtlCol="0"/>
          <a:lstStyle/>
          <a:p>
            <a:endParaRPr sz="2400"/>
          </a:p>
        </p:txBody>
      </p:sp>
      <p:sp>
        <p:nvSpPr>
          <p:cNvPr id="6" name="object 6"/>
          <p:cNvSpPr txBox="1"/>
          <p:nvPr/>
        </p:nvSpPr>
        <p:spPr>
          <a:xfrm>
            <a:off x="7257175" y="4813224"/>
            <a:ext cx="338554" cy="870373"/>
          </a:xfrm>
          <a:prstGeom prst="rect">
            <a:avLst/>
          </a:prstGeom>
        </p:spPr>
        <p:txBody>
          <a:bodyPr vert="vert270" wrap="square" lIns="0" tIns="0" rIns="0" bIns="0" rtlCol="0">
            <a:spAutoFit/>
          </a:bodyPr>
          <a:lstStyle/>
          <a:p>
            <a:pPr marL="16933"/>
            <a:r>
              <a:rPr sz="2200" spc="-7">
                <a:latin typeface="Helvetica"/>
                <a:cs typeface="Helvetica"/>
              </a:rPr>
              <a:t>HBa</a:t>
            </a:r>
            <a:r>
              <a:rPr sz="2200">
                <a:latin typeface="Helvetica"/>
                <a:cs typeface="Helvetica"/>
              </a:rPr>
              <a:t>se</a:t>
            </a:r>
          </a:p>
        </p:txBody>
      </p:sp>
      <p:sp>
        <p:nvSpPr>
          <p:cNvPr id="7" name="object 7"/>
          <p:cNvSpPr/>
          <p:nvPr/>
        </p:nvSpPr>
        <p:spPr>
          <a:xfrm>
            <a:off x="1607575" y="3445441"/>
            <a:ext cx="1323984" cy="1002288"/>
          </a:xfrm>
          <a:prstGeom prst="rect">
            <a:avLst/>
          </a:prstGeom>
          <a:blipFill>
            <a:blip r:embed="rId5" cstate="print"/>
            <a:stretch>
              <a:fillRect/>
            </a:stretch>
          </a:blipFill>
        </p:spPr>
        <p:txBody>
          <a:bodyPr wrap="square" lIns="0" tIns="0" rIns="0" bIns="0" rtlCol="0"/>
          <a:lstStyle/>
          <a:p>
            <a:endParaRPr sz="2400"/>
          </a:p>
        </p:txBody>
      </p:sp>
      <p:sp>
        <p:nvSpPr>
          <p:cNvPr id="8" name="object 8"/>
          <p:cNvSpPr/>
          <p:nvPr/>
        </p:nvSpPr>
        <p:spPr>
          <a:xfrm>
            <a:off x="1613017" y="3449725"/>
            <a:ext cx="1317413" cy="995680"/>
          </a:xfrm>
          <a:custGeom>
            <a:avLst/>
            <a:gdLst/>
            <a:ahLst/>
            <a:cxnLst/>
            <a:rect l="l" t="t" r="r" b="b"/>
            <a:pathLst>
              <a:path w="988060" h="746760">
                <a:moveTo>
                  <a:pt x="78085" y="0"/>
                </a:moveTo>
                <a:lnTo>
                  <a:pt x="909504" y="0"/>
                </a:lnTo>
                <a:lnTo>
                  <a:pt x="923903" y="1354"/>
                </a:lnTo>
                <a:lnTo>
                  <a:pt x="961011" y="19674"/>
                </a:lnTo>
                <a:lnTo>
                  <a:pt x="983701" y="54115"/>
                </a:lnTo>
                <a:lnTo>
                  <a:pt x="987581" y="668236"/>
                </a:lnTo>
                <a:lnTo>
                  <a:pt x="986228" y="682747"/>
                </a:lnTo>
                <a:lnTo>
                  <a:pt x="967945" y="720019"/>
                </a:lnTo>
                <a:lnTo>
                  <a:pt x="933618" y="742711"/>
                </a:lnTo>
                <a:lnTo>
                  <a:pt x="78085" y="746566"/>
                </a:lnTo>
                <a:lnTo>
                  <a:pt x="63622" y="745216"/>
                </a:lnTo>
                <a:lnTo>
                  <a:pt x="26470" y="726941"/>
                </a:lnTo>
                <a:lnTo>
                  <a:pt x="3845" y="692515"/>
                </a:lnTo>
                <a:lnTo>
                  <a:pt x="0" y="78416"/>
                </a:lnTo>
                <a:lnTo>
                  <a:pt x="1344" y="63934"/>
                </a:lnTo>
                <a:lnTo>
                  <a:pt x="19546" y="26656"/>
                </a:lnTo>
                <a:lnTo>
                  <a:pt x="53834" y="3891"/>
                </a:lnTo>
                <a:lnTo>
                  <a:pt x="67690" y="696"/>
                </a:lnTo>
                <a:lnTo>
                  <a:pt x="78085" y="0"/>
                </a:lnTo>
                <a:close/>
              </a:path>
            </a:pathLst>
          </a:custGeom>
          <a:ln w="8400">
            <a:solidFill>
              <a:srgbClr val="000000"/>
            </a:solidFill>
          </a:ln>
        </p:spPr>
        <p:txBody>
          <a:bodyPr wrap="square" lIns="0" tIns="0" rIns="0" bIns="0" rtlCol="0"/>
          <a:lstStyle/>
          <a:p>
            <a:endParaRPr sz="2400"/>
          </a:p>
        </p:txBody>
      </p:sp>
      <p:sp>
        <p:nvSpPr>
          <p:cNvPr id="9" name="object 9"/>
          <p:cNvSpPr/>
          <p:nvPr/>
        </p:nvSpPr>
        <p:spPr>
          <a:xfrm>
            <a:off x="1717131" y="3449725"/>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0" name="object 10"/>
          <p:cNvSpPr txBox="1"/>
          <p:nvPr/>
        </p:nvSpPr>
        <p:spPr>
          <a:xfrm>
            <a:off x="1683571" y="3797495"/>
            <a:ext cx="587587" cy="338554"/>
          </a:xfrm>
          <a:prstGeom prst="rect">
            <a:avLst/>
          </a:prstGeom>
        </p:spPr>
        <p:txBody>
          <a:bodyPr vert="horz" wrap="square" lIns="0" tIns="0" rIns="0" bIns="0" rtlCol="0">
            <a:spAutoFit/>
          </a:bodyPr>
          <a:lstStyle/>
          <a:p>
            <a:pPr marL="16933"/>
            <a:r>
              <a:rPr sz="2200" spc="-20">
                <a:latin typeface="Helvetica"/>
                <a:cs typeface="Helvetica"/>
              </a:rPr>
              <a:t>Hi</a:t>
            </a:r>
            <a:r>
              <a:rPr sz="2200" spc="-27">
                <a:latin typeface="Helvetica"/>
                <a:cs typeface="Helvetica"/>
              </a:rPr>
              <a:t>ve</a:t>
            </a:r>
            <a:endParaRPr sz="2200">
              <a:latin typeface="Helvetica"/>
              <a:cs typeface="Helvetica"/>
            </a:endParaRPr>
          </a:p>
        </p:txBody>
      </p:sp>
      <p:sp>
        <p:nvSpPr>
          <p:cNvPr id="11" name="object 11"/>
          <p:cNvSpPr/>
          <p:nvPr/>
        </p:nvSpPr>
        <p:spPr>
          <a:xfrm>
            <a:off x="2233080" y="3716209"/>
            <a:ext cx="612367" cy="515600"/>
          </a:xfrm>
          <a:prstGeom prst="rect">
            <a:avLst/>
          </a:prstGeom>
          <a:blipFill>
            <a:blip r:embed="rId6" cstate="print"/>
            <a:stretch>
              <a:fillRect/>
            </a:stretch>
          </a:blipFill>
        </p:spPr>
        <p:txBody>
          <a:bodyPr wrap="square" lIns="0" tIns="0" rIns="0" bIns="0" rtlCol="0"/>
          <a:lstStyle/>
          <a:p>
            <a:endParaRPr sz="2400"/>
          </a:p>
        </p:txBody>
      </p:sp>
      <p:sp>
        <p:nvSpPr>
          <p:cNvPr id="12" name="object 12"/>
          <p:cNvSpPr/>
          <p:nvPr/>
        </p:nvSpPr>
        <p:spPr>
          <a:xfrm>
            <a:off x="3006974" y="3445441"/>
            <a:ext cx="1323637" cy="1002288"/>
          </a:xfrm>
          <a:prstGeom prst="rect">
            <a:avLst/>
          </a:prstGeom>
          <a:blipFill>
            <a:blip r:embed="rId7" cstate="print"/>
            <a:stretch>
              <a:fillRect/>
            </a:stretch>
          </a:blipFill>
        </p:spPr>
        <p:txBody>
          <a:bodyPr wrap="square" lIns="0" tIns="0" rIns="0" bIns="0" rtlCol="0"/>
          <a:lstStyle/>
          <a:p>
            <a:endParaRPr sz="2400"/>
          </a:p>
        </p:txBody>
      </p:sp>
      <p:sp>
        <p:nvSpPr>
          <p:cNvPr id="13" name="object 13"/>
          <p:cNvSpPr/>
          <p:nvPr/>
        </p:nvSpPr>
        <p:spPr>
          <a:xfrm>
            <a:off x="3015640" y="3449725"/>
            <a:ext cx="1316567" cy="995680"/>
          </a:xfrm>
          <a:custGeom>
            <a:avLst/>
            <a:gdLst/>
            <a:ahLst/>
            <a:cxnLst/>
            <a:rect l="l" t="t" r="r" b="b"/>
            <a:pathLst>
              <a:path w="987425" h="746760">
                <a:moveTo>
                  <a:pt x="78076" y="0"/>
                </a:moveTo>
                <a:lnTo>
                  <a:pt x="908846" y="0"/>
                </a:lnTo>
                <a:lnTo>
                  <a:pt x="923478" y="1354"/>
                </a:lnTo>
                <a:lnTo>
                  <a:pt x="960701" y="19674"/>
                </a:lnTo>
                <a:lnTo>
                  <a:pt x="983123" y="54115"/>
                </a:lnTo>
                <a:lnTo>
                  <a:pt x="986922" y="668236"/>
                </a:lnTo>
                <a:lnTo>
                  <a:pt x="985600" y="682747"/>
                </a:lnTo>
                <a:lnTo>
                  <a:pt x="967583" y="720019"/>
                </a:lnTo>
                <a:lnTo>
                  <a:pt x="933289" y="742711"/>
                </a:lnTo>
                <a:lnTo>
                  <a:pt x="78076" y="746566"/>
                </a:lnTo>
                <a:lnTo>
                  <a:pt x="63436" y="745216"/>
                </a:lnTo>
                <a:lnTo>
                  <a:pt x="26198" y="726939"/>
                </a:lnTo>
                <a:lnTo>
                  <a:pt x="3782" y="692509"/>
                </a:lnTo>
                <a:lnTo>
                  <a:pt x="0" y="78416"/>
                </a:lnTo>
                <a:lnTo>
                  <a:pt x="1321" y="63933"/>
                </a:lnTo>
                <a:lnTo>
                  <a:pt x="19319" y="26654"/>
                </a:lnTo>
                <a:lnTo>
                  <a:pt x="53580" y="3889"/>
                </a:lnTo>
                <a:lnTo>
                  <a:pt x="67551" y="695"/>
                </a:lnTo>
                <a:lnTo>
                  <a:pt x="78076" y="0"/>
                </a:lnTo>
                <a:close/>
              </a:path>
            </a:pathLst>
          </a:custGeom>
          <a:ln w="8400">
            <a:solidFill>
              <a:srgbClr val="000000"/>
            </a:solidFill>
          </a:ln>
        </p:spPr>
        <p:txBody>
          <a:bodyPr wrap="square" lIns="0" tIns="0" rIns="0" bIns="0" rtlCol="0"/>
          <a:lstStyle/>
          <a:p>
            <a:endParaRPr sz="2400"/>
          </a:p>
        </p:txBody>
      </p:sp>
      <p:sp>
        <p:nvSpPr>
          <p:cNvPr id="14" name="object 14"/>
          <p:cNvSpPr/>
          <p:nvPr/>
        </p:nvSpPr>
        <p:spPr>
          <a:xfrm>
            <a:off x="3119742" y="3449725"/>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5" name="object 15"/>
          <p:cNvSpPr txBox="1"/>
          <p:nvPr/>
        </p:nvSpPr>
        <p:spPr>
          <a:xfrm>
            <a:off x="3205178" y="3797495"/>
            <a:ext cx="435187" cy="338554"/>
          </a:xfrm>
          <a:prstGeom prst="rect">
            <a:avLst/>
          </a:prstGeom>
        </p:spPr>
        <p:txBody>
          <a:bodyPr vert="horz" wrap="square" lIns="0" tIns="0" rIns="0" bIns="0" rtlCol="0">
            <a:spAutoFit/>
          </a:bodyPr>
          <a:lstStyle/>
          <a:p>
            <a:pPr marL="16933"/>
            <a:r>
              <a:rPr sz="2200" spc="-20">
                <a:latin typeface="Helvetica"/>
                <a:cs typeface="Helvetica"/>
              </a:rPr>
              <a:t>Pi</a:t>
            </a:r>
            <a:r>
              <a:rPr sz="2200" spc="-13">
                <a:latin typeface="Helvetica"/>
                <a:cs typeface="Helvetica"/>
              </a:rPr>
              <a:t>g</a:t>
            </a:r>
            <a:endParaRPr sz="2200">
              <a:latin typeface="Helvetica"/>
              <a:cs typeface="Helvetica"/>
            </a:endParaRPr>
          </a:p>
        </p:txBody>
      </p:sp>
      <p:sp>
        <p:nvSpPr>
          <p:cNvPr id="16" name="object 16"/>
          <p:cNvSpPr/>
          <p:nvPr/>
        </p:nvSpPr>
        <p:spPr>
          <a:xfrm>
            <a:off x="3812642" y="3725971"/>
            <a:ext cx="361967" cy="496309"/>
          </a:xfrm>
          <a:prstGeom prst="rect">
            <a:avLst/>
          </a:prstGeom>
          <a:blipFill>
            <a:blip r:embed="rId8" cstate="print"/>
            <a:stretch>
              <a:fillRect/>
            </a:stretch>
          </a:blipFill>
        </p:spPr>
        <p:txBody>
          <a:bodyPr wrap="square" lIns="0" tIns="0" rIns="0" bIns="0" rtlCol="0"/>
          <a:lstStyle/>
          <a:p>
            <a:endParaRPr sz="2400"/>
          </a:p>
        </p:txBody>
      </p:sp>
      <p:sp>
        <p:nvSpPr>
          <p:cNvPr id="17" name="object 17"/>
          <p:cNvSpPr/>
          <p:nvPr/>
        </p:nvSpPr>
        <p:spPr>
          <a:xfrm>
            <a:off x="941563" y="3429000"/>
            <a:ext cx="607203" cy="3083643"/>
          </a:xfrm>
          <a:prstGeom prst="rect">
            <a:avLst/>
          </a:prstGeom>
          <a:blipFill>
            <a:blip r:embed="rId9" cstate="print"/>
            <a:stretch>
              <a:fillRect/>
            </a:stretch>
          </a:blipFill>
        </p:spPr>
        <p:txBody>
          <a:bodyPr wrap="square" lIns="0" tIns="0" rIns="0" bIns="0" rtlCol="0"/>
          <a:lstStyle/>
          <a:p>
            <a:endParaRPr sz="2400"/>
          </a:p>
        </p:txBody>
      </p:sp>
      <p:sp>
        <p:nvSpPr>
          <p:cNvPr id="18" name="object 18"/>
          <p:cNvSpPr/>
          <p:nvPr/>
        </p:nvSpPr>
        <p:spPr>
          <a:xfrm>
            <a:off x="948447" y="3435020"/>
            <a:ext cx="601979" cy="3078480"/>
          </a:xfrm>
          <a:custGeom>
            <a:avLst/>
            <a:gdLst/>
            <a:ahLst/>
            <a:cxnLst/>
            <a:rect l="l" t="t" r="r" b="b"/>
            <a:pathLst>
              <a:path w="451484" h="2308860">
                <a:moveTo>
                  <a:pt x="0" y="2230592"/>
                </a:moveTo>
                <a:lnTo>
                  <a:pt x="0" y="78243"/>
                </a:lnTo>
                <a:lnTo>
                  <a:pt x="1347" y="63751"/>
                </a:lnTo>
                <a:lnTo>
                  <a:pt x="19585" y="26513"/>
                </a:lnTo>
                <a:lnTo>
                  <a:pt x="53936" y="3839"/>
                </a:lnTo>
                <a:lnTo>
                  <a:pt x="372802" y="0"/>
                </a:lnTo>
                <a:lnTo>
                  <a:pt x="387390" y="1351"/>
                </a:lnTo>
                <a:lnTo>
                  <a:pt x="424615" y="19636"/>
                </a:lnTo>
                <a:lnTo>
                  <a:pt x="447099" y="54058"/>
                </a:lnTo>
                <a:lnTo>
                  <a:pt x="450888" y="2230592"/>
                </a:lnTo>
                <a:lnTo>
                  <a:pt x="449556" y="2245094"/>
                </a:lnTo>
                <a:lnTo>
                  <a:pt x="431452" y="2282341"/>
                </a:lnTo>
                <a:lnTo>
                  <a:pt x="397121" y="2305007"/>
                </a:lnTo>
                <a:lnTo>
                  <a:pt x="372802" y="2308846"/>
                </a:lnTo>
                <a:lnTo>
                  <a:pt x="78086" y="2308846"/>
                </a:lnTo>
                <a:lnTo>
                  <a:pt x="63615" y="2307496"/>
                </a:lnTo>
                <a:lnTo>
                  <a:pt x="26448" y="2289222"/>
                </a:lnTo>
                <a:lnTo>
                  <a:pt x="3830" y="2254801"/>
                </a:lnTo>
                <a:lnTo>
                  <a:pt x="675" y="2240892"/>
                </a:lnTo>
                <a:lnTo>
                  <a:pt x="0" y="2230592"/>
                </a:lnTo>
                <a:close/>
              </a:path>
            </a:pathLst>
          </a:custGeom>
          <a:ln w="8390">
            <a:solidFill>
              <a:srgbClr val="000000"/>
            </a:solidFill>
          </a:ln>
        </p:spPr>
        <p:txBody>
          <a:bodyPr wrap="square" lIns="0" tIns="0" rIns="0" bIns="0" rtlCol="0"/>
          <a:lstStyle/>
          <a:p>
            <a:endParaRPr sz="2400"/>
          </a:p>
        </p:txBody>
      </p:sp>
      <p:sp>
        <p:nvSpPr>
          <p:cNvPr id="19" name="object 19"/>
          <p:cNvSpPr/>
          <p:nvPr/>
        </p:nvSpPr>
        <p:spPr>
          <a:xfrm>
            <a:off x="948447" y="6409144"/>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20" name="object 20"/>
          <p:cNvSpPr txBox="1"/>
          <p:nvPr/>
        </p:nvSpPr>
        <p:spPr>
          <a:xfrm>
            <a:off x="1082383" y="5028587"/>
            <a:ext cx="338554" cy="1366520"/>
          </a:xfrm>
          <a:prstGeom prst="rect">
            <a:avLst/>
          </a:prstGeom>
        </p:spPr>
        <p:txBody>
          <a:bodyPr vert="vert270" wrap="square" lIns="0" tIns="0" rIns="0" bIns="0" rtlCol="0">
            <a:spAutoFit/>
          </a:bodyPr>
          <a:lstStyle/>
          <a:p>
            <a:pPr marL="16933"/>
            <a:r>
              <a:rPr sz="2200" spc="-7">
                <a:latin typeface="Helvetica"/>
                <a:cs typeface="Helvetica"/>
              </a:rPr>
              <a:t>Z</a:t>
            </a:r>
            <a:r>
              <a:rPr sz="2200">
                <a:latin typeface="Helvetica"/>
                <a:cs typeface="Helvetica"/>
              </a:rPr>
              <a:t>o</a:t>
            </a:r>
            <a:r>
              <a:rPr sz="2200" spc="-7">
                <a:latin typeface="Helvetica"/>
                <a:cs typeface="Helvetica"/>
              </a:rPr>
              <a:t>o</a:t>
            </a:r>
            <a:r>
              <a:rPr sz="2200">
                <a:latin typeface="Helvetica"/>
                <a:cs typeface="Helvetica"/>
              </a:rPr>
              <a:t>k</a:t>
            </a:r>
            <a:r>
              <a:rPr sz="2200" spc="-7">
                <a:latin typeface="Helvetica"/>
                <a:cs typeface="Helvetica"/>
              </a:rPr>
              <a:t>ee</a:t>
            </a:r>
            <a:r>
              <a:rPr sz="2200">
                <a:latin typeface="Helvetica"/>
                <a:cs typeface="Helvetica"/>
              </a:rPr>
              <a:t>p</a:t>
            </a:r>
            <a:r>
              <a:rPr sz="2200" spc="-7">
                <a:latin typeface="Helvetica"/>
                <a:cs typeface="Helvetica"/>
              </a:rPr>
              <a:t>e</a:t>
            </a:r>
            <a:r>
              <a:rPr sz="2200">
                <a:latin typeface="Helvetica"/>
                <a:cs typeface="Helvetica"/>
              </a:rPr>
              <a:t>r</a:t>
            </a:r>
          </a:p>
        </p:txBody>
      </p:sp>
      <p:sp>
        <p:nvSpPr>
          <p:cNvPr id="21" name="object 21"/>
          <p:cNvSpPr/>
          <p:nvPr/>
        </p:nvSpPr>
        <p:spPr>
          <a:xfrm>
            <a:off x="963075" y="3570770"/>
            <a:ext cx="561321" cy="383393"/>
          </a:xfrm>
          <a:prstGeom prst="rect">
            <a:avLst/>
          </a:prstGeom>
          <a:blipFill>
            <a:blip r:embed="rId10" cstate="print"/>
            <a:stretch>
              <a:fillRect/>
            </a:stretch>
          </a:blipFill>
        </p:spPr>
        <p:txBody>
          <a:bodyPr wrap="square" lIns="0" tIns="0" rIns="0" bIns="0" rtlCol="0"/>
          <a:lstStyle/>
          <a:p>
            <a:endParaRPr sz="2400"/>
          </a:p>
        </p:txBody>
      </p:sp>
      <p:sp>
        <p:nvSpPr>
          <p:cNvPr id="22" name="object 22"/>
          <p:cNvSpPr/>
          <p:nvPr/>
        </p:nvSpPr>
        <p:spPr>
          <a:xfrm>
            <a:off x="4388960" y="3445442"/>
            <a:ext cx="607203" cy="1696397"/>
          </a:xfrm>
          <a:prstGeom prst="rect">
            <a:avLst/>
          </a:prstGeom>
          <a:blipFill>
            <a:blip r:embed="rId11" cstate="print"/>
            <a:stretch>
              <a:fillRect/>
            </a:stretch>
          </a:blipFill>
        </p:spPr>
        <p:txBody>
          <a:bodyPr wrap="square" lIns="0" tIns="0" rIns="0" bIns="0" rtlCol="0"/>
          <a:lstStyle/>
          <a:p>
            <a:endParaRPr sz="2400"/>
          </a:p>
        </p:txBody>
      </p:sp>
      <p:sp>
        <p:nvSpPr>
          <p:cNvPr id="23" name="object 23"/>
          <p:cNvSpPr/>
          <p:nvPr/>
        </p:nvSpPr>
        <p:spPr>
          <a:xfrm>
            <a:off x="4392311" y="3446253"/>
            <a:ext cx="602827" cy="1689100"/>
          </a:xfrm>
          <a:custGeom>
            <a:avLst/>
            <a:gdLst/>
            <a:ahLst/>
            <a:cxnLst/>
            <a:rect l="l" t="t" r="r" b="b"/>
            <a:pathLst>
              <a:path w="452119" h="1266825">
                <a:moveTo>
                  <a:pt x="0" y="1188063"/>
                </a:moveTo>
                <a:lnTo>
                  <a:pt x="0" y="78503"/>
                </a:lnTo>
                <a:lnTo>
                  <a:pt x="1344" y="64001"/>
                </a:lnTo>
                <a:lnTo>
                  <a:pt x="19536" y="26691"/>
                </a:lnTo>
                <a:lnTo>
                  <a:pt x="53792" y="3907"/>
                </a:lnTo>
                <a:lnTo>
                  <a:pt x="373486" y="0"/>
                </a:lnTo>
                <a:lnTo>
                  <a:pt x="387877" y="1353"/>
                </a:lnTo>
                <a:lnTo>
                  <a:pt x="424969" y="19662"/>
                </a:lnTo>
                <a:lnTo>
                  <a:pt x="447666" y="54108"/>
                </a:lnTo>
                <a:lnTo>
                  <a:pt x="451563" y="1188063"/>
                </a:lnTo>
                <a:lnTo>
                  <a:pt x="450211" y="1202733"/>
                </a:lnTo>
                <a:lnTo>
                  <a:pt x="431947" y="1240105"/>
                </a:lnTo>
                <a:lnTo>
                  <a:pt x="397652" y="1262655"/>
                </a:lnTo>
                <a:lnTo>
                  <a:pt x="78076" y="1266480"/>
                </a:lnTo>
                <a:lnTo>
                  <a:pt x="63630" y="1265149"/>
                </a:lnTo>
                <a:lnTo>
                  <a:pt x="26500" y="1247043"/>
                </a:lnTo>
                <a:lnTo>
                  <a:pt x="3863" y="1212628"/>
                </a:lnTo>
                <a:lnTo>
                  <a:pt x="690" y="1198613"/>
                </a:lnTo>
                <a:lnTo>
                  <a:pt x="0" y="1188063"/>
                </a:lnTo>
                <a:close/>
              </a:path>
            </a:pathLst>
          </a:custGeom>
          <a:ln w="8391">
            <a:solidFill>
              <a:srgbClr val="000000"/>
            </a:solidFill>
          </a:ln>
        </p:spPr>
        <p:txBody>
          <a:bodyPr wrap="square" lIns="0" tIns="0" rIns="0" bIns="0" rtlCol="0"/>
          <a:lstStyle/>
          <a:p>
            <a:endParaRPr sz="2400"/>
          </a:p>
        </p:txBody>
      </p:sp>
      <p:sp>
        <p:nvSpPr>
          <p:cNvPr id="24" name="object 24"/>
          <p:cNvSpPr/>
          <p:nvPr/>
        </p:nvSpPr>
        <p:spPr>
          <a:xfrm>
            <a:off x="4392311" y="5030336"/>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25" name="object 25"/>
          <p:cNvSpPr txBox="1"/>
          <p:nvPr/>
        </p:nvSpPr>
        <p:spPr>
          <a:xfrm>
            <a:off x="4542884" y="4170490"/>
            <a:ext cx="338554" cy="871220"/>
          </a:xfrm>
          <a:prstGeom prst="rect">
            <a:avLst/>
          </a:prstGeom>
        </p:spPr>
        <p:txBody>
          <a:bodyPr vert="vert270" wrap="square" lIns="0" tIns="0" rIns="0" bIns="0" rtlCol="0">
            <a:spAutoFit/>
          </a:bodyPr>
          <a:lstStyle/>
          <a:p>
            <a:pPr marL="16933"/>
            <a:r>
              <a:rPr sz="2200" spc="-7">
                <a:latin typeface="Helvetica"/>
                <a:cs typeface="Helvetica"/>
              </a:rPr>
              <a:t>Gi</a:t>
            </a:r>
            <a:r>
              <a:rPr sz="2200">
                <a:latin typeface="Helvetica"/>
                <a:cs typeface="Helvetica"/>
              </a:rPr>
              <a:t>r</a:t>
            </a:r>
            <a:r>
              <a:rPr sz="2200" spc="-7">
                <a:latin typeface="Helvetica"/>
                <a:cs typeface="Helvetica"/>
              </a:rPr>
              <a:t>ap</a:t>
            </a:r>
            <a:r>
              <a:rPr sz="2200">
                <a:latin typeface="Helvetica"/>
                <a:cs typeface="Helvetica"/>
              </a:rPr>
              <a:t>h</a:t>
            </a:r>
          </a:p>
        </p:txBody>
      </p:sp>
      <p:sp>
        <p:nvSpPr>
          <p:cNvPr id="26" name="object 26"/>
          <p:cNvSpPr/>
          <p:nvPr/>
        </p:nvSpPr>
        <p:spPr>
          <a:xfrm>
            <a:off x="4437372" y="3497708"/>
            <a:ext cx="494480" cy="604477"/>
          </a:xfrm>
          <a:prstGeom prst="rect">
            <a:avLst/>
          </a:prstGeom>
          <a:blipFill>
            <a:blip r:embed="rId12" cstate="print"/>
            <a:stretch>
              <a:fillRect/>
            </a:stretch>
          </a:blipFill>
        </p:spPr>
        <p:txBody>
          <a:bodyPr wrap="square" lIns="0" tIns="0" rIns="0" bIns="0" rtlCol="0"/>
          <a:lstStyle/>
          <a:p>
            <a:endParaRPr sz="2400"/>
          </a:p>
        </p:txBody>
      </p:sp>
      <p:sp>
        <p:nvSpPr>
          <p:cNvPr id="27" name="object 27"/>
          <p:cNvSpPr/>
          <p:nvPr/>
        </p:nvSpPr>
        <p:spPr>
          <a:xfrm>
            <a:off x="5071576" y="3436758"/>
            <a:ext cx="607203" cy="1696397"/>
          </a:xfrm>
          <a:prstGeom prst="rect">
            <a:avLst/>
          </a:prstGeom>
          <a:blipFill>
            <a:blip r:embed="rId13" cstate="print"/>
            <a:stretch>
              <a:fillRect/>
            </a:stretch>
          </a:blipFill>
        </p:spPr>
        <p:txBody>
          <a:bodyPr wrap="square" lIns="0" tIns="0" rIns="0" bIns="0" rtlCol="0"/>
          <a:lstStyle/>
          <a:p>
            <a:endParaRPr sz="2400"/>
          </a:p>
        </p:txBody>
      </p:sp>
      <p:sp>
        <p:nvSpPr>
          <p:cNvPr id="28" name="object 28"/>
          <p:cNvSpPr/>
          <p:nvPr/>
        </p:nvSpPr>
        <p:spPr>
          <a:xfrm>
            <a:off x="5075043" y="3443705"/>
            <a:ext cx="601979" cy="1689100"/>
          </a:xfrm>
          <a:custGeom>
            <a:avLst/>
            <a:gdLst/>
            <a:ahLst/>
            <a:cxnLst/>
            <a:rect l="l" t="t" r="r" b="b"/>
            <a:pathLst>
              <a:path w="451485" h="1266825">
                <a:moveTo>
                  <a:pt x="0" y="1187976"/>
                </a:moveTo>
                <a:lnTo>
                  <a:pt x="0" y="78416"/>
                </a:lnTo>
                <a:lnTo>
                  <a:pt x="1342" y="63933"/>
                </a:lnTo>
                <a:lnTo>
                  <a:pt x="19526" y="26654"/>
                </a:lnTo>
                <a:lnTo>
                  <a:pt x="53811" y="3889"/>
                </a:lnTo>
                <a:lnTo>
                  <a:pt x="372793" y="0"/>
                </a:lnTo>
                <a:lnTo>
                  <a:pt x="387239" y="1354"/>
                </a:lnTo>
                <a:lnTo>
                  <a:pt x="424369" y="19674"/>
                </a:lnTo>
                <a:lnTo>
                  <a:pt x="447006" y="54115"/>
                </a:lnTo>
                <a:lnTo>
                  <a:pt x="450870" y="1187976"/>
                </a:lnTo>
                <a:lnTo>
                  <a:pt x="449525" y="1202478"/>
                </a:lnTo>
                <a:lnTo>
                  <a:pt x="431334" y="1239788"/>
                </a:lnTo>
                <a:lnTo>
                  <a:pt x="397077" y="1262572"/>
                </a:lnTo>
                <a:lnTo>
                  <a:pt x="78076" y="1266480"/>
                </a:lnTo>
                <a:lnTo>
                  <a:pt x="63615" y="1265126"/>
                </a:lnTo>
                <a:lnTo>
                  <a:pt x="26488" y="1246817"/>
                </a:lnTo>
                <a:lnTo>
                  <a:pt x="3872" y="1212371"/>
                </a:lnTo>
                <a:lnTo>
                  <a:pt x="697" y="1198466"/>
                </a:lnTo>
                <a:lnTo>
                  <a:pt x="0" y="1187976"/>
                </a:lnTo>
                <a:close/>
              </a:path>
            </a:pathLst>
          </a:custGeom>
          <a:ln w="8391">
            <a:solidFill>
              <a:srgbClr val="000000"/>
            </a:solidFill>
          </a:ln>
        </p:spPr>
        <p:txBody>
          <a:bodyPr wrap="square" lIns="0" tIns="0" rIns="0" bIns="0" rtlCol="0"/>
          <a:lstStyle/>
          <a:p>
            <a:endParaRPr sz="2400"/>
          </a:p>
        </p:txBody>
      </p:sp>
      <p:sp>
        <p:nvSpPr>
          <p:cNvPr id="29" name="object 29"/>
          <p:cNvSpPr/>
          <p:nvPr/>
        </p:nvSpPr>
        <p:spPr>
          <a:xfrm>
            <a:off x="5075043" y="5027672"/>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0" name="object 30"/>
          <p:cNvSpPr txBox="1"/>
          <p:nvPr/>
        </p:nvSpPr>
        <p:spPr>
          <a:xfrm>
            <a:off x="5225618" y="4283843"/>
            <a:ext cx="338554" cy="777240"/>
          </a:xfrm>
          <a:prstGeom prst="rect">
            <a:avLst/>
          </a:prstGeom>
        </p:spPr>
        <p:txBody>
          <a:bodyPr vert="vert270" wrap="square" lIns="0" tIns="0" rIns="0" bIns="0" rtlCol="0">
            <a:spAutoFit/>
          </a:bodyPr>
          <a:lstStyle/>
          <a:p>
            <a:pPr marL="16933"/>
            <a:r>
              <a:rPr sz="2200" spc="-7">
                <a:latin typeface="Helvetica"/>
                <a:cs typeface="Helvetica"/>
              </a:rPr>
              <a:t>S</a:t>
            </a:r>
            <a:r>
              <a:rPr sz="2200">
                <a:latin typeface="Helvetica"/>
                <a:cs typeface="Helvetica"/>
              </a:rPr>
              <a:t>t</a:t>
            </a:r>
            <a:r>
              <a:rPr sz="2200" spc="-7">
                <a:latin typeface="Helvetica"/>
                <a:cs typeface="Helvetica"/>
              </a:rPr>
              <a:t>or</a:t>
            </a:r>
            <a:r>
              <a:rPr sz="2200">
                <a:latin typeface="Helvetica"/>
                <a:cs typeface="Helvetica"/>
              </a:rPr>
              <a:t>m</a:t>
            </a:r>
          </a:p>
        </p:txBody>
      </p:sp>
      <p:sp>
        <p:nvSpPr>
          <p:cNvPr id="31" name="object 31"/>
          <p:cNvSpPr/>
          <p:nvPr/>
        </p:nvSpPr>
        <p:spPr>
          <a:xfrm>
            <a:off x="5142636" y="3555161"/>
            <a:ext cx="448311" cy="492952"/>
          </a:xfrm>
          <a:prstGeom prst="rect">
            <a:avLst/>
          </a:prstGeom>
          <a:blipFill>
            <a:blip r:embed="rId14" cstate="print"/>
            <a:stretch>
              <a:fillRect/>
            </a:stretch>
          </a:blipFill>
        </p:spPr>
        <p:txBody>
          <a:bodyPr wrap="square" lIns="0" tIns="0" rIns="0" bIns="0" rtlCol="0"/>
          <a:lstStyle/>
          <a:p>
            <a:endParaRPr sz="2400"/>
          </a:p>
        </p:txBody>
      </p:sp>
      <p:sp>
        <p:nvSpPr>
          <p:cNvPr id="32" name="object 32"/>
          <p:cNvSpPr/>
          <p:nvPr/>
        </p:nvSpPr>
        <p:spPr>
          <a:xfrm>
            <a:off x="5754194" y="3445442"/>
            <a:ext cx="607203" cy="1696397"/>
          </a:xfrm>
          <a:prstGeom prst="rect">
            <a:avLst/>
          </a:prstGeom>
          <a:blipFill>
            <a:blip r:embed="rId15" cstate="print"/>
            <a:stretch>
              <a:fillRect/>
            </a:stretch>
          </a:blipFill>
        </p:spPr>
        <p:txBody>
          <a:bodyPr wrap="square" lIns="0" tIns="0" rIns="0" bIns="0" rtlCol="0"/>
          <a:lstStyle/>
          <a:p>
            <a:endParaRPr sz="2400"/>
          </a:p>
        </p:txBody>
      </p:sp>
      <p:sp>
        <p:nvSpPr>
          <p:cNvPr id="33" name="object 33"/>
          <p:cNvSpPr/>
          <p:nvPr/>
        </p:nvSpPr>
        <p:spPr>
          <a:xfrm>
            <a:off x="5760202" y="3447063"/>
            <a:ext cx="601979" cy="1688253"/>
          </a:xfrm>
          <a:custGeom>
            <a:avLst/>
            <a:gdLst/>
            <a:ahLst/>
            <a:cxnLst/>
            <a:rect l="l" t="t" r="r" b="b"/>
            <a:pathLst>
              <a:path w="451485" h="1266189">
                <a:moveTo>
                  <a:pt x="0" y="1187455"/>
                </a:moveTo>
                <a:lnTo>
                  <a:pt x="0" y="78503"/>
                </a:lnTo>
                <a:lnTo>
                  <a:pt x="1350" y="63838"/>
                </a:lnTo>
                <a:lnTo>
                  <a:pt x="19595" y="26446"/>
                </a:lnTo>
                <a:lnTo>
                  <a:pt x="53858" y="3850"/>
                </a:lnTo>
                <a:lnTo>
                  <a:pt x="372793" y="0"/>
                </a:lnTo>
                <a:lnTo>
                  <a:pt x="387254" y="1332"/>
                </a:lnTo>
                <a:lnTo>
                  <a:pt x="424381" y="19454"/>
                </a:lnTo>
                <a:lnTo>
                  <a:pt x="446997" y="53876"/>
                </a:lnTo>
                <a:lnTo>
                  <a:pt x="450870" y="1187455"/>
                </a:lnTo>
                <a:lnTo>
                  <a:pt x="449527" y="1202125"/>
                </a:lnTo>
                <a:lnTo>
                  <a:pt x="431343" y="1239497"/>
                </a:lnTo>
                <a:lnTo>
                  <a:pt x="397058" y="1262047"/>
                </a:lnTo>
                <a:lnTo>
                  <a:pt x="78076" y="1265872"/>
                </a:lnTo>
                <a:lnTo>
                  <a:pt x="63677" y="1264541"/>
                </a:lnTo>
                <a:lnTo>
                  <a:pt x="26570" y="1246435"/>
                </a:lnTo>
                <a:lnTo>
                  <a:pt x="3879" y="1212020"/>
                </a:lnTo>
                <a:lnTo>
                  <a:pt x="693" y="1198005"/>
                </a:lnTo>
                <a:lnTo>
                  <a:pt x="0" y="1187455"/>
                </a:lnTo>
                <a:close/>
              </a:path>
            </a:pathLst>
          </a:custGeom>
          <a:ln w="8391">
            <a:solidFill>
              <a:srgbClr val="000000"/>
            </a:solidFill>
          </a:ln>
        </p:spPr>
        <p:txBody>
          <a:bodyPr wrap="square" lIns="0" tIns="0" rIns="0" bIns="0" rtlCol="0"/>
          <a:lstStyle/>
          <a:p>
            <a:endParaRPr sz="2400"/>
          </a:p>
        </p:txBody>
      </p:sp>
      <p:sp>
        <p:nvSpPr>
          <p:cNvPr id="34" name="object 34"/>
          <p:cNvSpPr/>
          <p:nvPr/>
        </p:nvSpPr>
        <p:spPr>
          <a:xfrm>
            <a:off x="5760202" y="5030336"/>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5" name="object 35"/>
          <p:cNvSpPr txBox="1"/>
          <p:nvPr/>
        </p:nvSpPr>
        <p:spPr>
          <a:xfrm>
            <a:off x="5910775" y="4266344"/>
            <a:ext cx="338554" cy="762000"/>
          </a:xfrm>
          <a:prstGeom prst="rect">
            <a:avLst/>
          </a:prstGeom>
        </p:spPr>
        <p:txBody>
          <a:bodyPr vert="vert270" wrap="square" lIns="0" tIns="0" rIns="0" bIns="0" rtlCol="0">
            <a:spAutoFit/>
          </a:bodyPr>
          <a:lstStyle/>
          <a:p>
            <a:pPr marL="16933"/>
            <a:r>
              <a:rPr sz="2200" spc="-7">
                <a:latin typeface="Helvetica"/>
                <a:cs typeface="Helvetica"/>
              </a:rPr>
              <a:t>Spa</a:t>
            </a:r>
            <a:r>
              <a:rPr sz="2200">
                <a:latin typeface="Helvetica"/>
                <a:cs typeface="Helvetica"/>
              </a:rPr>
              <a:t>rk</a:t>
            </a:r>
          </a:p>
        </p:txBody>
      </p:sp>
      <p:sp>
        <p:nvSpPr>
          <p:cNvPr id="36" name="object 36"/>
          <p:cNvSpPr/>
          <p:nvPr/>
        </p:nvSpPr>
        <p:spPr>
          <a:xfrm>
            <a:off x="5820976" y="3539369"/>
            <a:ext cx="365987" cy="593247"/>
          </a:xfrm>
          <a:prstGeom prst="rect">
            <a:avLst/>
          </a:prstGeom>
          <a:blipFill>
            <a:blip r:embed="rId16" cstate="print"/>
            <a:stretch>
              <a:fillRect/>
            </a:stretch>
          </a:blipFill>
        </p:spPr>
        <p:txBody>
          <a:bodyPr wrap="square" lIns="0" tIns="0" rIns="0" bIns="0" rtlCol="0"/>
          <a:lstStyle/>
          <a:p>
            <a:endParaRPr sz="2400"/>
          </a:p>
        </p:txBody>
      </p:sp>
      <p:sp>
        <p:nvSpPr>
          <p:cNvPr id="37" name="object 37"/>
          <p:cNvSpPr/>
          <p:nvPr/>
        </p:nvSpPr>
        <p:spPr>
          <a:xfrm>
            <a:off x="1632810" y="4523536"/>
            <a:ext cx="2680668" cy="609653"/>
          </a:xfrm>
          <a:prstGeom prst="rect">
            <a:avLst/>
          </a:prstGeom>
          <a:blipFill>
            <a:blip r:embed="rId17" cstate="print"/>
            <a:stretch>
              <a:fillRect/>
            </a:stretch>
          </a:blipFill>
        </p:spPr>
        <p:txBody>
          <a:bodyPr wrap="square" lIns="0" tIns="0" rIns="0" bIns="0" rtlCol="0"/>
          <a:lstStyle/>
          <a:p>
            <a:endParaRPr sz="2400"/>
          </a:p>
        </p:txBody>
      </p:sp>
      <p:sp>
        <p:nvSpPr>
          <p:cNvPr id="38" name="object 38"/>
          <p:cNvSpPr/>
          <p:nvPr/>
        </p:nvSpPr>
        <p:spPr>
          <a:xfrm>
            <a:off x="1633676" y="4527010"/>
            <a:ext cx="2678007" cy="603673"/>
          </a:xfrm>
          <a:custGeom>
            <a:avLst/>
            <a:gdLst/>
            <a:ahLst/>
            <a:cxnLst/>
            <a:rect l="l" t="t" r="r" b="b"/>
            <a:pathLst>
              <a:path w="2008505" h="452754">
                <a:moveTo>
                  <a:pt x="78085" y="0"/>
                </a:moveTo>
                <a:lnTo>
                  <a:pt x="1930500" y="0"/>
                </a:lnTo>
                <a:lnTo>
                  <a:pt x="1944905" y="1336"/>
                </a:lnTo>
                <a:lnTo>
                  <a:pt x="1981938" y="19514"/>
                </a:lnTo>
                <a:lnTo>
                  <a:pt x="2004497" y="54033"/>
                </a:lnTo>
                <a:lnTo>
                  <a:pt x="2008317" y="374282"/>
                </a:lnTo>
                <a:lnTo>
                  <a:pt x="2006970" y="388788"/>
                </a:lnTo>
                <a:lnTo>
                  <a:pt x="1988755" y="426113"/>
                </a:lnTo>
                <a:lnTo>
                  <a:pt x="1954485" y="448860"/>
                </a:lnTo>
                <a:lnTo>
                  <a:pt x="78085" y="452698"/>
                </a:lnTo>
                <a:lnTo>
                  <a:pt x="63628" y="451344"/>
                </a:lnTo>
                <a:lnTo>
                  <a:pt x="26490" y="433026"/>
                </a:lnTo>
                <a:lnTo>
                  <a:pt x="3862" y="398588"/>
                </a:lnTo>
                <a:lnTo>
                  <a:pt x="0" y="78503"/>
                </a:lnTo>
                <a:lnTo>
                  <a:pt x="1342" y="63838"/>
                </a:lnTo>
                <a:lnTo>
                  <a:pt x="19523" y="26448"/>
                </a:lnTo>
                <a:lnTo>
                  <a:pt x="53778" y="3852"/>
                </a:lnTo>
                <a:lnTo>
                  <a:pt x="67625" y="693"/>
                </a:lnTo>
                <a:lnTo>
                  <a:pt x="78085" y="0"/>
                </a:lnTo>
                <a:close/>
              </a:path>
            </a:pathLst>
          </a:custGeom>
          <a:ln w="8406">
            <a:solidFill>
              <a:srgbClr val="000000"/>
            </a:solidFill>
          </a:ln>
        </p:spPr>
        <p:txBody>
          <a:bodyPr wrap="square" lIns="0" tIns="0" rIns="0" bIns="0" rtlCol="0"/>
          <a:lstStyle/>
          <a:p>
            <a:endParaRPr sz="2400"/>
          </a:p>
        </p:txBody>
      </p:sp>
      <p:sp>
        <p:nvSpPr>
          <p:cNvPr id="39" name="object 39"/>
          <p:cNvSpPr/>
          <p:nvPr/>
        </p:nvSpPr>
        <p:spPr>
          <a:xfrm>
            <a:off x="1737790" y="4527009"/>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0" name="object 40"/>
          <p:cNvSpPr/>
          <p:nvPr/>
        </p:nvSpPr>
        <p:spPr>
          <a:xfrm>
            <a:off x="3296635" y="4627373"/>
            <a:ext cx="947379" cy="389091"/>
          </a:xfrm>
          <a:prstGeom prst="rect">
            <a:avLst/>
          </a:prstGeom>
          <a:blipFill>
            <a:blip r:embed="rId18" cstate="print"/>
            <a:stretch>
              <a:fillRect/>
            </a:stretch>
          </a:blipFill>
        </p:spPr>
        <p:txBody>
          <a:bodyPr wrap="square" lIns="0" tIns="0" rIns="0" bIns="0" rtlCol="0"/>
          <a:lstStyle/>
          <a:p>
            <a:endParaRPr sz="2400"/>
          </a:p>
        </p:txBody>
      </p:sp>
      <p:sp>
        <p:nvSpPr>
          <p:cNvPr id="41" name="object 41"/>
          <p:cNvSpPr/>
          <p:nvPr/>
        </p:nvSpPr>
        <p:spPr>
          <a:xfrm>
            <a:off x="1632810" y="5217680"/>
            <a:ext cx="5387101" cy="609653"/>
          </a:xfrm>
          <a:prstGeom prst="rect">
            <a:avLst/>
          </a:prstGeom>
          <a:blipFill>
            <a:blip r:embed="rId19" cstate="print"/>
            <a:stretch>
              <a:fillRect/>
            </a:stretch>
          </a:blipFill>
        </p:spPr>
        <p:txBody>
          <a:bodyPr wrap="square" lIns="0" tIns="0" rIns="0" bIns="0" rtlCol="0"/>
          <a:lstStyle/>
          <a:p>
            <a:endParaRPr sz="2400"/>
          </a:p>
        </p:txBody>
      </p:sp>
      <p:sp>
        <p:nvSpPr>
          <p:cNvPr id="42" name="object 42"/>
          <p:cNvSpPr/>
          <p:nvPr/>
        </p:nvSpPr>
        <p:spPr>
          <a:xfrm>
            <a:off x="1633675" y="5224628"/>
            <a:ext cx="5387339" cy="603673"/>
          </a:xfrm>
          <a:custGeom>
            <a:avLst/>
            <a:gdLst/>
            <a:ahLst/>
            <a:cxnLst/>
            <a:rect l="l" t="t" r="r" b="b"/>
            <a:pathLst>
              <a:path w="4040504" h="452754">
                <a:moveTo>
                  <a:pt x="78085" y="0"/>
                </a:moveTo>
                <a:lnTo>
                  <a:pt x="3962232" y="0"/>
                </a:lnTo>
                <a:lnTo>
                  <a:pt x="3976619" y="1352"/>
                </a:lnTo>
                <a:lnTo>
                  <a:pt x="4013730" y="19642"/>
                </a:lnTo>
                <a:lnTo>
                  <a:pt x="4036473" y="54056"/>
                </a:lnTo>
                <a:lnTo>
                  <a:pt x="4040395" y="374238"/>
                </a:lnTo>
                <a:lnTo>
                  <a:pt x="4039043" y="388896"/>
                </a:lnTo>
                <a:lnTo>
                  <a:pt x="4020774" y="426263"/>
                </a:lnTo>
                <a:lnTo>
                  <a:pt x="3986489" y="448849"/>
                </a:lnTo>
                <a:lnTo>
                  <a:pt x="78085" y="452707"/>
                </a:lnTo>
                <a:lnTo>
                  <a:pt x="63633" y="451375"/>
                </a:lnTo>
                <a:lnTo>
                  <a:pt x="26504" y="433259"/>
                </a:lnTo>
                <a:lnTo>
                  <a:pt x="3872" y="398842"/>
                </a:lnTo>
                <a:lnTo>
                  <a:pt x="0" y="78503"/>
                </a:lnTo>
                <a:lnTo>
                  <a:pt x="1342" y="64002"/>
                </a:lnTo>
                <a:lnTo>
                  <a:pt x="19523" y="26693"/>
                </a:lnTo>
                <a:lnTo>
                  <a:pt x="53778" y="3908"/>
                </a:lnTo>
                <a:lnTo>
                  <a:pt x="67625" y="704"/>
                </a:lnTo>
                <a:lnTo>
                  <a:pt x="78085" y="0"/>
                </a:lnTo>
                <a:close/>
              </a:path>
            </a:pathLst>
          </a:custGeom>
          <a:ln w="8407">
            <a:solidFill>
              <a:srgbClr val="000000"/>
            </a:solidFill>
          </a:ln>
        </p:spPr>
        <p:txBody>
          <a:bodyPr wrap="square" lIns="0" tIns="0" rIns="0" bIns="0" rtlCol="0"/>
          <a:lstStyle/>
          <a:p>
            <a:endParaRPr sz="2400"/>
          </a:p>
        </p:txBody>
      </p:sp>
      <p:sp>
        <p:nvSpPr>
          <p:cNvPr id="43" name="object 43"/>
          <p:cNvSpPr/>
          <p:nvPr/>
        </p:nvSpPr>
        <p:spPr>
          <a:xfrm>
            <a:off x="1737790" y="5224627"/>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4" name="object 44"/>
          <p:cNvSpPr/>
          <p:nvPr/>
        </p:nvSpPr>
        <p:spPr>
          <a:xfrm>
            <a:off x="4238642" y="5287279"/>
            <a:ext cx="2096723" cy="468509"/>
          </a:xfrm>
          <a:prstGeom prst="rect">
            <a:avLst/>
          </a:prstGeom>
          <a:blipFill>
            <a:blip r:embed="rId20" cstate="print"/>
            <a:stretch>
              <a:fillRect/>
            </a:stretch>
          </a:blipFill>
        </p:spPr>
        <p:txBody>
          <a:bodyPr wrap="square" lIns="0" tIns="0" rIns="0" bIns="0" rtlCol="0"/>
          <a:lstStyle/>
          <a:p>
            <a:endParaRPr sz="2400"/>
          </a:p>
        </p:txBody>
      </p:sp>
      <p:sp>
        <p:nvSpPr>
          <p:cNvPr id="45" name="object 45"/>
          <p:cNvSpPr/>
          <p:nvPr/>
        </p:nvSpPr>
        <p:spPr>
          <a:xfrm>
            <a:off x="8402742" y="3429000"/>
            <a:ext cx="615811" cy="3083643"/>
          </a:xfrm>
          <a:prstGeom prst="rect">
            <a:avLst/>
          </a:prstGeom>
          <a:blipFill>
            <a:blip r:embed="rId21" cstate="print"/>
            <a:stretch>
              <a:fillRect/>
            </a:stretch>
          </a:blipFill>
        </p:spPr>
        <p:txBody>
          <a:bodyPr wrap="square" lIns="0" tIns="0" rIns="0" bIns="0" rtlCol="0"/>
          <a:lstStyle/>
          <a:p>
            <a:endParaRPr sz="2400"/>
          </a:p>
        </p:txBody>
      </p:sp>
      <p:sp>
        <p:nvSpPr>
          <p:cNvPr id="46" name="object 46"/>
          <p:cNvSpPr/>
          <p:nvPr/>
        </p:nvSpPr>
        <p:spPr>
          <a:xfrm>
            <a:off x="8411291" y="3435020"/>
            <a:ext cx="602827" cy="3078480"/>
          </a:xfrm>
          <a:custGeom>
            <a:avLst/>
            <a:gdLst/>
            <a:ahLst/>
            <a:cxnLst/>
            <a:rect l="l" t="t" r="r" b="b"/>
            <a:pathLst>
              <a:path w="452120" h="2308860">
                <a:moveTo>
                  <a:pt x="0" y="2230592"/>
                </a:moveTo>
                <a:lnTo>
                  <a:pt x="0" y="78243"/>
                </a:lnTo>
                <a:lnTo>
                  <a:pt x="1347" y="63758"/>
                </a:lnTo>
                <a:lnTo>
                  <a:pt x="19585" y="26533"/>
                </a:lnTo>
                <a:lnTo>
                  <a:pt x="53942" y="3854"/>
                </a:lnTo>
                <a:lnTo>
                  <a:pt x="373486" y="0"/>
                </a:lnTo>
                <a:lnTo>
                  <a:pt x="387901" y="1351"/>
                </a:lnTo>
                <a:lnTo>
                  <a:pt x="425039" y="19638"/>
                </a:lnTo>
                <a:lnTo>
                  <a:pt x="447717" y="54063"/>
                </a:lnTo>
                <a:lnTo>
                  <a:pt x="451563" y="2230592"/>
                </a:lnTo>
                <a:lnTo>
                  <a:pt x="450208" y="2245095"/>
                </a:lnTo>
                <a:lnTo>
                  <a:pt x="431909" y="2282343"/>
                </a:lnTo>
                <a:lnTo>
                  <a:pt x="397555" y="2305009"/>
                </a:lnTo>
                <a:lnTo>
                  <a:pt x="373486" y="2308846"/>
                </a:lnTo>
                <a:lnTo>
                  <a:pt x="78163" y="2308846"/>
                </a:lnTo>
                <a:lnTo>
                  <a:pt x="63684" y="2307497"/>
                </a:lnTo>
                <a:lnTo>
                  <a:pt x="26494" y="2289240"/>
                </a:lnTo>
                <a:lnTo>
                  <a:pt x="3849" y="2254847"/>
                </a:lnTo>
                <a:lnTo>
                  <a:pt x="683" y="2240949"/>
                </a:lnTo>
                <a:lnTo>
                  <a:pt x="0" y="2230592"/>
                </a:lnTo>
                <a:close/>
              </a:path>
            </a:pathLst>
          </a:custGeom>
          <a:ln w="8390">
            <a:solidFill>
              <a:srgbClr val="000000"/>
            </a:solidFill>
          </a:ln>
        </p:spPr>
        <p:txBody>
          <a:bodyPr wrap="square" lIns="0" tIns="0" rIns="0" bIns="0" rtlCol="0"/>
          <a:lstStyle/>
          <a:p>
            <a:endParaRPr sz="2400"/>
          </a:p>
        </p:txBody>
      </p:sp>
      <p:sp>
        <p:nvSpPr>
          <p:cNvPr id="47" name="object 47"/>
          <p:cNvSpPr/>
          <p:nvPr/>
        </p:nvSpPr>
        <p:spPr>
          <a:xfrm>
            <a:off x="8411291" y="6409144"/>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8" name="object 48"/>
          <p:cNvSpPr txBox="1"/>
          <p:nvPr/>
        </p:nvSpPr>
        <p:spPr>
          <a:xfrm>
            <a:off x="8593176" y="5081817"/>
            <a:ext cx="338554" cy="1273387"/>
          </a:xfrm>
          <a:prstGeom prst="rect">
            <a:avLst/>
          </a:prstGeom>
        </p:spPr>
        <p:txBody>
          <a:bodyPr vert="vert270" wrap="square" lIns="0" tIns="0" rIns="0" bIns="0" rtlCol="0">
            <a:spAutoFit/>
          </a:bodyPr>
          <a:lstStyle/>
          <a:p>
            <a:pPr marL="16933"/>
            <a:r>
              <a:rPr sz="2200" spc="-7">
                <a:latin typeface="Helvetica"/>
                <a:cs typeface="Helvetica"/>
              </a:rPr>
              <a:t>Mon</a:t>
            </a:r>
            <a:r>
              <a:rPr sz="2200">
                <a:latin typeface="Helvetica"/>
                <a:cs typeface="Helvetica"/>
              </a:rPr>
              <a:t>g</a:t>
            </a:r>
            <a:r>
              <a:rPr sz="2200" spc="-7">
                <a:latin typeface="Helvetica"/>
                <a:cs typeface="Helvetica"/>
              </a:rPr>
              <a:t>oD</a:t>
            </a:r>
            <a:r>
              <a:rPr sz="2200">
                <a:latin typeface="Helvetica"/>
                <a:cs typeface="Helvetica"/>
              </a:rPr>
              <a:t>B</a:t>
            </a:r>
          </a:p>
        </p:txBody>
      </p:sp>
      <p:sp>
        <p:nvSpPr>
          <p:cNvPr id="49" name="object 49"/>
          <p:cNvSpPr/>
          <p:nvPr/>
        </p:nvSpPr>
        <p:spPr>
          <a:xfrm>
            <a:off x="8423424" y="3506346"/>
            <a:ext cx="601183" cy="645281"/>
          </a:xfrm>
          <a:prstGeom prst="rect">
            <a:avLst/>
          </a:prstGeom>
          <a:blipFill>
            <a:blip r:embed="rId22" cstate="print"/>
            <a:stretch>
              <a:fillRect/>
            </a:stretch>
          </a:blipFill>
        </p:spPr>
        <p:txBody>
          <a:bodyPr wrap="square" lIns="0" tIns="0" rIns="0" bIns="0" rtlCol="0"/>
          <a:lstStyle/>
          <a:p>
            <a:endParaRPr sz="2400"/>
          </a:p>
        </p:txBody>
      </p:sp>
      <p:sp>
        <p:nvSpPr>
          <p:cNvPr id="50" name="object 50"/>
          <p:cNvSpPr/>
          <p:nvPr/>
        </p:nvSpPr>
        <p:spPr>
          <a:xfrm>
            <a:off x="7736416" y="3429000"/>
            <a:ext cx="607203" cy="3083643"/>
          </a:xfrm>
          <a:prstGeom prst="rect">
            <a:avLst/>
          </a:prstGeom>
          <a:blipFill>
            <a:blip r:embed="rId23" cstate="print"/>
            <a:stretch>
              <a:fillRect/>
            </a:stretch>
          </a:blipFill>
        </p:spPr>
        <p:txBody>
          <a:bodyPr wrap="square" lIns="0" tIns="0" rIns="0" bIns="0" rtlCol="0"/>
          <a:lstStyle/>
          <a:p>
            <a:endParaRPr sz="2400"/>
          </a:p>
        </p:txBody>
      </p:sp>
      <p:sp>
        <p:nvSpPr>
          <p:cNvPr id="51" name="object 51"/>
          <p:cNvSpPr/>
          <p:nvPr/>
        </p:nvSpPr>
        <p:spPr>
          <a:xfrm>
            <a:off x="7743348" y="3435020"/>
            <a:ext cx="601979" cy="3078480"/>
          </a:xfrm>
          <a:custGeom>
            <a:avLst/>
            <a:gdLst/>
            <a:ahLst/>
            <a:cxnLst/>
            <a:rect l="l" t="t" r="r" b="b"/>
            <a:pathLst>
              <a:path w="451485" h="2308860">
                <a:moveTo>
                  <a:pt x="0" y="2230592"/>
                </a:moveTo>
                <a:lnTo>
                  <a:pt x="0" y="78243"/>
                </a:lnTo>
                <a:lnTo>
                  <a:pt x="1345" y="63750"/>
                </a:lnTo>
                <a:lnTo>
                  <a:pt x="19567" y="26510"/>
                </a:lnTo>
                <a:lnTo>
                  <a:pt x="53916" y="3837"/>
                </a:lnTo>
                <a:lnTo>
                  <a:pt x="373399" y="0"/>
                </a:lnTo>
                <a:lnTo>
                  <a:pt x="387884" y="1351"/>
                </a:lnTo>
                <a:lnTo>
                  <a:pt x="425057" y="19638"/>
                </a:lnTo>
                <a:lnTo>
                  <a:pt x="447655" y="54063"/>
                </a:lnTo>
                <a:lnTo>
                  <a:pt x="451476" y="2230592"/>
                </a:lnTo>
                <a:lnTo>
                  <a:pt x="450131" y="2245095"/>
                </a:lnTo>
                <a:lnTo>
                  <a:pt x="431911" y="2282343"/>
                </a:lnTo>
                <a:lnTo>
                  <a:pt x="397567" y="2305009"/>
                </a:lnTo>
                <a:lnTo>
                  <a:pt x="78076" y="2308846"/>
                </a:lnTo>
                <a:lnTo>
                  <a:pt x="63592" y="2307496"/>
                </a:lnTo>
                <a:lnTo>
                  <a:pt x="26422" y="2289220"/>
                </a:lnTo>
                <a:lnTo>
                  <a:pt x="3823" y="2254795"/>
                </a:lnTo>
                <a:lnTo>
                  <a:pt x="673" y="2240885"/>
                </a:lnTo>
                <a:lnTo>
                  <a:pt x="0" y="2230592"/>
                </a:lnTo>
                <a:close/>
              </a:path>
            </a:pathLst>
          </a:custGeom>
          <a:ln w="8390">
            <a:solidFill>
              <a:srgbClr val="000000"/>
            </a:solidFill>
          </a:ln>
        </p:spPr>
        <p:txBody>
          <a:bodyPr wrap="square" lIns="0" tIns="0" rIns="0" bIns="0" rtlCol="0"/>
          <a:lstStyle/>
          <a:p>
            <a:endParaRPr sz="2400"/>
          </a:p>
        </p:txBody>
      </p:sp>
      <p:sp>
        <p:nvSpPr>
          <p:cNvPr id="52" name="object 52"/>
          <p:cNvSpPr/>
          <p:nvPr/>
        </p:nvSpPr>
        <p:spPr>
          <a:xfrm>
            <a:off x="7743348" y="6409144"/>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3" name="object 53"/>
          <p:cNvSpPr txBox="1"/>
          <p:nvPr/>
        </p:nvSpPr>
        <p:spPr>
          <a:xfrm>
            <a:off x="7893923" y="4964674"/>
            <a:ext cx="338554" cy="1381759"/>
          </a:xfrm>
          <a:prstGeom prst="rect">
            <a:avLst/>
          </a:prstGeom>
        </p:spPr>
        <p:txBody>
          <a:bodyPr vert="vert270" wrap="square" lIns="0" tIns="0" rIns="0" bIns="0" rtlCol="0">
            <a:spAutoFit/>
          </a:bodyPr>
          <a:lstStyle/>
          <a:p>
            <a:pPr marL="16933"/>
            <a:r>
              <a:rPr sz="2200" spc="-7">
                <a:latin typeface="Helvetica"/>
                <a:cs typeface="Helvetica"/>
              </a:rPr>
              <a:t>Ca</a:t>
            </a:r>
            <a:r>
              <a:rPr sz="2200">
                <a:latin typeface="Helvetica"/>
                <a:cs typeface="Helvetica"/>
              </a:rPr>
              <a:t>ss</a:t>
            </a:r>
            <a:r>
              <a:rPr sz="2200" spc="-7">
                <a:latin typeface="Helvetica"/>
                <a:cs typeface="Helvetica"/>
              </a:rPr>
              <a:t>an</a:t>
            </a:r>
            <a:r>
              <a:rPr sz="2200">
                <a:latin typeface="Helvetica"/>
                <a:cs typeface="Helvetica"/>
              </a:rPr>
              <a:t>d</a:t>
            </a:r>
            <a:r>
              <a:rPr sz="2200" spc="-7">
                <a:latin typeface="Helvetica"/>
                <a:cs typeface="Helvetica"/>
              </a:rPr>
              <a:t>r</a:t>
            </a:r>
            <a:r>
              <a:rPr sz="2200">
                <a:latin typeface="Helvetica"/>
                <a:cs typeface="Helvetica"/>
              </a:rPr>
              <a:t>a</a:t>
            </a:r>
          </a:p>
        </p:txBody>
      </p:sp>
      <p:sp>
        <p:nvSpPr>
          <p:cNvPr id="54" name="object 54"/>
          <p:cNvSpPr/>
          <p:nvPr/>
        </p:nvSpPr>
        <p:spPr>
          <a:xfrm>
            <a:off x="7833703" y="3509819"/>
            <a:ext cx="404993" cy="554736"/>
          </a:xfrm>
          <a:prstGeom prst="rect">
            <a:avLst/>
          </a:prstGeom>
          <a:blipFill>
            <a:blip r:embed="rId24" cstate="print"/>
            <a:stretch>
              <a:fillRect/>
            </a:stretch>
          </a:blipFill>
        </p:spPr>
        <p:txBody>
          <a:bodyPr wrap="square" lIns="0" tIns="0" rIns="0" bIns="0" rtlCol="0"/>
          <a:lstStyle/>
          <a:p>
            <a:endParaRPr sz="2400"/>
          </a:p>
        </p:txBody>
      </p:sp>
      <p:sp>
        <p:nvSpPr>
          <p:cNvPr id="55" name="object 55"/>
          <p:cNvSpPr/>
          <p:nvPr/>
        </p:nvSpPr>
        <p:spPr>
          <a:xfrm>
            <a:off x="1633676" y="5909288"/>
            <a:ext cx="6061287" cy="604520"/>
          </a:xfrm>
          <a:custGeom>
            <a:avLst/>
            <a:gdLst/>
            <a:ahLst/>
            <a:cxnLst/>
            <a:rect l="l" t="t" r="r" b="b"/>
            <a:pathLst>
              <a:path w="4545965" h="453389">
                <a:moveTo>
                  <a:pt x="4467782" y="0"/>
                </a:moveTo>
                <a:lnTo>
                  <a:pt x="78085" y="0"/>
                </a:lnTo>
                <a:lnTo>
                  <a:pt x="67803" y="677"/>
                </a:lnTo>
                <a:lnTo>
                  <a:pt x="29566" y="17004"/>
                </a:lnTo>
                <a:lnTo>
                  <a:pt x="5223" y="50134"/>
                </a:lnTo>
                <a:lnTo>
                  <a:pt x="0" y="78260"/>
                </a:lnTo>
                <a:lnTo>
                  <a:pt x="674" y="385191"/>
                </a:lnTo>
                <a:lnTo>
                  <a:pt x="16962" y="423512"/>
                </a:lnTo>
                <a:lnTo>
                  <a:pt x="50019" y="447910"/>
                </a:lnTo>
                <a:lnTo>
                  <a:pt x="78085" y="453145"/>
                </a:lnTo>
                <a:lnTo>
                  <a:pt x="4478009" y="452470"/>
                </a:lnTo>
                <a:lnTo>
                  <a:pt x="4516201" y="436148"/>
                </a:lnTo>
                <a:lnTo>
                  <a:pt x="4540609" y="403019"/>
                </a:lnTo>
                <a:lnTo>
                  <a:pt x="4545859" y="374891"/>
                </a:lnTo>
                <a:lnTo>
                  <a:pt x="4545180" y="67962"/>
                </a:lnTo>
                <a:lnTo>
                  <a:pt x="4528832" y="29637"/>
                </a:lnTo>
                <a:lnTo>
                  <a:pt x="4495759" y="5236"/>
                </a:lnTo>
                <a:lnTo>
                  <a:pt x="4467782" y="0"/>
                </a:lnTo>
                <a:close/>
              </a:path>
            </a:pathLst>
          </a:custGeom>
          <a:solidFill>
            <a:srgbClr val="FFFFFF"/>
          </a:solidFill>
        </p:spPr>
        <p:txBody>
          <a:bodyPr wrap="square" lIns="0" tIns="0" rIns="0" bIns="0" rtlCol="0"/>
          <a:lstStyle/>
          <a:p>
            <a:endParaRPr sz="2400"/>
          </a:p>
        </p:txBody>
      </p:sp>
      <p:sp>
        <p:nvSpPr>
          <p:cNvPr id="56" name="object 56"/>
          <p:cNvSpPr/>
          <p:nvPr/>
        </p:nvSpPr>
        <p:spPr>
          <a:xfrm>
            <a:off x="1633676" y="5909288"/>
            <a:ext cx="6061287" cy="604520"/>
          </a:xfrm>
          <a:custGeom>
            <a:avLst/>
            <a:gdLst/>
            <a:ahLst/>
            <a:cxnLst/>
            <a:rect l="l" t="t" r="r" b="b"/>
            <a:pathLst>
              <a:path w="4545965" h="453389">
                <a:moveTo>
                  <a:pt x="78085" y="0"/>
                </a:moveTo>
                <a:lnTo>
                  <a:pt x="4467782" y="0"/>
                </a:lnTo>
                <a:lnTo>
                  <a:pt x="4482195" y="1350"/>
                </a:lnTo>
                <a:lnTo>
                  <a:pt x="4519330" y="19627"/>
                </a:lnTo>
                <a:lnTo>
                  <a:pt x="4542010" y="54052"/>
                </a:lnTo>
                <a:lnTo>
                  <a:pt x="4545859" y="374891"/>
                </a:lnTo>
                <a:lnTo>
                  <a:pt x="4544504" y="389394"/>
                </a:lnTo>
                <a:lnTo>
                  <a:pt x="4526205" y="426642"/>
                </a:lnTo>
                <a:lnTo>
                  <a:pt x="4491850" y="449308"/>
                </a:lnTo>
                <a:lnTo>
                  <a:pt x="78085" y="453145"/>
                </a:lnTo>
                <a:lnTo>
                  <a:pt x="63613" y="451795"/>
                </a:lnTo>
                <a:lnTo>
                  <a:pt x="26447" y="433521"/>
                </a:lnTo>
                <a:lnTo>
                  <a:pt x="3830" y="399100"/>
                </a:lnTo>
                <a:lnTo>
                  <a:pt x="0" y="78260"/>
                </a:lnTo>
                <a:lnTo>
                  <a:pt x="1346" y="63758"/>
                </a:lnTo>
                <a:lnTo>
                  <a:pt x="19579" y="26510"/>
                </a:lnTo>
                <a:lnTo>
                  <a:pt x="53924" y="3840"/>
                </a:lnTo>
                <a:lnTo>
                  <a:pt x="67803" y="677"/>
                </a:lnTo>
                <a:lnTo>
                  <a:pt x="78085" y="0"/>
                </a:lnTo>
                <a:close/>
              </a:path>
            </a:pathLst>
          </a:custGeom>
          <a:ln w="8407">
            <a:solidFill>
              <a:srgbClr val="000000"/>
            </a:solidFill>
          </a:ln>
        </p:spPr>
        <p:txBody>
          <a:bodyPr wrap="square" lIns="0" tIns="0" rIns="0" bIns="0" rtlCol="0"/>
          <a:lstStyle/>
          <a:p>
            <a:endParaRPr sz="2400"/>
          </a:p>
        </p:txBody>
      </p:sp>
      <p:sp>
        <p:nvSpPr>
          <p:cNvPr id="57" name="object 57"/>
          <p:cNvSpPr/>
          <p:nvPr/>
        </p:nvSpPr>
        <p:spPr>
          <a:xfrm>
            <a:off x="1737790" y="5909288"/>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8" name="object 58"/>
          <p:cNvSpPr txBox="1"/>
          <p:nvPr/>
        </p:nvSpPr>
        <p:spPr>
          <a:xfrm>
            <a:off x="1742659" y="4677941"/>
            <a:ext cx="2302085" cy="1764650"/>
          </a:xfrm>
          <a:prstGeom prst="rect">
            <a:avLst/>
          </a:prstGeom>
        </p:spPr>
        <p:txBody>
          <a:bodyPr vert="horz" wrap="square" lIns="0" tIns="0" rIns="0" bIns="0" rtlCol="0">
            <a:spAutoFit/>
          </a:bodyPr>
          <a:lstStyle/>
          <a:p>
            <a:pPr marL="16933"/>
            <a:r>
              <a:rPr sz="2200" spc="-33">
                <a:latin typeface="Helvetica"/>
                <a:cs typeface="Helvetica"/>
              </a:rPr>
              <a:t>M</a:t>
            </a:r>
            <a:r>
              <a:rPr sz="2200" spc="-13">
                <a:latin typeface="Helvetica"/>
                <a:cs typeface="Helvetica"/>
              </a:rPr>
              <a:t>a</a:t>
            </a:r>
            <a:r>
              <a:rPr sz="2200" spc="-20">
                <a:latin typeface="Helvetica"/>
                <a:cs typeface="Helvetica"/>
              </a:rPr>
              <a:t>pRedu</a:t>
            </a:r>
            <a:r>
              <a:rPr sz="2200" spc="-27">
                <a:latin typeface="Helvetica"/>
                <a:cs typeface="Helvetica"/>
              </a:rPr>
              <a:t>ce</a:t>
            </a:r>
            <a:endParaRPr sz="2200">
              <a:latin typeface="Helvetica"/>
              <a:cs typeface="Helvetica"/>
            </a:endParaRPr>
          </a:p>
          <a:p>
            <a:pPr>
              <a:spcBef>
                <a:spcPts val="9"/>
              </a:spcBef>
            </a:pPr>
            <a:endParaRPr sz="2467">
              <a:latin typeface="Times New Roman"/>
              <a:cs typeface="Times New Roman"/>
            </a:endParaRPr>
          </a:p>
          <a:p>
            <a:pPr marL="964329"/>
            <a:r>
              <a:rPr sz="2200" spc="-187">
                <a:latin typeface="Helvetica"/>
                <a:cs typeface="Helvetica"/>
              </a:rPr>
              <a:t>Y</a:t>
            </a:r>
            <a:r>
              <a:rPr sz="2200" spc="-27">
                <a:latin typeface="Helvetica"/>
                <a:cs typeface="Helvetica"/>
              </a:rPr>
              <a:t>A</a:t>
            </a:r>
            <a:r>
              <a:rPr sz="2200" spc="-20">
                <a:latin typeface="Helvetica"/>
                <a:cs typeface="Helvetica"/>
              </a:rPr>
              <a:t>RN</a:t>
            </a:r>
            <a:endParaRPr sz="2200">
              <a:latin typeface="Helvetica"/>
              <a:cs typeface="Helvetica"/>
            </a:endParaRPr>
          </a:p>
          <a:p>
            <a:pPr>
              <a:spcBef>
                <a:spcPts val="1"/>
              </a:spcBef>
            </a:pPr>
            <a:endParaRPr sz="2400">
              <a:latin typeface="Times New Roman"/>
              <a:cs typeface="Times New Roman"/>
            </a:endParaRPr>
          </a:p>
          <a:p>
            <a:pPr marL="1528195"/>
            <a:r>
              <a:rPr sz="2200" spc="-20">
                <a:latin typeface="Helvetica"/>
                <a:cs typeface="Helvetica"/>
              </a:rPr>
              <a:t>HD</a:t>
            </a:r>
            <a:r>
              <a:rPr sz="2200" spc="-27">
                <a:latin typeface="Helvetica"/>
                <a:cs typeface="Helvetica"/>
              </a:rPr>
              <a:t>F</a:t>
            </a:r>
            <a:r>
              <a:rPr sz="2200" spc="-20">
                <a:latin typeface="Helvetica"/>
                <a:cs typeface="Helvetica"/>
              </a:rPr>
              <a:t>S</a:t>
            </a:r>
            <a:endParaRPr sz="2200">
              <a:latin typeface="Helvetica"/>
              <a:cs typeface="Helvetica"/>
            </a:endParaRPr>
          </a:p>
        </p:txBody>
      </p:sp>
      <p:sp>
        <p:nvSpPr>
          <p:cNvPr id="59" name="object 59"/>
          <p:cNvSpPr/>
          <p:nvPr/>
        </p:nvSpPr>
        <p:spPr>
          <a:xfrm>
            <a:off x="6420519" y="3445442"/>
            <a:ext cx="607203" cy="1696397"/>
          </a:xfrm>
          <a:prstGeom prst="rect">
            <a:avLst/>
          </a:prstGeom>
          <a:blipFill>
            <a:blip r:embed="rId25" cstate="print"/>
            <a:stretch>
              <a:fillRect/>
            </a:stretch>
          </a:blipFill>
        </p:spPr>
        <p:txBody>
          <a:bodyPr wrap="square" lIns="0" tIns="0" rIns="0" bIns="0" rtlCol="0"/>
          <a:lstStyle/>
          <a:p>
            <a:endParaRPr sz="2400"/>
          </a:p>
        </p:txBody>
      </p:sp>
      <p:sp>
        <p:nvSpPr>
          <p:cNvPr id="60" name="object 60"/>
          <p:cNvSpPr/>
          <p:nvPr/>
        </p:nvSpPr>
        <p:spPr>
          <a:xfrm>
            <a:off x="6426527" y="3449726"/>
            <a:ext cx="601979" cy="1689100"/>
          </a:xfrm>
          <a:custGeom>
            <a:avLst/>
            <a:gdLst/>
            <a:ahLst/>
            <a:cxnLst/>
            <a:rect l="l" t="t" r="r" b="b"/>
            <a:pathLst>
              <a:path w="451485" h="1266825">
                <a:moveTo>
                  <a:pt x="0" y="1188236"/>
                </a:moveTo>
                <a:lnTo>
                  <a:pt x="0" y="78416"/>
                </a:lnTo>
                <a:lnTo>
                  <a:pt x="1345" y="63933"/>
                </a:lnTo>
                <a:lnTo>
                  <a:pt x="19556" y="26654"/>
                </a:lnTo>
                <a:lnTo>
                  <a:pt x="53844" y="3889"/>
                </a:lnTo>
                <a:lnTo>
                  <a:pt x="372793" y="0"/>
                </a:lnTo>
                <a:lnTo>
                  <a:pt x="387426" y="1354"/>
                </a:lnTo>
                <a:lnTo>
                  <a:pt x="424648" y="19674"/>
                </a:lnTo>
                <a:lnTo>
                  <a:pt x="447071" y="54115"/>
                </a:lnTo>
                <a:lnTo>
                  <a:pt x="450870" y="1188236"/>
                </a:lnTo>
                <a:lnTo>
                  <a:pt x="449545" y="1202752"/>
                </a:lnTo>
                <a:lnTo>
                  <a:pt x="431510" y="1240004"/>
                </a:lnTo>
                <a:lnTo>
                  <a:pt x="397184" y="1262650"/>
                </a:lnTo>
                <a:lnTo>
                  <a:pt x="78076" y="1266480"/>
                </a:lnTo>
                <a:lnTo>
                  <a:pt x="63615" y="1265131"/>
                </a:lnTo>
                <a:lnTo>
                  <a:pt x="26454" y="1246871"/>
                </a:lnTo>
                <a:lnTo>
                  <a:pt x="3829" y="1212449"/>
                </a:lnTo>
                <a:lnTo>
                  <a:pt x="673" y="1198530"/>
                </a:lnTo>
                <a:lnTo>
                  <a:pt x="0" y="1188236"/>
                </a:lnTo>
                <a:close/>
              </a:path>
            </a:pathLst>
          </a:custGeom>
          <a:ln w="8391">
            <a:solidFill>
              <a:srgbClr val="000000"/>
            </a:solidFill>
          </a:ln>
        </p:spPr>
        <p:txBody>
          <a:bodyPr wrap="square" lIns="0" tIns="0" rIns="0" bIns="0" rtlCol="0"/>
          <a:lstStyle/>
          <a:p>
            <a:endParaRPr sz="2400"/>
          </a:p>
        </p:txBody>
      </p:sp>
      <p:sp>
        <p:nvSpPr>
          <p:cNvPr id="61" name="object 61"/>
          <p:cNvSpPr/>
          <p:nvPr/>
        </p:nvSpPr>
        <p:spPr>
          <a:xfrm>
            <a:off x="6426527" y="5034041"/>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62" name="object 62"/>
          <p:cNvSpPr txBox="1"/>
          <p:nvPr/>
        </p:nvSpPr>
        <p:spPr>
          <a:xfrm>
            <a:off x="6577100" y="4339290"/>
            <a:ext cx="338554" cy="622300"/>
          </a:xfrm>
          <a:prstGeom prst="rect">
            <a:avLst/>
          </a:prstGeom>
        </p:spPr>
        <p:txBody>
          <a:bodyPr vert="vert270" wrap="square" lIns="0" tIns="0" rIns="0" bIns="0" rtlCol="0">
            <a:spAutoFit/>
          </a:bodyPr>
          <a:lstStyle/>
          <a:p>
            <a:pPr marL="16933"/>
            <a:r>
              <a:rPr sz="2200" spc="-7">
                <a:latin typeface="Helvetica"/>
                <a:cs typeface="Helvetica"/>
              </a:rPr>
              <a:t>Fl</a:t>
            </a:r>
            <a:r>
              <a:rPr sz="2200">
                <a:latin typeface="Helvetica"/>
                <a:cs typeface="Helvetica"/>
              </a:rPr>
              <a:t>i</a:t>
            </a:r>
            <a:r>
              <a:rPr sz="2200" spc="-7">
                <a:latin typeface="Helvetica"/>
                <a:cs typeface="Helvetica"/>
              </a:rPr>
              <a:t>n</a:t>
            </a:r>
            <a:r>
              <a:rPr sz="2200">
                <a:latin typeface="Helvetica"/>
                <a:cs typeface="Helvetica"/>
              </a:rPr>
              <a:t>k</a:t>
            </a:r>
          </a:p>
        </p:txBody>
      </p:sp>
      <p:sp>
        <p:nvSpPr>
          <p:cNvPr id="63" name="object 63"/>
          <p:cNvSpPr/>
          <p:nvPr/>
        </p:nvSpPr>
        <p:spPr>
          <a:xfrm>
            <a:off x="6499318" y="3593383"/>
            <a:ext cx="438836" cy="451349"/>
          </a:xfrm>
          <a:prstGeom prst="rect">
            <a:avLst/>
          </a:prstGeom>
          <a:blipFill>
            <a:blip r:embed="rId26" cstate="print"/>
            <a:stretch>
              <a:fillRect/>
            </a:stretch>
          </a:blipFill>
        </p:spPr>
        <p:txBody>
          <a:bodyPr wrap="square" lIns="0" tIns="0" rIns="0" bIns="0" rtlCol="0"/>
          <a:lstStyle/>
          <a:p>
            <a:endParaRPr sz="2400"/>
          </a:p>
        </p:txBody>
      </p:sp>
      <p:sp>
        <p:nvSpPr>
          <p:cNvPr id="64" name="object 64"/>
          <p:cNvSpPr/>
          <p:nvPr/>
        </p:nvSpPr>
        <p:spPr>
          <a:xfrm>
            <a:off x="5066378" y="5964774"/>
            <a:ext cx="1695680" cy="453855"/>
          </a:xfrm>
          <a:prstGeom prst="rect">
            <a:avLst/>
          </a:prstGeom>
          <a:blipFill>
            <a:blip r:embed="rId27" cstate="print"/>
            <a:stretch>
              <a:fillRect/>
            </a:stretch>
          </a:blipFill>
        </p:spPr>
        <p:txBody>
          <a:bodyPr wrap="square" lIns="0" tIns="0" rIns="0" bIns="0" rtlCol="0"/>
          <a:lstStyle/>
          <a:p>
            <a:endParaRPr sz="2400"/>
          </a:p>
        </p:txBody>
      </p:sp>
      <p:sp>
        <p:nvSpPr>
          <p:cNvPr id="65" name="object 65"/>
          <p:cNvSpPr txBox="1"/>
          <p:nvPr/>
        </p:nvSpPr>
        <p:spPr>
          <a:xfrm>
            <a:off x="650893" y="1695483"/>
            <a:ext cx="5791200" cy="656655"/>
          </a:xfrm>
          <a:prstGeom prst="rect">
            <a:avLst/>
          </a:prstGeom>
          <a:solidFill>
            <a:srgbClr val="252525"/>
          </a:solidFill>
        </p:spPr>
        <p:txBody>
          <a:bodyPr vert="horz" wrap="square" lIns="0" tIns="0" rIns="0" bIns="0" rtlCol="0">
            <a:spAutoFit/>
          </a:bodyPr>
          <a:lstStyle/>
          <a:p>
            <a:pPr marL="878818"/>
            <a:r>
              <a:rPr sz="4267">
                <a:solidFill>
                  <a:srgbClr val="FFFFFF"/>
                </a:solidFill>
                <a:latin typeface="Helvetica"/>
                <a:cs typeface="Helvetica"/>
              </a:rPr>
              <a:t>Scala</a:t>
            </a:r>
            <a:r>
              <a:rPr sz="4267" spc="-27">
                <a:solidFill>
                  <a:srgbClr val="FFFFFF"/>
                </a:solidFill>
                <a:latin typeface="Helvetica"/>
                <a:cs typeface="Helvetica"/>
              </a:rPr>
              <a:t>b</a:t>
            </a:r>
            <a:r>
              <a:rPr sz="4267">
                <a:solidFill>
                  <a:srgbClr val="FFFFFF"/>
                </a:solidFill>
                <a:latin typeface="Helvetica"/>
                <a:cs typeface="Helvetica"/>
              </a:rPr>
              <a:t>le</a:t>
            </a:r>
            <a:r>
              <a:rPr sz="4267" spc="-20">
                <a:solidFill>
                  <a:srgbClr val="FFFFFF"/>
                </a:solidFill>
                <a:latin typeface="Helvetica"/>
                <a:cs typeface="Helvetica"/>
              </a:rPr>
              <a:t> </a:t>
            </a:r>
            <a:r>
              <a:rPr sz="4267">
                <a:solidFill>
                  <a:srgbClr val="FFFFFF"/>
                </a:solidFill>
                <a:latin typeface="Helvetica"/>
                <a:cs typeface="Helvetica"/>
              </a:rPr>
              <a:t>stora</a:t>
            </a:r>
            <a:r>
              <a:rPr sz="4267" spc="-20">
                <a:solidFill>
                  <a:srgbClr val="FFFFFF"/>
                </a:solidFill>
                <a:latin typeface="Helvetica"/>
                <a:cs typeface="Helvetica"/>
              </a:rPr>
              <a:t>g</a:t>
            </a:r>
            <a:r>
              <a:rPr sz="4267">
                <a:solidFill>
                  <a:srgbClr val="FFFFFF"/>
                </a:solidFill>
                <a:latin typeface="Helvetica"/>
                <a:cs typeface="Helvetica"/>
              </a:rPr>
              <a:t>e</a:t>
            </a:r>
            <a:endParaRPr sz="4267">
              <a:latin typeface="Helvetica"/>
              <a:cs typeface="Helvetica"/>
            </a:endParaRPr>
          </a:p>
        </p:txBody>
      </p:sp>
      <p:sp>
        <p:nvSpPr>
          <p:cNvPr id="66" name="object 66"/>
          <p:cNvSpPr txBox="1"/>
          <p:nvPr/>
        </p:nvSpPr>
        <p:spPr>
          <a:xfrm>
            <a:off x="2350229" y="2549220"/>
            <a:ext cx="5791200" cy="656655"/>
          </a:xfrm>
          <a:prstGeom prst="rect">
            <a:avLst/>
          </a:prstGeom>
          <a:solidFill>
            <a:srgbClr val="252525"/>
          </a:solidFill>
        </p:spPr>
        <p:txBody>
          <a:bodyPr vert="horz" wrap="square" lIns="0" tIns="0" rIns="0" bIns="0" rtlCol="0">
            <a:spAutoFit/>
          </a:bodyPr>
          <a:lstStyle/>
          <a:p>
            <a:pPr marL="1104026"/>
            <a:r>
              <a:rPr sz="4267">
                <a:solidFill>
                  <a:srgbClr val="FFFFFF"/>
                </a:solidFill>
                <a:latin typeface="Helvetica"/>
                <a:cs typeface="Helvetica"/>
              </a:rPr>
              <a:t>Fa</a:t>
            </a:r>
            <a:r>
              <a:rPr sz="4267" spc="-20">
                <a:solidFill>
                  <a:srgbClr val="FFFFFF"/>
                </a:solidFill>
                <a:latin typeface="Helvetica"/>
                <a:cs typeface="Helvetica"/>
              </a:rPr>
              <a:t>u</a:t>
            </a:r>
            <a:r>
              <a:rPr sz="4267">
                <a:solidFill>
                  <a:srgbClr val="FFFFFF"/>
                </a:solidFill>
                <a:latin typeface="Helvetica"/>
                <a:cs typeface="Helvetica"/>
              </a:rPr>
              <a:t>lt </a:t>
            </a:r>
            <a:r>
              <a:rPr sz="4267" spc="-20">
                <a:solidFill>
                  <a:srgbClr val="FFFFFF"/>
                </a:solidFill>
                <a:latin typeface="Helvetica"/>
                <a:cs typeface="Helvetica"/>
              </a:rPr>
              <a:t>t</a:t>
            </a:r>
            <a:r>
              <a:rPr sz="4267">
                <a:solidFill>
                  <a:srgbClr val="FFFFFF"/>
                </a:solidFill>
                <a:latin typeface="Helvetica"/>
                <a:cs typeface="Helvetica"/>
              </a:rPr>
              <a:t>ol</a:t>
            </a:r>
            <a:r>
              <a:rPr sz="4267" spc="-20">
                <a:solidFill>
                  <a:srgbClr val="FFFFFF"/>
                </a:solidFill>
                <a:latin typeface="Helvetica"/>
                <a:cs typeface="Helvetica"/>
              </a:rPr>
              <a:t>e</a:t>
            </a:r>
            <a:r>
              <a:rPr sz="4267">
                <a:solidFill>
                  <a:srgbClr val="FFFFFF"/>
                </a:solidFill>
                <a:latin typeface="Helvetica"/>
                <a:cs typeface="Helvetica"/>
              </a:rPr>
              <a:t>ra</a:t>
            </a:r>
            <a:r>
              <a:rPr sz="4267" spc="-13">
                <a:solidFill>
                  <a:srgbClr val="FFFFFF"/>
                </a:solidFill>
                <a:latin typeface="Helvetica"/>
                <a:cs typeface="Helvetica"/>
              </a:rPr>
              <a:t>n</a:t>
            </a:r>
            <a:r>
              <a:rPr sz="4267">
                <a:solidFill>
                  <a:srgbClr val="FFFFFF"/>
                </a:solidFill>
                <a:latin typeface="Helvetica"/>
                <a:cs typeface="Helvetica"/>
              </a:rPr>
              <a:t>ce</a:t>
            </a:r>
            <a:endParaRPr sz="4267">
              <a:latin typeface="Helvetica"/>
              <a:cs typeface="Helvetica"/>
            </a:endParaRPr>
          </a:p>
        </p:txBody>
      </p:sp>
      <p:sp>
        <p:nvSpPr>
          <p:cNvPr id="68" name="object 68"/>
          <p:cNvSpPr/>
          <p:nvPr/>
        </p:nvSpPr>
        <p:spPr>
          <a:xfrm>
            <a:off x="10464801" y="381000"/>
            <a:ext cx="1537428" cy="1803400"/>
          </a:xfrm>
          <a:prstGeom prst="rect">
            <a:avLst/>
          </a:prstGeom>
          <a:blipFill>
            <a:blip r:embed="rId28" cstate="print"/>
            <a:stretch>
              <a:fillRect/>
            </a:stretch>
          </a:blipFill>
        </p:spPr>
        <p:txBody>
          <a:bodyPr wrap="square" lIns="0" tIns="0" rIns="0" bIns="0" rtlCol="0"/>
          <a:lstStyle/>
          <a:p>
            <a:endParaRPr sz="2400"/>
          </a:p>
        </p:txBody>
      </p:sp>
      <p:sp>
        <p:nvSpPr>
          <p:cNvPr id="69" name="object 69"/>
          <p:cNvSpPr/>
          <p:nvPr/>
        </p:nvSpPr>
        <p:spPr>
          <a:xfrm>
            <a:off x="9855201" y="787400"/>
            <a:ext cx="1537428" cy="1803400"/>
          </a:xfrm>
          <a:prstGeom prst="rect">
            <a:avLst/>
          </a:prstGeom>
          <a:blipFill>
            <a:blip r:embed="rId28" cstate="print"/>
            <a:stretch>
              <a:fillRect/>
            </a:stretch>
          </a:blipFill>
        </p:spPr>
        <p:txBody>
          <a:bodyPr wrap="square" lIns="0" tIns="0" rIns="0" bIns="0" rtlCol="0"/>
          <a:lstStyle/>
          <a:p>
            <a:endParaRPr sz="2400"/>
          </a:p>
        </p:txBody>
      </p:sp>
      <p:sp>
        <p:nvSpPr>
          <p:cNvPr id="70" name="object 70"/>
          <p:cNvSpPr/>
          <p:nvPr/>
        </p:nvSpPr>
        <p:spPr>
          <a:xfrm>
            <a:off x="9144001" y="1295400"/>
            <a:ext cx="1537428" cy="1803400"/>
          </a:xfrm>
          <a:prstGeom prst="rect">
            <a:avLst/>
          </a:prstGeom>
          <a:blipFill>
            <a:blip r:embed="rId28" cstate="print"/>
            <a:stretch>
              <a:fillRect/>
            </a:stretch>
          </a:blipFill>
        </p:spPr>
        <p:txBody>
          <a:bodyPr wrap="square" lIns="0" tIns="0" rIns="0" bIns="0" rtlCol="0"/>
          <a:lstStyle/>
          <a:p>
            <a:endParaRPr sz="2400"/>
          </a:p>
        </p:txBody>
      </p:sp>
      <p:sp>
        <p:nvSpPr>
          <p:cNvPr id="71" name="Title 70">
            <a:extLst>
              <a:ext uri="{FF2B5EF4-FFF2-40B4-BE49-F238E27FC236}">
                <a16:creationId xmlns:a16="http://schemas.microsoft.com/office/drawing/2014/main" id="{0315B49F-60FC-4D45-82D3-7E633DF29F19}"/>
              </a:ext>
            </a:extLst>
          </p:cNvPr>
          <p:cNvSpPr>
            <a:spLocks noGrp="1"/>
          </p:cNvSpPr>
          <p:nvPr>
            <p:ph type="title"/>
          </p:nvPr>
        </p:nvSpPr>
        <p:spPr>
          <a:xfrm>
            <a:off x="550011" y="353887"/>
            <a:ext cx="9633559" cy="1219200"/>
          </a:xfrm>
        </p:spPr>
        <p:txBody>
          <a:bodyPr>
            <a:normAutofit fontScale="90000"/>
          </a:bodyPr>
          <a:lstStyle/>
          <a:p>
            <a:r>
              <a:rPr lang="en-US"/>
              <a:t>Distributed File System as Foundation</a:t>
            </a:r>
          </a:p>
        </p:txBody>
      </p:sp>
    </p:spTree>
    <p:extLst>
      <p:ext uri="{BB962C8B-B14F-4D97-AF65-F5344CB8AC3E}">
        <p14:creationId xmlns:p14="http://schemas.microsoft.com/office/powerpoint/2010/main" val="228235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63134" y="3579971"/>
            <a:ext cx="607203" cy="2390657"/>
          </a:xfrm>
          <a:prstGeom prst="rect">
            <a:avLst/>
          </a:prstGeom>
          <a:blipFill>
            <a:blip r:embed="rId3" cstate="print"/>
            <a:stretch>
              <a:fillRect/>
            </a:stretch>
          </a:blipFill>
        </p:spPr>
        <p:txBody>
          <a:bodyPr wrap="square" lIns="0" tIns="0" rIns="0" bIns="0" rtlCol="0"/>
          <a:lstStyle/>
          <a:p>
            <a:endParaRPr sz="2400"/>
          </a:p>
        </p:txBody>
      </p:sp>
      <p:sp>
        <p:nvSpPr>
          <p:cNvPr id="3" name="object 3"/>
          <p:cNvSpPr/>
          <p:nvPr/>
        </p:nvSpPr>
        <p:spPr>
          <a:xfrm>
            <a:off x="7769258" y="3581707"/>
            <a:ext cx="601979" cy="2383367"/>
          </a:xfrm>
          <a:custGeom>
            <a:avLst/>
            <a:gdLst/>
            <a:ahLst/>
            <a:cxnLst/>
            <a:rect l="l" t="t" r="r" b="b"/>
            <a:pathLst>
              <a:path w="451485" h="1787525">
                <a:moveTo>
                  <a:pt x="0" y="1708662"/>
                </a:moveTo>
                <a:lnTo>
                  <a:pt x="0" y="78243"/>
                </a:lnTo>
                <a:lnTo>
                  <a:pt x="1345" y="63563"/>
                </a:lnTo>
                <a:lnTo>
                  <a:pt x="19567" y="26231"/>
                </a:lnTo>
                <a:lnTo>
                  <a:pt x="53916" y="3773"/>
                </a:lnTo>
                <a:lnTo>
                  <a:pt x="373399" y="0"/>
                </a:lnTo>
                <a:lnTo>
                  <a:pt x="387814" y="1327"/>
                </a:lnTo>
                <a:lnTo>
                  <a:pt x="424952" y="19400"/>
                </a:lnTo>
                <a:lnTo>
                  <a:pt x="447631" y="53800"/>
                </a:lnTo>
                <a:lnTo>
                  <a:pt x="451476" y="1708662"/>
                </a:lnTo>
                <a:lnTo>
                  <a:pt x="450125" y="1723154"/>
                </a:lnTo>
                <a:lnTo>
                  <a:pt x="431873" y="1760451"/>
                </a:lnTo>
                <a:lnTo>
                  <a:pt x="397597" y="1783230"/>
                </a:lnTo>
                <a:lnTo>
                  <a:pt x="78076" y="1787131"/>
                </a:lnTo>
                <a:lnTo>
                  <a:pt x="63612" y="1785777"/>
                </a:lnTo>
                <a:lnTo>
                  <a:pt x="26479" y="1767461"/>
                </a:lnTo>
                <a:lnTo>
                  <a:pt x="3865" y="1733016"/>
                </a:lnTo>
                <a:lnTo>
                  <a:pt x="694" y="1719117"/>
                </a:lnTo>
                <a:lnTo>
                  <a:pt x="0" y="1708662"/>
                </a:lnTo>
                <a:close/>
              </a:path>
            </a:pathLst>
          </a:custGeom>
          <a:ln w="8390">
            <a:solidFill>
              <a:srgbClr val="000000"/>
            </a:solidFill>
          </a:ln>
        </p:spPr>
        <p:txBody>
          <a:bodyPr wrap="square" lIns="0" tIns="0" rIns="0" bIns="0" rtlCol="0"/>
          <a:lstStyle/>
          <a:p>
            <a:endParaRPr sz="2400"/>
          </a:p>
        </p:txBody>
      </p:sp>
      <p:sp>
        <p:nvSpPr>
          <p:cNvPr id="4" name="object 4"/>
          <p:cNvSpPr/>
          <p:nvPr/>
        </p:nvSpPr>
        <p:spPr>
          <a:xfrm>
            <a:off x="7769258" y="5859924"/>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 name="object 5"/>
          <p:cNvSpPr/>
          <p:nvPr/>
        </p:nvSpPr>
        <p:spPr>
          <a:xfrm>
            <a:off x="7835232" y="3679177"/>
            <a:ext cx="452608" cy="545264"/>
          </a:xfrm>
          <a:prstGeom prst="rect">
            <a:avLst/>
          </a:prstGeom>
          <a:blipFill>
            <a:blip r:embed="rId4" cstate="print"/>
            <a:stretch>
              <a:fillRect/>
            </a:stretch>
          </a:blipFill>
        </p:spPr>
        <p:txBody>
          <a:bodyPr wrap="square" lIns="0" tIns="0" rIns="0" bIns="0" rtlCol="0"/>
          <a:lstStyle/>
          <a:p>
            <a:endParaRPr sz="2400"/>
          </a:p>
        </p:txBody>
      </p:sp>
      <p:sp>
        <p:nvSpPr>
          <p:cNvPr id="6" name="object 6"/>
          <p:cNvSpPr txBox="1"/>
          <p:nvPr/>
        </p:nvSpPr>
        <p:spPr>
          <a:xfrm>
            <a:off x="7933581" y="4956437"/>
            <a:ext cx="338554" cy="870373"/>
          </a:xfrm>
          <a:prstGeom prst="rect">
            <a:avLst/>
          </a:prstGeom>
        </p:spPr>
        <p:txBody>
          <a:bodyPr vert="vert270" wrap="square" lIns="0" tIns="0" rIns="0" bIns="0" rtlCol="0">
            <a:spAutoFit/>
          </a:bodyPr>
          <a:lstStyle/>
          <a:p>
            <a:pPr marL="16933"/>
            <a:r>
              <a:rPr sz="2200" spc="-7">
                <a:latin typeface="Helvetica"/>
                <a:cs typeface="Helvetica"/>
              </a:rPr>
              <a:t>HBa</a:t>
            </a:r>
            <a:r>
              <a:rPr sz="2200">
                <a:latin typeface="Helvetica"/>
                <a:cs typeface="Helvetica"/>
              </a:rPr>
              <a:t>se</a:t>
            </a:r>
          </a:p>
        </p:txBody>
      </p:sp>
      <p:sp>
        <p:nvSpPr>
          <p:cNvPr id="7" name="object 7"/>
          <p:cNvSpPr/>
          <p:nvPr/>
        </p:nvSpPr>
        <p:spPr>
          <a:xfrm>
            <a:off x="2283981" y="3588654"/>
            <a:ext cx="1323984" cy="1002288"/>
          </a:xfrm>
          <a:prstGeom prst="rect">
            <a:avLst/>
          </a:prstGeom>
          <a:blipFill>
            <a:blip r:embed="rId5" cstate="print"/>
            <a:stretch>
              <a:fillRect/>
            </a:stretch>
          </a:blipFill>
        </p:spPr>
        <p:txBody>
          <a:bodyPr wrap="square" lIns="0" tIns="0" rIns="0" bIns="0" rtlCol="0"/>
          <a:lstStyle/>
          <a:p>
            <a:endParaRPr sz="2400"/>
          </a:p>
        </p:txBody>
      </p:sp>
      <p:sp>
        <p:nvSpPr>
          <p:cNvPr id="8" name="object 8"/>
          <p:cNvSpPr/>
          <p:nvPr/>
        </p:nvSpPr>
        <p:spPr>
          <a:xfrm>
            <a:off x="2289423" y="3592938"/>
            <a:ext cx="1317413" cy="995680"/>
          </a:xfrm>
          <a:custGeom>
            <a:avLst/>
            <a:gdLst/>
            <a:ahLst/>
            <a:cxnLst/>
            <a:rect l="l" t="t" r="r" b="b"/>
            <a:pathLst>
              <a:path w="988060" h="746760">
                <a:moveTo>
                  <a:pt x="78085" y="0"/>
                </a:moveTo>
                <a:lnTo>
                  <a:pt x="909504" y="0"/>
                </a:lnTo>
                <a:lnTo>
                  <a:pt x="923903" y="1354"/>
                </a:lnTo>
                <a:lnTo>
                  <a:pt x="961011" y="19674"/>
                </a:lnTo>
                <a:lnTo>
                  <a:pt x="983701" y="54115"/>
                </a:lnTo>
                <a:lnTo>
                  <a:pt x="987581" y="668236"/>
                </a:lnTo>
                <a:lnTo>
                  <a:pt x="986228" y="682747"/>
                </a:lnTo>
                <a:lnTo>
                  <a:pt x="967945" y="720019"/>
                </a:lnTo>
                <a:lnTo>
                  <a:pt x="933618" y="742711"/>
                </a:lnTo>
                <a:lnTo>
                  <a:pt x="78085" y="746566"/>
                </a:lnTo>
                <a:lnTo>
                  <a:pt x="63622" y="745216"/>
                </a:lnTo>
                <a:lnTo>
                  <a:pt x="26470" y="726941"/>
                </a:lnTo>
                <a:lnTo>
                  <a:pt x="3845" y="692515"/>
                </a:lnTo>
                <a:lnTo>
                  <a:pt x="0" y="78416"/>
                </a:lnTo>
                <a:lnTo>
                  <a:pt x="1344" y="63934"/>
                </a:lnTo>
                <a:lnTo>
                  <a:pt x="19546" y="26656"/>
                </a:lnTo>
                <a:lnTo>
                  <a:pt x="53834" y="3891"/>
                </a:lnTo>
                <a:lnTo>
                  <a:pt x="67690" y="696"/>
                </a:lnTo>
                <a:lnTo>
                  <a:pt x="78085" y="0"/>
                </a:lnTo>
                <a:close/>
              </a:path>
            </a:pathLst>
          </a:custGeom>
          <a:ln w="8400">
            <a:solidFill>
              <a:srgbClr val="000000"/>
            </a:solidFill>
          </a:ln>
        </p:spPr>
        <p:txBody>
          <a:bodyPr wrap="square" lIns="0" tIns="0" rIns="0" bIns="0" rtlCol="0"/>
          <a:lstStyle/>
          <a:p>
            <a:endParaRPr sz="2400"/>
          </a:p>
        </p:txBody>
      </p:sp>
      <p:sp>
        <p:nvSpPr>
          <p:cNvPr id="9" name="object 9"/>
          <p:cNvSpPr/>
          <p:nvPr/>
        </p:nvSpPr>
        <p:spPr>
          <a:xfrm>
            <a:off x="2393537" y="3592938"/>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0" name="object 10"/>
          <p:cNvSpPr txBox="1"/>
          <p:nvPr/>
        </p:nvSpPr>
        <p:spPr>
          <a:xfrm>
            <a:off x="2359977" y="3940706"/>
            <a:ext cx="587587" cy="338554"/>
          </a:xfrm>
          <a:prstGeom prst="rect">
            <a:avLst/>
          </a:prstGeom>
        </p:spPr>
        <p:txBody>
          <a:bodyPr vert="horz" wrap="square" lIns="0" tIns="0" rIns="0" bIns="0" rtlCol="0">
            <a:spAutoFit/>
          </a:bodyPr>
          <a:lstStyle/>
          <a:p>
            <a:pPr marL="16933"/>
            <a:r>
              <a:rPr sz="2200" spc="-20">
                <a:latin typeface="Helvetica"/>
                <a:cs typeface="Helvetica"/>
              </a:rPr>
              <a:t>Hi</a:t>
            </a:r>
            <a:r>
              <a:rPr sz="2200" spc="-27">
                <a:latin typeface="Helvetica"/>
                <a:cs typeface="Helvetica"/>
              </a:rPr>
              <a:t>ve</a:t>
            </a:r>
            <a:endParaRPr sz="2200">
              <a:latin typeface="Helvetica"/>
              <a:cs typeface="Helvetica"/>
            </a:endParaRPr>
          </a:p>
        </p:txBody>
      </p:sp>
      <p:sp>
        <p:nvSpPr>
          <p:cNvPr id="11" name="object 11"/>
          <p:cNvSpPr/>
          <p:nvPr/>
        </p:nvSpPr>
        <p:spPr>
          <a:xfrm>
            <a:off x="2909486" y="3859422"/>
            <a:ext cx="612367" cy="515600"/>
          </a:xfrm>
          <a:prstGeom prst="rect">
            <a:avLst/>
          </a:prstGeom>
          <a:blipFill>
            <a:blip r:embed="rId6" cstate="print"/>
            <a:stretch>
              <a:fillRect/>
            </a:stretch>
          </a:blipFill>
        </p:spPr>
        <p:txBody>
          <a:bodyPr wrap="square" lIns="0" tIns="0" rIns="0" bIns="0" rtlCol="0"/>
          <a:lstStyle/>
          <a:p>
            <a:endParaRPr sz="2400"/>
          </a:p>
        </p:txBody>
      </p:sp>
      <p:sp>
        <p:nvSpPr>
          <p:cNvPr id="12" name="object 12"/>
          <p:cNvSpPr/>
          <p:nvPr/>
        </p:nvSpPr>
        <p:spPr>
          <a:xfrm>
            <a:off x="3683380" y="3588654"/>
            <a:ext cx="1323637" cy="1002288"/>
          </a:xfrm>
          <a:prstGeom prst="rect">
            <a:avLst/>
          </a:prstGeom>
          <a:blipFill>
            <a:blip r:embed="rId7" cstate="print"/>
            <a:stretch>
              <a:fillRect/>
            </a:stretch>
          </a:blipFill>
        </p:spPr>
        <p:txBody>
          <a:bodyPr wrap="square" lIns="0" tIns="0" rIns="0" bIns="0" rtlCol="0"/>
          <a:lstStyle/>
          <a:p>
            <a:r>
              <a:rPr lang="en-US" sz="2400"/>
              <a:t>  Pig</a:t>
            </a:r>
            <a:endParaRPr sz="2400"/>
          </a:p>
        </p:txBody>
      </p:sp>
      <p:sp>
        <p:nvSpPr>
          <p:cNvPr id="13" name="object 13"/>
          <p:cNvSpPr/>
          <p:nvPr/>
        </p:nvSpPr>
        <p:spPr>
          <a:xfrm>
            <a:off x="3692046" y="3592938"/>
            <a:ext cx="1316567" cy="995680"/>
          </a:xfrm>
          <a:custGeom>
            <a:avLst/>
            <a:gdLst/>
            <a:ahLst/>
            <a:cxnLst/>
            <a:rect l="l" t="t" r="r" b="b"/>
            <a:pathLst>
              <a:path w="987425" h="746760">
                <a:moveTo>
                  <a:pt x="78076" y="0"/>
                </a:moveTo>
                <a:lnTo>
                  <a:pt x="908846" y="0"/>
                </a:lnTo>
                <a:lnTo>
                  <a:pt x="923478" y="1354"/>
                </a:lnTo>
                <a:lnTo>
                  <a:pt x="960701" y="19674"/>
                </a:lnTo>
                <a:lnTo>
                  <a:pt x="983123" y="54115"/>
                </a:lnTo>
                <a:lnTo>
                  <a:pt x="986922" y="668236"/>
                </a:lnTo>
                <a:lnTo>
                  <a:pt x="985600" y="682747"/>
                </a:lnTo>
                <a:lnTo>
                  <a:pt x="967583" y="720019"/>
                </a:lnTo>
                <a:lnTo>
                  <a:pt x="933289" y="742711"/>
                </a:lnTo>
                <a:lnTo>
                  <a:pt x="78076" y="746566"/>
                </a:lnTo>
                <a:lnTo>
                  <a:pt x="63436" y="745216"/>
                </a:lnTo>
                <a:lnTo>
                  <a:pt x="26198" y="726939"/>
                </a:lnTo>
                <a:lnTo>
                  <a:pt x="3782" y="692509"/>
                </a:lnTo>
                <a:lnTo>
                  <a:pt x="0" y="78416"/>
                </a:lnTo>
                <a:lnTo>
                  <a:pt x="1321" y="63933"/>
                </a:lnTo>
                <a:lnTo>
                  <a:pt x="19319" y="26654"/>
                </a:lnTo>
                <a:lnTo>
                  <a:pt x="53580" y="3889"/>
                </a:lnTo>
                <a:lnTo>
                  <a:pt x="67551" y="695"/>
                </a:lnTo>
                <a:lnTo>
                  <a:pt x="78076" y="0"/>
                </a:lnTo>
                <a:close/>
              </a:path>
            </a:pathLst>
          </a:custGeom>
          <a:ln w="8400">
            <a:solidFill>
              <a:srgbClr val="000000"/>
            </a:solidFill>
          </a:ln>
        </p:spPr>
        <p:txBody>
          <a:bodyPr wrap="square" lIns="0" tIns="0" rIns="0" bIns="0" rtlCol="0"/>
          <a:lstStyle/>
          <a:p>
            <a:endParaRPr sz="2400"/>
          </a:p>
        </p:txBody>
      </p:sp>
      <p:sp>
        <p:nvSpPr>
          <p:cNvPr id="14" name="object 14"/>
          <p:cNvSpPr/>
          <p:nvPr/>
        </p:nvSpPr>
        <p:spPr>
          <a:xfrm>
            <a:off x="3796148" y="3592938"/>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5" name="object 15"/>
          <p:cNvSpPr/>
          <p:nvPr/>
        </p:nvSpPr>
        <p:spPr>
          <a:xfrm>
            <a:off x="4489048" y="3869184"/>
            <a:ext cx="361967" cy="496309"/>
          </a:xfrm>
          <a:prstGeom prst="rect">
            <a:avLst/>
          </a:prstGeom>
          <a:blipFill>
            <a:blip r:embed="rId8" cstate="print"/>
            <a:stretch>
              <a:fillRect/>
            </a:stretch>
          </a:blipFill>
        </p:spPr>
        <p:txBody>
          <a:bodyPr wrap="square" lIns="0" tIns="0" rIns="0" bIns="0" rtlCol="0"/>
          <a:lstStyle/>
          <a:p>
            <a:endParaRPr sz="2400"/>
          </a:p>
        </p:txBody>
      </p:sp>
      <p:sp>
        <p:nvSpPr>
          <p:cNvPr id="16" name="object 16"/>
          <p:cNvSpPr/>
          <p:nvPr/>
        </p:nvSpPr>
        <p:spPr>
          <a:xfrm>
            <a:off x="1617969" y="3572213"/>
            <a:ext cx="607203" cy="3083643"/>
          </a:xfrm>
          <a:prstGeom prst="rect">
            <a:avLst/>
          </a:prstGeom>
          <a:blipFill>
            <a:blip r:embed="rId9" cstate="print"/>
            <a:stretch>
              <a:fillRect/>
            </a:stretch>
          </a:blipFill>
        </p:spPr>
        <p:txBody>
          <a:bodyPr wrap="square" lIns="0" tIns="0" rIns="0" bIns="0" rtlCol="0"/>
          <a:lstStyle/>
          <a:p>
            <a:endParaRPr sz="2400"/>
          </a:p>
        </p:txBody>
      </p:sp>
      <p:sp>
        <p:nvSpPr>
          <p:cNvPr id="17" name="object 17"/>
          <p:cNvSpPr/>
          <p:nvPr/>
        </p:nvSpPr>
        <p:spPr>
          <a:xfrm>
            <a:off x="1624853" y="3578233"/>
            <a:ext cx="601979" cy="3078480"/>
          </a:xfrm>
          <a:custGeom>
            <a:avLst/>
            <a:gdLst/>
            <a:ahLst/>
            <a:cxnLst/>
            <a:rect l="l" t="t" r="r" b="b"/>
            <a:pathLst>
              <a:path w="451484" h="2308860">
                <a:moveTo>
                  <a:pt x="0" y="2230592"/>
                </a:moveTo>
                <a:lnTo>
                  <a:pt x="0" y="78243"/>
                </a:lnTo>
                <a:lnTo>
                  <a:pt x="1347" y="63751"/>
                </a:lnTo>
                <a:lnTo>
                  <a:pt x="19585" y="26513"/>
                </a:lnTo>
                <a:lnTo>
                  <a:pt x="53936" y="3839"/>
                </a:lnTo>
                <a:lnTo>
                  <a:pt x="372802" y="0"/>
                </a:lnTo>
                <a:lnTo>
                  <a:pt x="387390" y="1351"/>
                </a:lnTo>
                <a:lnTo>
                  <a:pt x="424615" y="19636"/>
                </a:lnTo>
                <a:lnTo>
                  <a:pt x="447099" y="54058"/>
                </a:lnTo>
                <a:lnTo>
                  <a:pt x="450888" y="2230592"/>
                </a:lnTo>
                <a:lnTo>
                  <a:pt x="449556" y="2245094"/>
                </a:lnTo>
                <a:lnTo>
                  <a:pt x="431452" y="2282341"/>
                </a:lnTo>
                <a:lnTo>
                  <a:pt x="397121" y="2305007"/>
                </a:lnTo>
                <a:lnTo>
                  <a:pt x="372802" y="2308846"/>
                </a:lnTo>
                <a:lnTo>
                  <a:pt x="78086" y="2308846"/>
                </a:lnTo>
                <a:lnTo>
                  <a:pt x="63615" y="2307496"/>
                </a:lnTo>
                <a:lnTo>
                  <a:pt x="26448" y="2289222"/>
                </a:lnTo>
                <a:lnTo>
                  <a:pt x="3830" y="2254801"/>
                </a:lnTo>
                <a:lnTo>
                  <a:pt x="675" y="2240892"/>
                </a:lnTo>
                <a:lnTo>
                  <a:pt x="0" y="2230592"/>
                </a:lnTo>
                <a:close/>
              </a:path>
            </a:pathLst>
          </a:custGeom>
          <a:ln w="8390">
            <a:solidFill>
              <a:srgbClr val="000000"/>
            </a:solidFill>
          </a:ln>
        </p:spPr>
        <p:txBody>
          <a:bodyPr wrap="square" lIns="0" tIns="0" rIns="0" bIns="0" rtlCol="0"/>
          <a:lstStyle/>
          <a:p>
            <a:endParaRPr sz="2400"/>
          </a:p>
        </p:txBody>
      </p:sp>
      <p:sp>
        <p:nvSpPr>
          <p:cNvPr id="18" name="object 18"/>
          <p:cNvSpPr/>
          <p:nvPr/>
        </p:nvSpPr>
        <p:spPr>
          <a:xfrm>
            <a:off x="1624853" y="6552357"/>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19" name="object 19"/>
          <p:cNvSpPr/>
          <p:nvPr/>
        </p:nvSpPr>
        <p:spPr>
          <a:xfrm>
            <a:off x="1639481" y="3713983"/>
            <a:ext cx="561321" cy="383393"/>
          </a:xfrm>
          <a:prstGeom prst="rect">
            <a:avLst/>
          </a:prstGeom>
          <a:blipFill>
            <a:blip r:embed="rId10" cstate="print"/>
            <a:stretch>
              <a:fillRect/>
            </a:stretch>
          </a:blipFill>
        </p:spPr>
        <p:txBody>
          <a:bodyPr wrap="square" lIns="0" tIns="0" rIns="0" bIns="0" rtlCol="0"/>
          <a:lstStyle/>
          <a:p>
            <a:endParaRPr sz="2400"/>
          </a:p>
        </p:txBody>
      </p:sp>
      <p:sp>
        <p:nvSpPr>
          <p:cNvPr id="20" name="object 20"/>
          <p:cNvSpPr/>
          <p:nvPr/>
        </p:nvSpPr>
        <p:spPr>
          <a:xfrm>
            <a:off x="5065366" y="3588655"/>
            <a:ext cx="607203" cy="1696397"/>
          </a:xfrm>
          <a:prstGeom prst="rect">
            <a:avLst/>
          </a:prstGeom>
          <a:blipFill>
            <a:blip r:embed="rId11" cstate="print"/>
            <a:stretch>
              <a:fillRect/>
            </a:stretch>
          </a:blipFill>
        </p:spPr>
        <p:txBody>
          <a:bodyPr wrap="square" lIns="0" tIns="0" rIns="0" bIns="0" rtlCol="0"/>
          <a:lstStyle/>
          <a:p>
            <a:endParaRPr sz="2400"/>
          </a:p>
        </p:txBody>
      </p:sp>
      <p:sp>
        <p:nvSpPr>
          <p:cNvPr id="21" name="object 21"/>
          <p:cNvSpPr/>
          <p:nvPr/>
        </p:nvSpPr>
        <p:spPr>
          <a:xfrm>
            <a:off x="5068717" y="3589466"/>
            <a:ext cx="602827" cy="1689100"/>
          </a:xfrm>
          <a:custGeom>
            <a:avLst/>
            <a:gdLst/>
            <a:ahLst/>
            <a:cxnLst/>
            <a:rect l="l" t="t" r="r" b="b"/>
            <a:pathLst>
              <a:path w="452119" h="1266825">
                <a:moveTo>
                  <a:pt x="0" y="1188063"/>
                </a:moveTo>
                <a:lnTo>
                  <a:pt x="0" y="78503"/>
                </a:lnTo>
                <a:lnTo>
                  <a:pt x="1344" y="64001"/>
                </a:lnTo>
                <a:lnTo>
                  <a:pt x="19536" y="26691"/>
                </a:lnTo>
                <a:lnTo>
                  <a:pt x="53792" y="3907"/>
                </a:lnTo>
                <a:lnTo>
                  <a:pt x="373486" y="0"/>
                </a:lnTo>
                <a:lnTo>
                  <a:pt x="387877" y="1353"/>
                </a:lnTo>
                <a:lnTo>
                  <a:pt x="424969" y="19662"/>
                </a:lnTo>
                <a:lnTo>
                  <a:pt x="447666" y="54108"/>
                </a:lnTo>
                <a:lnTo>
                  <a:pt x="451563" y="1188063"/>
                </a:lnTo>
                <a:lnTo>
                  <a:pt x="450211" y="1202733"/>
                </a:lnTo>
                <a:lnTo>
                  <a:pt x="431947" y="1240105"/>
                </a:lnTo>
                <a:lnTo>
                  <a:pt x="397652" y="1262655"/>
                </a:lnTo>
                <a:lnTo>
                  <a:pt x="78076" y="1266480"/>
                </a:lnTo>
                <a:lnTo>
                  <a:pt x="63630" y="1265149"/>
                </a:lnTo>
                <a:lnTo>
                  <a:pt x="26500" y="1247043"/>
                </a:lnTo>
                <a:lnTo>
                  <a:pt x="3863" y="1212628"/>
                </a:lnTo>
                <a:lnTo>
                  <a:pt x="690" y="1198613"/>
                </a:lnTo>
                <a:lnTo>
                  <a:pt x="0" y="1188063"/>
                </a:lnTo>
                <a:close/>
              </a:path>
            </a:pathLst>
          </a:custGeom>
          <a:ln w="8391">
            <a:solidFill>
              <a:srgbClr val="000000"/>
            </a:solidFill>
          </a:ln>
        </p:spPr>
        <p:txBody>
          <a:bodyPr wrap="square" lIns="0" tIns="0" rIns="0" bIns="0" rtlCol="0"/>
          <a:lstStyle/>
          <a:p>
            <a:endParaRPr sz="2400"/>
          </a:p>
        </p:txBody>
      </p:sp>
      <p:sp>
        <p:nvSpPr>
          <p:cNvPr id="22" name="object 22"/>
          <p:cNvSpPr/>
          <p:nvPr/>
        </p:nvSpPr>
        <p:spPr>
          <a:xfrm>
            <a:off x="5068717" y="5173549"/>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23" name="object 23"/>
          <p:cNvSpPr/>
          <p:nvPr/>
        </p:nvSpPr>
        <p:spPr>
          <a:xfrm>
            <a:off x="5113778" y="3640921"/>
            <a:ext cx="494480" cy="604477"/>
          </a:xfrm>
          <a:prstGeom prst="rect">
            <a:avLst/>
          </a:prstGeom>
          <a:blipFill>
            <a:blip r:embed="rId12" cstate="print"/>
            <a:stretch>
              <a:fillRect/>
            </a:stretch>
          </a:blipFill>
        </p:spPr>
        <p:txBody>
          <a:bodyPr wrap="square" lIns="0" tIns="0" rIns="0" bIns="0" rtlCol="0"/>
          <a:lstStyle/>
          <a:p>
            <a:endParaRPr sz="2400"/>
          </a:p>
        </p:txBody>
      </p:sp>
      <p:sp>
        <p:nvSpPr>
          <p:cNvPr id="24" name="object 24"/>
          <p:cNvSpPr/>
          <p:nvPr/>
        </p:nvSpPr>
        <p:spPr>
          <a:xfrm>
            <a:off x="5747982" y="3579971"/>
            <a:ext cx="607203" cy="1696397"/>
          </a:xfrm>
          <a:prstGeom prst="rect">
            <a:avLst/>
          </a:prstGeom>
          <a:blipFill>
            <a:blip r:embed="rId13" cstate="print"/>
            <a:stretch>
              <a:fillRect/>
            </a:stretch>
          </a:blipFill>
        </p:spPr>
        <p:txBody>
          <a:bodyPr wrap="square" lIns="0" tIns="0" rIns="0" bIns="0" rtlCol="0"/>
          <a:lstStyle/>
          <a:p>
            <a:endParaRPr sz="2400"/>
          </a:p>
        </p:txBody>
      </p:sp>
      <p:sp>
        <p:nvSpPr>
          <p:cNvPr id="25" name="object 25"/>
          <p:cNvSpPr/>
          <p:nvPr/>
        </p:nvSpPr>
        <p:spPr>
          <a:xfrm>
            <a:off x="5751449" y="3586918"/>
            <a:ext cx="601979" cy="1689100"/>
          </a:xfrm>
          <a:custGeom>
            <a:avLst/>
            <a:gdLst/>
            <a:ahLst/>
            <a:cxnLst/>
            <a:rect l="l" t="t" r="r" b="b"/>
            <a:pathLst>
              <a:path w="451485" h="1266825">
                <a:moveTo>
                  <a:pt x="0" y="1187976"/>
                </a:moveTo>
                <a:lnTo>
                  <a:pt x="0" y="78416"/>
                </a:lnTo>
                <a:lnTo>
                  <a:pt x="1342" y="63933"/>
                </a:lnTo>
                <a:lnTo>
                  <a:pt x="19526" y="26654"/>
                </a:lnTo>
                <a:lnTo>
                  <a:pt x="53811" y="3889"/>
                </a:lnTo>
                <a:lnTo>
                  <a:pt x="372793" y="0"/>
                </a:lnTo>
                <a:lnTo>
                  <a:pt x="387239" y="1354"/>
                </a:lnTo>
                <a:lnTo>
                  <a:pt x="424369" y="19674"/>
                </a:lnTo>
                <a:lnTo>
                  <a:pt x="447006" y="54115"/>
                </a:lnTo>
                <a:lnTo>
                  <a:pt x="450870" y="1187976"/>
                </a:lnTo>
                <a:lnTo>
                  <a:pt x="449525" y="1202478"/>
                </a:lnTo>
                <a:lnTo>
                  <a:pt x="431334" y="1239788"/>
                </a:lnTo>
                <a:lnTo>
                  <a:pt x="397077" y="1262572"/>
                </a:lnTo>
                <a:lnTo>
                  <a:pt x="78076" y="1266480"/>
                </a:lnTo>
                <a:lnTo>
                  <a:pt x="63615" y="1265126"/>
                </a:lnTo>
                <a:lnTo>
                  <a:pt x="26488" y="1246817"/>
                </a:lnTo>
                <a:lnTo>
                  <a:pt x="3872" y="1212371"/>
                </a:lnTo>
                <a:lnTo>
                  <a:pt x="697" y="1198466"/>
                </a:lnTo>
                <a:lnTo>
                  <a:pt x="0" y="1187976"/>
                </a:lnTo>
                <a:close/>
              </a:path>
            </a:pathLst>
          </a:custGeom>
          <a:ln w="8391">
            <a:solidFill>
              <a:srgbClr val="000000"/>
            </a:solidFill>
          </a:ln>
        </p:spPr>
        <p:txBody>
          <a:bodyPr wrap="square" lIns="0" tIns="0" rIns="0" bIns="0" rtlCol="0"/>
          <a:lstStyle/>
          <a:p>
            <a:endParaRPr sz="2400"/>
          </a:p>
        </p:txBody>
      </p:sp>
      <p:sp>
        <p:nvSpPr>
          <p:cNvPr id="26" name="object 26"/>
          <p:cNvSpPr/>
          <p:nvPr/>
        </p:nvSpPr>
        <p:spPr>
          <a:xfrm>
            <a:off x="5751449" y="5170886"/>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27" name="object 27"/>
          <p:cNvSpPr/>
          <p:nvPr/>
        </p:nvSpPr>
        <p:spPr>
          <a:xfrm>
            <a:off x="5819042" y="3698374"/>
            <a:ext cx="448311" cy="492952"/>
          </a:xfrm>
          <a:prstGeom prst="rect">
            <a:avLst/>
          </a:prstGeom>
          <a:blipFill>
            <a:blip r:embed="rId14" cstate="print"/>
            <a:stretch>
              <a:fillRect/>
            </a:stretch>
          </a:blipFill>
        </p:spPr>
        <p:txBody>
          <a:bodyPr wrap="square" lIns="0" tIns="0" rIns="0" bIns="0" rtlCol="0"/>
          <a:lstStyle/>
          <a:p>
            <a:endParaRPr sz="2400"/>
          </a:p>
        </p:txBody>
      </p:sp>
      <p:sp>
        <p:nvSpPr>
          <p:cNvPr id="28" name="object 28"/>
          <p:cNvSpPr/>
          <p:nvPr/>
        </p:nvSpPr>
        <p:spPr>
          <a:xfrm>
            <a:off x="6430600" y="3588655"/>
            <a:ext cx="607203" cy="1696397"/>
          </a:xfrm>
          <a:prstGeom prst="rect">
            <a:avLst/>
          </a:prstGeom>
          <a:blipFill>
            <a:blip r:embed="rId15" cstate="print"/>
            <a:stretch>
              <a:fillRect/>
            </a:stretch>
          </a:blipFill>
        </p:spPr>
        <p:txBody>
          <a:bodyPr wrap="square" lIns="0" tIns="0" rIns="0" bIns="0" rtlCol="0"/>
          <a:lstStyle/>
          <a:p>
            <a:endParaRPr sz="2400"/>
          </a:p>
        </p:txBody>
      </p:sp>
      <p:sp>
        <p:nvSpPr>
          <p:cNvPr id="29" name="object 29"/>
          <p:cNvSpPr/>
          <p:nvPr/>
        </p:nvSpPr>
        <p:spPr>
          <a:xfrm>
            <a:off x="6436608" y="3590276"/>
            <a:ext cx="601979" cy="1688253"/>
          </a:xfrm>
          <a:custGeom>
            <a:avLst/>
            <a:gdLst/>
            <a:ahLst/>
            <a:cxnLst/>
            <a:rect l="l" t="t" r="r" b="b"/>
            <a:pathLst>
              <a:path w="451485" h="1266189">
                <a:moveTo>
                  <a:pt x="0" y="1187455"/>
                </a:moveTo>
                <a:lnTo>
                  <a:pt x="0" y="78503"/>
                </a:lnTo>
                <a:lnTo>
                  <a:pt x="1350" y="63838"/>
                </a:lnTo>
                <a:lnTo>
                  <a:pt x="19595" y="26446"/>
                </a:lnTo>
                <a:lnTo>
                  <a:pt x="53858" y="3850"/>
                </a:lnTo>
                <a:lnTo>
                  <a:pt x="372793" y="0"/>
                </a:lnTo>
                <a:lnTo>
                  <a:pt x="387254" y="1332"/>
                </a:lnTo>
                <a:lnTo>
                  <a:pt x="424381" y="19454"/>
                </a:lnTo>
                <a:lnTo>
                  <a:pt x="446997" y="53876"/>
                </a:lnTo>
                <a:lnTo>
                  <a:pt x="450870" y="1187455"/>
                </a:lnTo>
                <a:lnTo>
                  <a:pt x="449527" y="1202125"/>
                </a:lnTo>
                <a:lnTo>
                  <a:pt x="431343" y="1239497"/>
                </a:lnTo>
                <a:lnTo>
                  <a:pt x="397058" y="1262047"/>
                </a:lnTo>
                <a:lnTo>
                  <a:pt x="78076" y="1265872"/>
                </a:lnTo>
                <a:lnTo>
                  <a:pt x="63677" y="1264541"/>
                </a:lnTo>
                <a:lnTo>
                  <a:pt x="26570" y="1246435"/>
                </a:lnTo>
                <a:lnTo>
                  <a:pt x="3879" y="1212020"/>
                </a:lnTo>
                <a:lnTo>
                  <a:pt x="693" y="1198005"/>
                </a:lnTo>
                <a:lnTo>
                  <a:pt x="0" y="1187455"/>
                </a:lnTo>
                <a:close/>
              </a:path>
            </a:pathLst>
          </a:custGeom>
          <a:ln w="8391">
            <a:solidFill>
              <a:srgbClr val="000000"/>
            </a:solidFill>
          </a:ln>
        </p:spPr>
        <p:txBody>
          <a:bodyPr wrap="square" lIns="0" tIns="0" rIns="0" bIns="0" rtlCol="0"/>
          <a:lstStyle/>
          <a:p>
            <a:endParaRPr sz="2400"/>
          </a:p>
        </p:txBody>
      </p:sp>
      <p:sp>
        <p:nvSpPr>
          <p:cNvPr id="30" name="object 30"/>
          <p:cNvSpPr/>
          <p:nvPr/>
        </p:nvSpPr>
        <p:spPr>
          <a:xfrm>
            <a:off x="6436608" y="5173549"/>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1" name="object 31"/>
          <p:cNvSpPr txBox="1"/>
          <p:nvPr/>
        </p:nvSpPr>
        <p:spPr>
          <a:xfrm>
            <a:off x="6587181" y="4409557"/>
            <a:ext cx="338554" cy="762000"/>
          </a:xfrm>
          <a:prstGeom prst="rect">
            <a:avLst/>
          </a:prstGeom>
        </p:spPr>
        <p:txBody>
          <a:bodyPr vert="vert270" wrap="square" lIns="0" tIns="0" rIns="0" bIns="0" rtlCol="0">
            <a:spAutoFit/>
          </a:bodyPr>
          <a:lstStyle/>
          <a:p>
            <a:pPr marL="16933"/>
            <a:r>
              <a:rPr sz="2200" spc="-7">
                <a:latin typeface="Helvetica"/>
                <a:cs typeface="Helvetica"/>
              </a:rPr>
              <a:t>Spa</a:t>
            </a:r>
            <a:r>
              <a:rPr sz="2200">
                <a:latin typeface="Helvetica"/>
                <a:cs typeface="Helvetica"/>
              </a:rPr>
              <a:t>rk</a:t>
            </a:r>
          </a:p>
        </p:txBody>
      </p:sp>
      <p:sp>
        <p:nvSpPr>
          <p:cNvPr id="32" name="object 32"/>
          <p:cNvSpPr/>
          <p:nvPr/>
        </p:nvSpPr>
        <p:spPr>
          <a:xfrm>
            <a:off x="6497382" y="3682582"/>
            <a:ext cx="365987" cy="593247"/>
          </a:xfrm>
          <a:prstGeom prst="rect">
            <a:avLst/>
          </a:prstGeom>
          <a:blipFill>
            <a:blip r:embed="rId16" cstate="print"/>
            <a:stretch>
              <a:fillRect/>
            </a:stretch>
          </a:blipFill>
        </p:spPr>
        <p:txBody>
          <a:bodyPr wrap="square" lIns="0" tIns="0" rIns="0" bIns="0" rtlCol="0"/>
          <a:lstStyle/>
          <a:p>
            <a:endParaRPr sz="2400"/>
          </a:p>
        </p:txBody>
      </p:sp>
      <p:sp>
        <p:nvSpPr>
          <p:cNvPr id="33" name="object 33"/>
          <p:cNvSpPr/>
          <p:nvPr/>
        </p:nvSpPr>
        <p:spPr>
          <a:xfrm>
            <a:off x="2309216" y="4666749"/>
            <a:ext cx="2680668" cy="609653"/>
          </a:xfrm>
          <a:prstGeom prst="rect">
            <a:avLst/>
          </a:prstGeom>
          <a:blipFill>
            <a:blip r:embed="rId17" cstate="print"/>
            <a:stretch>
              <a:fillRect/>
            </a:stretch>
          </a:blipFill>
        </p:spPr>
        <p:txBody>
          <a:bodyPr wrap="square" lIns="0" tIns="0" rIns="0" bIns="0" rtlCol="0"/>
          <a:lstStyle/>
          <a:p>
            <a:endParaRPr sz="2400"/>
          </a:p>
        </p:txBody>
      </p:sp>
      <p:sp>
        <p:nvSpPr>
          <p:cNvPr id="34" name="object 34"/>
          <p:cNvSpPr/>
          <p:nvPr/>
        </p:nvSpPr>
        <p:spPr>
          <a:xfrm>
            <a:off x="2310082" y="4670223"/>
            <a:ext cx="2678007" cy="603673"/>
          </a:xfrm>
          <a:custGeom>
            <a:avLst/>
            <a:gdLst/>
            <a:ahLst/>
            <a:cxnLst/>
            <a:rect l="l" t="t" r="r" b="b"/>
            <a:pathLst>
              <a:path w="2008505" h="452754">
                <a:moveTo>
                  <a:pt x="78085" y="0"/>
                </a:moveTo>
                <a:lnTo>
                  <a:pt x="1930500" y="0"/>
                </a:lnTo>
                <a:lnTo>
                  <a:pt x="1944905" y="1336"/>
                </a:lnTo>
                <a:lnTo>
                  <a:pt x="1981938" y="19514"/>
                </a:lnTo>
                <a:lnTo>
                  <a:pt x="2004497" y="54033"/>
                </a:lnTo>
                <a:lnTo>
                  <a:pt x="2008317" y="374282"/>
                </a:lnTo>
                <a:lnTo>
                  <a:pt x="2006970" y="388788"/>
                </a:lnTo>
                <a:lnTo>
                  <a:pt x="1988755" y="426113"/>
                </a:lnTo>
                <a:lnTo>
                  <a:pt x="1954485" y="448860"/>
                </a:lnTo>
                <a:lnTo>
                  <a:pt x="78085" y="452698"/>
                </a:lnTo>
                <a:lnTo>
                  <a:pt x="63628" y="451344"/>
                </a:lnTo>
                <a:lnTo>
                  <a:pt x="26490" y="433026"/>
                </a:lnTo>
                <a:lnTo>
                  <a:pt x="3862" y="398588"/>
                </a:lnTo>
                <a:lnTo>
                  <a:pt x="0" y="78503"/>
                </a:lnTo>
                <a:lnTo>
                  <a:pt x="1342" y="63838"/>
                </a:lnTo>
                <a:lnTo>
                  <a:pt x="19523" y="26448"/>
                </a:lnTo>
                <a:lnTo>
                  <a:pt x="53778" y="3852"/>
                </a:lnTo>
                <a:lnTo>
                  <a:pt x="67625" y="693"/>
                </a:lnTo>
                <a:lnTo>
                  <a:pt x="78085" y="0"/>
                </a:lnTo>
                <a:close/>
              </a:path>
            </a:pathLst>
          </a:custGeom>
          <a:ln w="8406">
            <a:solidFill>
              <a:srgbClr val="000000"/>
            </a:solidFill>
          </a:ln>
        </p:spPr>
        <p:txBody>
          <a:bodyPr wrap="square" lIns="0" tIns="0" rIns="0" bIns="0" rtlCol="0"/>
          <a:lstStyle/>
          <a:p>
            <a:endParaRPr sz="2400"/>
          </a:p>
        </p:txBody>
      </p:sp>
      <p:sp>
        <p:nvSpPr>
          <p:cNvPr id="35" name="object 35"/>
          <p:cNvSpPr/>
          <p:nvPr/>
        </p:nvSpPr>
        <p:spPr>
          <a:xfrm>
            <a:off x="2414196" y="4670222"/>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36" name="object 36"/>
          <p:cNvSpPr/>
          <p:nvPr/>
        </p:nvSpPr>
        <p:spPr>
          <a:xfrm>
            <a:off x="3973041" y="4770586"/>
            <a:ext cx="947379" cy="389091"/>
          </a:xfrm>
          <a:prstGeom prst="rect">
            <a:avLst/>
          </a:prstGeom>
          <a:blipFill>
            <a:blip r:embed="rId18" cstate="print"/>
            <a:stretch>
              <a:fillRect/>
            </a:stretch>
          </a:blipFill>
        </p:spPr>
        <p:txBody>
          <a:bodyPr wrap="square" lIns="0" tIns="0" rIns="0" bIns="0" rtlCol="0"/>
          <a:lstStyle/>
          <a:p>
            <a:endParaRPr sz="2400"/>
          </a:p>
        </p:txBody>
      </p:sp>
      <p:sp>
        <p:nvSpPr>
          <p:cNvPr id="37" name="object 37"/>
          <p:cNvSpPr/>
          <p:nvPr/>
        </p:nvSpPr>
        <p:spPr>
          <a:xfrm>
            <a:off x="2310081" y="5367841"/>
            <a:ext cx="5387339" cy="603673"/>
          </a:xfrm>
          <a:custGeom>
            <a:avLst/>
            <a:gdLst/>
            <a:ahLst/>
            <a:cxnLst/>
            <a:rect l="l" t="t" r="r" b="b"/>
            <a:pathLst>
              <a:path w="4040504" h="452754">
                <a:moveTo>
                  <a:pt x="3962232" y="0"/>
                </a:moveTo>
                <a:lnTo>
                  <a:pt x="78085" y="0"/>
                </a:lnTo>
                <a:lnTo>
                  <a:pt x="67625" y="704"/>
                </a:lnTo>
                <a:lnTo>
                  <a:pt x="29482" y="17152"/>
                </a:lnTo>
                <a:lnTo>
                  <a:pt x="5207" y="50367"/>
                </a:lnTo>
                <a:lnTo>
                  <a:pt x="0" y="78503"/>
                </a:lnTo>
                <a:lnTo>
                  <a:pt x="695" y="384833"/>
                </a:lnTo>
                <a:lnTo>
                  <a:pt x="17021" y="423288"/>
                </a:lnTo>
                <a:lnTo>
                  <a:pt x="50055" y="447535"/>
                </a:lnTo>
                <a:lnTo>
                  <a:pt x="78085" y="452707"/>
                </a:lnTo>
                <a:lnTo>
                  <a:pt x="3972680" y="452010"/>
                </a:lnTo>
                <a:lnTo>
                  <a:pt x="4010789" y="435744"/>
                </a:lnTo>
                <a:lnTo>
                  <a:pt x="4035154" y="402607"/>
                </a:lnTo>
                <a:lnTo>
                  <a:pt x="4040395" y="374238"/>
                </a:lnTo>
                <a:lnTo>
                  <a:pt x="4039683" y="67950"/>
                </a:lnTo>
                <a:lnTo>
                  <a:pt x="4023244" y="29653"/>
                </a:lnTo>
                <a:lnTo>
                  <a:pt x="3990165" y="5242"/>
                </a:lnTo>
                <a:lnTo>
                  <a:pt x="3962232" y="0"/>
                </a:lnTo>
                <a:close/>
              </a:path>
            </a:pathLst>
          </a:custGeom>
          <a:solidFill>
            <a:srgbClr val="FFFFFF"/>
          </a:solidFill>
        </p:spPr>
        <p:txBody>
          <a:bodyPr wrap="square" lIns="0" tIns="0" rIns="0" bIns="0" rtlCol="0"/>
          <a:lstStyle/>
          <a:p>
            <a:endParaRPr sz="2400"/>
          </a:p>
        </p:txBody>
      </p:sp>
      <p:sp>
        <p:nvSpPr>
          <p:cNvPr id="38" name="object 38"/>
          <p:cNvSpPr/>
          <p:nvPr/>
        </p:nvSpPr>
        <p:spPr>
          <a:xfrm>
            <a:off x="2310081" y="5367841"/>
            <a:ext cx="5387339" cy="603673"/>
          </a:xfrm>
          <a:custGeom>
            <a:avLst/>
            <a:gdLst/>
            <a:ahLst/>
            <a:cxnLst/>
            <a:rect l="l" t="t" r="r" b="b"/>
            <a:pathLst>
              <a:path w="4040504" h="452754">
                <a:moveTo>
                  <a:pt x="78085" y="0"/>
                </a:moveTo>
                <a:lnTo>
                  <a:pt x="3962232" y="0"/>
                </a:lnTo>
                <a:lnTo>
                  <a:pt x="3976619" y="1352"/>
                </a:lnTo>
                <a:lnTo>
                  <a:pt x="4013730" y="19642"/>
                </a:lnTo>
                <a:lnTo>
                  <a:pt x="4036473" y="54056"/>
                </a:lnTo>
                <a:lnTo>
                  <a:pt x="4040395" y="374238"/>
                </a:lnTo>
                <a:lnTo>
                  <a:pt x="4039043" y="388896"/>
                </a:lnTo>
                <a:lnTo>
                  <a:pt x="4020774" y="426263"/>
                </a:lnTo>
                <a:lnTo>
                  <a:pt x="3986489" y="448849"/>
                </a:lnTo>
                <a:lnTo>
                  <a:pt x="78085" y="452707"/>
                </a:lnTo>
                <a:lnTo>
                  <a:pt x="63633" y="451375"/>
                </a:lnTo>
                <a:lnTo>
                  <a:pt x="26504" y="433259"/>
                </a:lnTo>
                <a:lnTo>
                  <a:pt x="3872" y="398842"/>
                </a:lnTo>
                <a:lnTo>
                  <a:pt x="0" y="78503"/>
                </a:lnTo>
                <a:lnTo>
                  <a:pt x="1342" y="64002"/>
                </a:lnTo>
                <a:lnTo>
                  <a:pt x="19523" y="26693"/>
                </a:lnTo>
                <a:lnTo>
                  <a:pt x="53778" y="3908"/>
                </a:lnTo>
                <a:lnTo>
                  <a:pt x="67625" y="704"/>
                </a:lnTo>
                <a:lnTo>
                  <a:pt x="78085" y="0"/>
                </a:lnTo>
                <a:close/>
              </a:path>
            </a:pathLst>
          </a:custGeom>
          <a:ln w="8407">
            <a:solidFill>
              <a:srgbClr val="000000"/>
            </a:solidFill>
          </a:ln>
        </p:spPr>
        <p:txBody>
          <a:bodyPr wrap="square" lIns="0" tIns="0" rIns="0" bIns="0" rtlCol="0"/>
          <a:lstStyle/>
          <a:p>
            <a:endParaRPr sz="2400"/>
          </a:p>
        </p:txBody>
      </p:sp>
      <p:sp>
        <p:nvSpPr>
          <p:cNvPr id="39" name="object 39"/>
          <p:cNvSpPr/>
          <p:nvPr/>
        </p:nvSpPr>
        <p:spPr>
          <a:xfrm>
            <a:off x="2414196" y="5367840"/>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0" name="object 40"/>
          <p:cNvSpPr/>
          <p:nvPr/>
        </p:nvSpPr>
        <p:spPr>
          <a:xfrm>
            <a:off x="4915048" y="5430492"/>
            <a:ext cx="2096723" cy="468509"/>
          </a:xfrm>
          <a:prstGeom prst="rect">
            <a:avLst/>
          </a:prstGeom>
          <a:blipFill>
            <a:blip r:embed="rId19" cstate="print"/>
            <a:stretch>
              <a:fillRect/>
            </a:stretch>
          </a:blipFill>
        </p:spPr>
        <p:txBody>
          <a:bodyPr wrap="square" lIns="0" tIns="0" rIns="0" bIns="0" rtlCol="0"/>
          <a:lstStyle/>
          <a:p>
            <a:endParaRPr sz="2400"/>
          </a:p>
        </p:txBody>
      </p:sp>
      <p:sp>
        <p:nvSpPr>
          <p:cNvPr id="41" name="object 41"/>
          <p:cNvSpPr/>
          <p:nvPr/>
        </p:nvSpPr>
        <p:spPr>
          <a:xfrm>
            <a:off x="9079148" y="3572213"/>
            <a:ext cx="615811" cy="3083643"/>
          </a:xfrm>
          <a:prstGeom prst="rect">
            <a:avLst/>
          </a:prstGeom>
          <a:blipFill>
            <a:blip r:embed="rId20" cstate="print"/>
            <a:stretch>
              <a:fillRect/>
            </a:stretch>
          </a:blipFill>
        </p:spPr>
        <p:txBody>
          <a:bodyPr wrap="square" lIns="0" tIns="0" rIns="0" bIns="0" rtlCol="0"/>
          <a:lstStyle/>
          <a:p>
            <a:endParaRPr sz="2400"/>
          </a:p>
        </p:txBody>
      </p:sp>
      <p:sp>
        <p:nvSpPr>
          <p:cNvPr id="42" name="object 42"/>
          <p:cNvSpPr/>
          <p:nvPr/>
        </p:nvSpPr>
        <p:spPr>
          <a:xfrm>
            <a:off x="9087697" y="3578233"/>
            <a:ext cx="602827" cy="3078480"/>
          </a:xfrm>
          <a:custGeom>
            <a:avLst/>
            <a:gdLst/>
            <a:ahLst/>
            <a:cxnLst/>
            <a:rect l="l" t="t" r="r" b="b"/>
            <a:pathLst>
              <a:path w="452120" h="2308860">
                <a:moveTo>
                  <a:pt x="0" y="2230592"/>
                </a:moveTo>
                <a:lnTo>
                  <a:pt x="0" y="78243"/>
                </a:lnTo>
                <a:lnTo>
                  <a:pt x="1347" y="63758"/>
                </a:lnTo>
                <a:lnTo>
                  <a:pt x="19585" y="26533"/>
                </a:lnTo>
                <a:lnTo>
                  <a:pt x="53942" y="3854"/>
                </a:lnTo>
                <a:lnTo>
                  <a:pt x="373486" y="0"/>
                </a:lnTo>
                <a:lnTo>
                  <a:pt x="387901" y="1351"/>
                </a:lnTo>
                <a:lnTo>
                  <a:pt x="425039" y="19638"/>
                </a:lnTo>
                <a:lnTo>
                  <a:pt x="447717" y="54063"/>
                </a:lnTo>
                <a:lnTo>
                  <a:pt x="451563" y="2230592"/>
                </a:lnTo>
                <a:lnTo>
                  <a:pt x="450208" y="2245095"/>
                </a:lnTo>
                <a:lnTo>
                  <a:pt x="431909" y="2282343"/>
                </a:lnTo>
                <a:lnTo>
                  <a:pt x="397555" y="2305009"/>
                </a:lnTo>
                <a:lnTo>
                  <a:pt x="373486" y="2308846"/>
                </a:lnTo>
                <a:lnTo>
                  <a:pt x="78163" y="2308846"/>
                </a:lnTo>
                <a:lnTo>
                  <a:pt x="63684" y="2307497"/>
                </a:lnTo>
                <a:lnTo>
                  <a:pt x="26494" y="2289240"/>
                </a:lnTo>
                <a:lnTo>
                  <a:pt x="3849" y="2254847"/>
                </a:lnTo>
                <a:lnTo>
                  <a:pt x="683" y="2240949"/>
                </a:lnTo>
                <a:lnTo>
                  <a:pt x="0" y="2230592"/>
                </a:lnTo>
                <a:close/>
              </a:path>
            </a:pathLst>
          </a:custGeom>
          <a:ln w="8390">
            <a:solidFill>
              <a:srgbClr val="000000"/>
            </a:solidFill>
          </a:ln>
        </p:spPr>
        <p:txBody>
          <a:bodyPr wrap="square" lIns="0" tIns="0" rIns="0" bIns="0" rtlCol="0"/>
          <a:lstStyle/>
          <a:p>
            <a:endParaRPr sz="2400"/>
          </a:p>
        </p:txBody>
      </p:sp>
      <p:sp>
        <p:nvSpPr>
          <p:cNvPr id="43" name="object 43"/>
          <p:cNvSpPr/>
          <p:nvPr/>
        </p:nvSpPr>
        <p:spPr>
          <a:xfrm>
            <a:off x="9087697" y="6552357"/>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4" name="object 44"/>
          <p:cNvSpPr txBox="1"/>
          <p:nvPr/>
        </p:nvSpPr>
        <p:spPr>
          <a:xfrm>
            <a:off x="9269582" y="5225030"/>
            <a:ext cx="338554" cy="1273387"/>
          </a:xfrm>
          <a:prstGeom prst="rect">
            <a:avLst/>
          </a:prstGeom>
        </p:spPr>
        <p:txBody>
          <a:bodyPr vert="vert270" wrap="square" lIns="0" tIns="0" rIns="0" bIns="0" rtlCol="0">
            <a:spAutoFit/>
          </a:bodyPr>
          <a:lstStyle/>
          <a:p>
            <a:pPr marL="16933"/>
            <a:r>
              <a:rPr sz="2200" spc="-7">
                <a:latin typeface="Helvetica"/>
                <a:cs typeface="Helvetica"/>
              </a:rPr>
              <a:t>Mon</a:t>
            </a:r>
            <a:r>
              <a:rPr sz="2200">
                <a:latin typeface="Helvetica"/>
                <a:cs typeface="Helvetica"/>
              </a:rPr>
              <a:t>g</a:t>
            </a:r>
            <a:r>
              <a:rPr sz="2200" spc="-7">
                <a:latin typeface="Helvetica"/>
                <a:cs typeface="Helvetica"/>
              </a:rPr>
              <a:t>oD</a:t>
            </a:r>
            <a:r>
              <a:rPr sz="2200">
                <a:latin typeface="Helvetica"/>
                <a:cs typeface="Helvetica"/>
              </a:rPr>
              <a:t>B</a:t>
            </a:r>
          </a:p>
        </p:txBody>
      </p:sp>
      <p:sp>
        <p:nvSpPr>
          <p:cNvPr id="45" name="object 45"/>
          <p:cNvSpPr/>
          <p:nvPr/>
        </p:nvSpPr>
        <p:spPr>
          <a:xfrm>
            <a:off x="9099830" y="3649559"/>
            <a:ext cx="601183" cy="645281"/>
          </a:xfrm>
          <a:prstGeom prst="rect">
            <a:avLst/>
          </a:prstGeom>
          <a:blipFill>
            <a:blip r:embed="rId21" cstate="print"/>
            <a:stretch>
              <a:fillRect/>
            </a:stretch>
          </a:blipFill>
        </p:spPr>
        <p:txBody>
          <a:bodyPr wrap="square" lIns="0" tIns="0" rIns="0" bIns="0" rtlCol="0"/>
          <a:lstStyle/>
          <a:p>
            <a:endParaRPr sz="2400"/>
          </a:p>
        </p:txBody>
      </p:sp>
      <p:sp>
        <p:nvSpPr>
          <p:cNvPr id="46" name="object 46"/>
          <p:cNvSpPr/>
          <p:nvPr/>
        </p:nvSpPr>
        <p:spPr>
          <a:xfrm>
            <a:off x="8412822" y="3572213"/>
            <a:ext cx="607203" cy="3083643"/>
          </a:xfrm>
          <a:prstGeom prst="rect">
            <a:avLst/>
          </a:prstGeom>
          <a:blipFill>
            <a:blip r:embed="rId22" cstate="print"/>
            <a:stretch>
              <a:fillRect/>
            </a:stretch>
          </a:blipFill>
        </p:spPr>
        <p:txBody>
          <a:bodyPr wrap="square" lIns="0" tIns="0" rIns="0" bIns="0" rtlCol="0"/>
          <a:lstStyle/>
          <a:p>
            <a:endParaRPr sz="2400"/>
          </a:p>
        </p:txBody>
      </p:sp>
      <p:sp>
        <p:nvSpPr>
          <p:cNvPr id="47" name="object 47"/>
          <p:cNvSpPr/>
          <p:nvPr/>
        </p:nvSpPr>
        <p:spPr>
          <a:xfrm>
            <a:off x="8419754" y="3578233"/>
            <a:ext cx="601979" cy="3078480"/>
          </a:xfrm>
          <a:custGeom>
            <a:avLst/>
            <a:gdLst/>
            <a:ahLst/>
            <a:cxnLst/>
            <a:rect l="l" t="t" r="r" b="b"/>
            <a:pathLst>
              <a:path w="451485" h="2308860">
                <a:moveTo>
                  <a:pt x="0" y="2230592"/>
                </a:moveTo>
                <a:lnTo>
                  <a:pt x="0" y="78243"/>
                </a:lnTo>
                <a:lnTo>
                  <a:pt x="1345" y="63750"/>
                </a:lnTo>
                <a:lnTo>
                  <a:pt x="19567" y="26510"/>
                </a:lnTo>
                <a:lnTo>
                  <a:pt x="53916" y="3837"/>
                </a:lnTo>
                <a:lnTo>
                  <a:pt x="373399" y="0"/>
                </a:lnTo>
                <a:lnTo>
                  <a:pt x="387884" y="1351"/>
                </a:lnTo>
                <a:lnTo>
                  <a:pt x="425057" y="19638"/>
                </a:lnTo>
                <a:lnTo>
                  <a:pt x="447655" y="54063"/>
                </a:lnTo>
                <a:lnTo>
                  <a:pt x="451476" y="2230592"/>
                </a:lnTo>
                <a:lnTo>
                  <a:pt x="450131" y="2245095"/>
                </a:lnTo>
                <a:lnTo>
                  <a:pt x="431911" y="2282343"/>
                </a:lnTo>
                <a:lnTo>
                  <a:pt x="397567" y="2305009"/>
                </a:lnTo>
                <a:lnTo>
                  <a:pt x="78076" y="2308846"/>
                </a:lnTo>
                <a:lnTo>
                  <a:pt x="63592" y="2307496"/>
                </a:lnTo>
                <a:lnTo>
                  <a:pt x="26422" y="2289220"/>
                </a:lnTo>
                <a:lnTo>
                  <a:pt x="3823" y="2254795"/>
                </a:lnTo>
                <a:lnTo>
                  <a:pt x="673" y="2240885"/>
                </a:lnTo>
                <a:lnTo>
                  <a:pt x="0" y="2230592"/>
                </a:lnTo>
                <a:close/>
              </a:path>
            </a:pathLst>
          </a:custGeom>
          <a:ln w="8390">
            <a:solidFill>
              <a:srgbClr val="000000"/>
            </a:solidFill>
          </a:ln>
        </p:spPr>
        <p:txBody>
          <a:bodyPr wrap="square" lIns="0" tIns="0" rIns="0" bIns="0" rtlCol="0"/>
          <a:lstStyle/>
          <a:p>
            <a:endParaRPr sz="2400"/>
          </a:p>
        </p:txBody>
      </p:sp>
      <p:sp>
        <p:nvSpPr>
          <p:cNvPr id="48" name="object 48"/>
          <p:cNvSpPr/>
          <p:nvPr/>
        </p:nvSpPr>
        <p:spPr>
          <a:xfrm>
            <a:off x="8419754" y="6552357"/>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49" name="object 49"/>
          <p:cNvSpPr txBox="1"/>
          <p:nvPr/>
        </p:nvSpPr>
        <p:spPr>
          <a:xfrm>
            <a:off x="8570329" y="5107887"/>
            <a:ext cx="338554" cy="1381759"/>
          </a:xfrm>
          <a:prstGeom prst="rect">
            <a:avLst/>
          </a:prstGeom>
        </p:spPr>
        <p:txBody>
          <a:bodyPr vert="vert270" wrap="square" lIns="0" tIns="0" rIns="0" bIns="0" rtlCol="0">
            <a:spAutoFit/>
          </a:bodyPr>
          <a:lstStyle/>
          <a:p>
            <a:pPr marL="16933"/>
            <a:r>
              <a:rPr sz="2200" spc="-7">
                <a:latin typeface="Helvetica"/>
                <a:cs typeface="Helvetica"/>
              </a:rPr>
              <a:t>Ca</a:t>
            </a:r>
            <a:r>
              <a:rPr sz="2200">
                <a:latin typeface="Helvetica"/>
                <a:cs typeface="Helvetica"/>
              </a:rPr>
              <a:t>ss</a:t>
            </a:r>
            <a:r>
              <a:rPr sz="2200" spc="-7">
                <a:latin typeface="Helvetica"/>
                <a:cs typeface="Helvetica"/>
              </a:rPr>
              <a:t>an</a:t>
            </a:r>
            <a:r>
              <a:rPr sz="2200">
                <a:latin typeface="Helvetica"/>
                <a:cs typeface="Helvetica"/>
              </a:rPr>
              <a:t>d</a:t>
            </a:r>
            <a:r>
              <a:rPr sz="2200" spc="-7">
                <a:latin typeface="Helvetica"/>
                <a:cs typeface="Helvetica"/>
              </a:rPr>
              <a:t>r</a:t>
            </a:r>
            <a:r>
              <a:rPr sz="2200">
                <a:latin typeface="Helvetica"/>
                <a:cs typeface="Helvetica"/>
              </a:rPr>
              <a:t>a</a:t>
            </a:r>
          </a:p>
        </p:txBody>
      </p:sp>
      <p:sp>
        <p:nvSpPr>
          <p:cNvPr id="50" name="object 50"/>
          <p:cNvSpPr/>
          <p:nvPr/>
        </p:nvSpPr>
        <p:spPr>
          <a:xfrm>
            <a:off x="8510109" y="3653032"/>
            <a:ext cx="404993" cy="554736"/>
          </a:xfrm>
          <a:prstGeom prst="rect">
            <a:avLst/>
          </a:prstGeom>
          <a:blipFill>
            <a:blip r:embed="rId23" cstate="print"/>
            <a:stretch>
              <a:fillRect/>
            </a:stretch>
          </a:blipFill>
        </p:spPr>
        <p:txBody>
          <a:bodyPr wrap="square" lIns="0" tIns="0" rIns="0" bIns="0" rtlCol="0"/>
          <a:lstStyle/>
          <a:p>
            <a:endParaRPr sz="2400"/>
          </a:p>
        </p:txBody>
      </p:sp>
      <p:sp>
        <p:nvSpPr>
          <p:cNvPr id="51" name="object 51"/>
          <p:cNvSpPr/>
          <p:nvPr/>
        </p:nvSpPr>
        <p:spPr>
          <a:xfrm>
            <a:off x="2309216" y="6046179"/>
            <a:ext cx="6061168" cy="609653"/>
          </a:xfrm>
          <a:prstGeom prst="rect">
            <a:avLst/>
          </a:prstGeom>
          <a:blipFill>
            <a:blip r:embed="rId24" cstate="print"/>
            <a:stretch>
              <a:fillRect/>
            </a:stretch>
          </a:blipFill>
        </p:spPr>
        <p:txBody>
          <a:bodyPr wrap="square" lIns="0" tIns="0" rIns="0" bIns="0" rtlCol="0"/>
          <a:lstStyle/>
          <a:p>
            <a:endParaRPr sz="2400"/>
          </a:p>
        </p:txBody>
      </p:sp>
      <p:sp>
        <p:nvSpPr>
          <p:cNvPr id="52" name="object 52"/>
          <p:cNvSpPr/>
          <p:nvPr/>
        </p:nvSpPr>
        <p:spPr>
          <a:xfrm>
            <a:off x="2310082" y="6052501"/>
            <a:ext cx="6061287" cy="604520"/>
          </a:xfrm>
          <a:custGeom>
            <a:avLst/>
            <a:gdLst/>
            <a:ahLst/>
            <a:cxnLst/>
            <a:rect l="l" t="t" r="r" b="b"/>
            <a:pathLst>
              <a:path w="4545965" h="453389">
                <a:moveTo>
                  <a:pt x="78085" y="0"/>
                </a:moveTo>
                <a:lnTo>
                  <a:pt x="4467782" y="0"/>
                </a:lnTo>
                <a:lnTo>
                  <a:pt x="4482195" y="1350"/>
                </a:lnTo>
                <a:lnTo>
                  <a:pt x="4519330" y="19627"/>
                </a:lnTo>
                <a:lnTo>
                  <a:pt x="4542010" y="54052"/>
                </a:lnTo>
                <a:lnTo>
                  <a:pt x="4545859" y="374891"/>
                </a:lnTo>
                <a:lnTo>
                  <a:pt x="4544504" y="389394"/>
                </a:lnTo>
                <a:lnTo>
                  <a:pt x="4526205" y="426642"/>
                </a:lnTo>
                <a:lnTo>
                  <a:pt x="4491850" y="449308"/>
                </a:lnTo>
                <a:lnTo>
                  <a:pt x="78085" y="453145"/>
                </a:lnTo>
                <a:lnTo>
                  <a:pt x="63613" y="451795"/>
                </a:lnTo>
                <a:lnTo>
                  <a:pt x="26447" y="433521"/>
                </a:lnTo>
                <a:lnTo>
                  <a:pt x="3830" y="399100"/>
                </a:lnTo>
                <a:lnTo>
                  <a:pt x="0" y="78260"/>
                </a:lnTo>
                <a:lnTo>
                  <a:pt x="1346" y="63758"/>
                </a:lnTo>
                <a:lnTo>
                  <a:pt x="19579" y="26510"/>
                </a:lnTo>
                <a:lnTo>
                  <a:pt x="53924" y="3840"/>
                </a:lnTo>
                <a:lnTo>
                  <a:pt x="67803" y="677"/>
                </a:lnTo>
                <a:lnTo>
                  <a:pt x="78085" y="0"/>
                </a:lnTo>
                <a:close/>
              </a:path>
            </a:pathLst>
          </a:custGeom>
          <a:ln w="8407">
            <a:solidFill>
              <a:srgbClr val="000000"/>
            </a:solidFill>
          </a:ln>
        </p:spPr>
        <p:txBody>
          <a:bodyPr wrap="square" lIns="0" tIns="0" rIns="0" bIns="0" rtlCol="0"/>
          <a:lstStyle/>
          <a:p>
            <a:endParaRPr sz="2400"/>
          </a:p>
        </p:txBody>
      </p:sp>
      <p:sp>
        <p:nvSpPr>
          <p:cNvPr id="53" name="object 53"/>
          <p:cNvSpPr/>
          <p:nvPr/>
        </p:nvSpPr>
        <p:spPr>
          <a:xfrm>
            <a:off x="2414196" y="6052501"/>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4" name="object 54"/>
          <p:cNvSpPr/>
          <p:nvPr/>
        </p:nvSpPr>
        <p:spPr>
          <a:xfrm>
            <a:off x="7096925" y="3588655"/>
            <a:ext cx="607203" cy="1696397"/>
          </a:xfrm>
          <a:prstGeom prst="rect">
            <a:avLst/>
          </a:prstGeom>
          <a:blipFill>
            <a:blip r:embed="rId25" cstate="print"/>
            <a:stretch>
              <a:fillRect/>
            </a:stretch>
          </a:blipFill>
        </p:spPr>
        <p:txBody>
          <a:bodyPr wrap="square" lIns="0" tIns="0" rIns="0" bIns="0" rtlCol="0"/>
          <a:lstStyle/>
          <a:p>
            <a:endParaRPr sz="2400"/>
          </a:p>
        </p:txBody>
      </p:sp>
      <p:sp>
        <p:nvSpPr>
          <p:cNvPr id="55" name="object 55"/>
          <p:cNvSpPr/>
          <p:nvPr/>
        </p:nvSpPr>
        <p:spPr>
          <a:xfrm>
            <a:off x="7102933" y="3592939"/>
            <a:ext cx="601979" cy="1689100"/>
          </a:xfrm>
          <a:custGeom>
            <a:avLst/>
            <a:gdLst/>
            <a:ahLst/>
            <a:cxnLst/>
            <a:rect l="l" t="t" r="r" b="b"/>
            <a:pathLst>
              <a:path w="451485" h="1266825">
                <a:moveTo>
                  <a:pt x="0" y="1188236"/>
                </a:moveTo>
                <a:lnTo>
                  <a:pt x="0" y="78416"/>
                </a:lnTo>
                <a:lnTo>
                  <a:pt x="1345" y="63933"/>
                </a:lnTo>
                <a:lnTo>
                  <a:pt x="19556" y="26654"/>
                </a:lnTo>
                <a:lnTo>
                  <a:pt x="53844" y="3889"/>
                </a:lnTo>
                <a:lnTo>
                  <a:pt x="372793" y="0"/>
                </a:lnTo>
                <a:lnTo>
                  <a:pt x="387426" y="1354"/>
                </a:lnTo>
                <a:lnTo>
                  <a:pt x="424648" y="19674"/>
                </a:lnTo>
                <a:lnTo>
                  <a:pt x="447071" y="54115"/>
                </a:lnTo>
                <a:lnTo>
                  <a:pt x="450870" y="1188236"/>
                </a:lnTo>
                <a:lnTo>
                  <a:pt x="449545" y="1202752"/>
                </a:lnTo>
                <a:lnTo>
                  <a:pt x="431510" y="1240004"/>
                </a:lnTo>
                <a:lnTo>
                  <a:pt x="397184" y="1262650"/>
                </a:lnTo>
                <a:lnTo>
                  <a:pt x="78076" y="1266480"/>
                </a:lnTo>
                <a:lnTo>
                  <a:pt x="63615" y="1265131"/>
                </a:lnTo>
                <a:lnTo>
                  <a:pt x="26454" y="1246871"/>
                </a:lnTo>
                <a:lnTo>
                  <a:pt x="3829" y="1212449"/>
                </a:lnTo>
                <a:lnTo>
                  <a:pt x="673" y="1198530"/>
                </a:lnTo>
                <a:lnTo>
                  <a:pt x="0" y="1188236"/>
                </a:lnTo>
                <a:close/>
              </a:path>
            </a:pathLst>
          </a:custGeom>
          <a:ln w="8391">
            <a:solidFill>
              <a:srgbClr val="000000"/>
            </a:solidFill>
          </a:ln>
        </p:spPr>
        <p:txBody>
          <a:bodyPr wrap="square" lIns="0" tIns="0" rIns="0" bIns="0" rtlCol="0"/>
          <a:lstStyle/>
          <a:p>
            <a:endParaRPr sz="2400"/>
          </a:p>
        </p:txBody>
      </p:sp>
      <p:sp>
        <p:nvSpPr>
          <p:cNvPr id="56" name="object 56"/>
          <p:cNvSpPr/>
          <p:nvPr/>
        </p:nvSpPr>
        <p:spPr>
          <a:xfrm>
            <a:off x="7102933" y="5177254"/>
            <a:ext cx="0" cy="0"/>
          </a:xfrm>
          <a:custGeom>
            <a:avLst/>
            <a:gdLst/>
            <a:ahLst/>
            <a:cxnLst/>
            <a:rect l="l" t="t" r="r" b="b"/>
            <a:pathLst>
              <a:path>
                <a:moveTo>
                  <a:pt x="0" y="0"/>
                </a:moveTo>
                <a:lnTo>
                  <a:pt x="0" y="0"/>
                </a:lnTo>
              </a:path>
            </a:pathLst>
          </a:custGeom>
          <a:ln w="8407">
            <a:solidFill>
              <a:srgbClr val="000000"/>
            </a:solidFill>
          </a:ln>
        </p:spPr>
        <p:txBody>
          <a:bodyPr wrap="square" lIns="0" tIns="0" rIns="0" bIns="0" rtlCol="0"/>
          <a:lstStyle/>
          <a:p>
            <a:endParaRPr sz="2400"/>
          </a:p>
        </p:txBody>
      </p:sp>
      <p:sp>
        <p:nvSpPr>
          <p:cNvPr id="57" name="object 57"/>
          <p:cNvSpPr txBox="1"/>
          <p:nvPr/>
        </p:nvSpPr>
        <p:spPr>
          <a:xfrm>
            <a:off x="7253506" y="4482503"/>
            <a:ext cx="338554" cy="622300"/>
          </a:xfrm>
          <a:prstGeom prst="rect">
            <a:avLst/>
          </a:prstGeom>
        </p:spPr>
        <p:txBody>
          <a:bodyPr vert="vert270" wrap="square" lIns="0" tIns="0" rIns="0" bIns="0" rtlCol="0">
            <a:spAutoFit/>
          </a:bodyPr>
          <a:lstStyle/>
          <a:p>
            <a:pPr marL="16933"/>
            <a:r>
              <a:rPr sz="2200" spc="-7">
                <a:latin typeface="Helvetica"/>
                <a:cs typeface="Helvetica"/>
              </a:rPr>
              <a:t>Fl</a:t>
            </a:r>
            <a:r>
              <a:rPr sz="2200">
                <a:latin typeface="Helvetica"/>
                <a:cs typeface="Helvetica"/>
              </a:rPr>
              <a:t>i</a:t>
            </a:r>
            <a:r>
              <a:rPr sz="2200" spc="-7">
                <a:latin typeface="Helvetica"/>
                <a:cs typeface="Helvetica"/>
              </a:rPr>
              <a:t>n</a:t>
            </a:r>
            <a:r>
              <a:rPr sz="2200">
                <a:latin typeface="Helvetica"/>
                <a:cs typeface="Helvetica"/>
              </a:rPr>
              <a:t>k</a:t>
            </a:r>
          </a:p>
        </p:txBody>
      </p:sp>
      <p:sp>
        <p:nvSpPr>
          <p:cNvPr id="58" name="object 58"/>
          <p:cNvSpPr/>
          <p:nvPr/>
        </p:nvSpPr>
        <p:spPr>
          <a:xfrm>
            <a:off x="7175724" y="3736596"/>
            <a:ext cx="438836" cy="451349"/>
          </a:xfrm>
          <a:prstGeom prst="rect">
            <a:avLst/>
          </a:prstGeom>
          <a:blipFill>
            <a:blip r:embed="rId26" cstate="print"/>
            <a:stretch>
              <a:fillRect/>
            </a:stretch>
          </a:blipFill>
        </p:spPr>
        <p:txBody>
          <a:bodyPr wrap="square" lIns="0" tIns="0" rIns="0" bIns="0" rtlCol="0"/>
          <a:lstStyle/>
          <a:p>
            <a:endParaRPr sz="2400"/>
          </a:p>
        </p:txBody>
      </p:sp>
      <p:sp>
        <p:nvSpPr>
          <p:cNvPr id="59" name="object 59"/>
          <p:cNvSpPr/>
          <p:nvPr/>
        </p:nvSpPr>
        <p:spPr>
          <a:xfrm>
            <a:off x="5742784" y="6107987"/>
            <a:ext cx="1695680" cy="453855"/>
          </a:xfrm>
          <a:prstGeom prst="rect">
            <a:avLst/>
          </a:prstGeom>
          <a:blipFill>
            <a:blip r:embed="rId27" cstate="print"/>
            <a:stretch>
              <a:fillRect/>
            </a:stretch>
          </a:blipFill>
        </p:spPr>
        <p:txBody>
          <a:bodyPr wrap="square" lIns="0" tIns="0" rIns="0" bIns="0" rtlCol="0"/>
          <a:lstStyle/>
          <a:p>
            <a:endParaRPr sz="2400"/>
          </a:p>
        </p:txBody>
      </p:sp>
      <p:sp>
        <p:nvSpPr>
          <p:cNvPr id="60" name="object 60"/>
          <p:cNvSpPr/>
          <p:nvPr/>
        </p:nvSpPr>
        <p:spPr>
          <a:xfrm>
            <a:off x="2113172" y="1757499"/>
            <a:ext cx="6079913" cy="1561760"/>
          </a:xfrm>
          <a:prstGeom prst="rect">
            <a:avLst/>
          </a:prstGeom>
          <a:blipFill>
            <a:blip r:embed="rId28" cstate="print"/>
            <a:stretch>
              <a:fillRect/>
            </a:stretch>
          </a:blipFill>
        </p:spPr>
        <p:txBody>
          <a:bodyPr wrap="square" lIns="0" tIns="0" rIns="0" bIns="0" rtlCol="0"/>
          <a:lstStyle/>
          <a:p>
            <a:endParaRPr sz="2400"/>
          </a:p>
        </p:txBody>
      </p:sp>
      <p:sp>
        <p:nvSpPr>
          <p:cNvPr id="62" name="object 62"/>
          <p:cNvSpPr txBox="1"/>
          <p:nvPr/>
        </p:nvSpPr>
        <p:spPr>
          <a:xfrm>
            <a:off x="2292991" y="2598486"/>
            <a:ext cx="5570220" cy="574453"/>
          </a:xfrm>
          <a:prstGeom prst="rect">
            <a:avLst/>
          </a:prstGeom>
        </p:spPr>
        <p:txBody>
          <a:bodyPr vert="horz" wrap="square" lIns="0" tIns="0" rIns="0" bIns="0" rtlCol="0">
            <a:spAutoFit/>
          </a:bodyPr>
          <a:lstStyle/>
          <a:p>
            <a:pPr marL="16933"/>
            <a:r>
              <a:rPr sz="3733" spc="-587">
                <a:latin typeface="Helvetica"/>
                <a:cs typeface="Helvetica"/>
              </a:rPr>
              <a:t>&gt;</a:t>
            </a:r>
            <a:r>
              <a:rPr lang="en-US" sz="3300" spc="-40" baseline="21885">
                <a:latin typeface="Helvetica"/>
                <a:cs typeface="Helvetica"/>
              </a:rPr>
              <a:t>  </a:t>
            </a:r>
            <a:r>
              <a:rPr lang="en-US" sz="3733" spc="-27">
                <a:latin typeface="Helvetica"/>
                <a:cs typeface="Helvetica"/>
              </a:rPr>
              <a:t>40</a:t>
            </a:r>
            <a:r>
              <a:rPr sz="3733" spc="-7">
                <a:latin typeface="Helvetica"/>
                <a:cs typeface="Helvetica"/>
              </a:rPr>
              <a:t>,</a:t>
            </a:r>
            <a:r>
              <a:rPr sz="3733" spc="-27">
                <a:latin typeface="Helvetica"/>
                <a:cs typeface="Helvetica"/>
              </a:rPr>
              <a:t>000</a:t>
            </a:r>
            <a:r>
              <a:rPr sz="3733" spc="7">
                <a:latin typeface="Helvetica"/>
                <a:cs typeface="Helvetica"/>
              </a:rPr>
              <a:t> </a:t>
            </a:r>
            <a:r>
              <a:rPr sz="3733" spc="-20">
                <a:latin typeface="Helvetica"/>
                <a:cs typeface="Helvetica"/>
              </a:rPr>
              <a:t>se</a:t>
            </a:r>
            <a:r>
              <a:rPr sz="3733" spc="-13">
                <a:latin typeface="Helvetica"/>
                <a:cs typeface="Helvetica"/>
              </a:rPr>
              <a:t>rv</a:t>
            </a:r>
            <a:r>
              <a:rPr sz="3733" spc="-20">
                <a:latin typeface="Helvetica"/>
                <a:cs typeface="Helvetica"/>
              </a:rPr>
              <a:t>ers</a:t>
            </a:r>
            <a:r>
              <a:rPr sz="3733" spc="13">
                <a:latin typeface="Helvetica"/>
                <a:cs typeface="Helvetica"/>
              </a:rPr>
              <a:t> </a:t>
            </a:r>
            <a:r>
              <a:rPr sz="3733" spc="-20">
                <a:latin typeface="Helvetica"/>
                <a:cs typeface="Helvetica"/>
              </a:rPr>
              <a:t>at</a:t>
            </a:r>
            <a:r>
              <a:rPr sz="3733" spc="-73">
                <a:latin typeface="Helvetica"/>
                <a:cs typeface="Helvetica"/>
              </a:rPr>
              <a:t> </a:t>
            </a:r>
            <a:r>
              <a:rPr sz="3733" spc="-305">
                <a:latin typeface="Helvetica"/>
                <a:cs typeface="Helvetica"/>
              </a:rPr>
              <a:t>Y</a:t>
            </a:r>
            <a:r>
              <a:rPr sz="3733" spc="-27">
                <a:latin typeface="Helvetica"/>
                <a:cs typeface="Helvetica"/>
              </a:rPr>
              <a:t>ah</a:t>
            </a:r>
            <a:r>
              <a:rPr sz="3733" spc="-20">
                <a:latin typeface="Helvetica"/>
                <a:cs typeface="Helvetica"/>
              </a:rPr>
              <a:t>o</a:t>
            </a:r>
            <a:r>
              <a:rPr sz="3733" spc="-27">
                <a:latin typeface="Helvetica"/>
                <a:cs typeface="Helvetica"/>
              </a:rPr>
              <a:t>o</a:t>
            </a:r>
            <a:endParaRPr sz="3733">
              <a:latin typeface="Helvetica"/>
              <a:cs typeface="Helvetica"/>
            </a:endParaRPr>
          </a:p>
        </p:txBody>
      </p:sp>
      <p:sp>
        <p:nvSpPr>
          <p:cNvPr id="63" name="object 63"/>
          <p:cNvSpPr txBox="1"/>
          <p:nvPr/>
        </p:nvSpPr>
        <p:spPr>
          <a:xfrm>
            <a:off x="1758789" y="5171800"/>
            <a:ext cx="338554" cy="1366520"/>
          </a:xfrm>
          <a:prstGeom prst="rect">
            <a:avLst/>
          </a:prstGeom>
        </p:spPr>
        <p:txBody>
          <a:bodyPr vert="vert270" wrap="square" lIns="0" tIns="0" rIns="0" bIns="0" rtlCol="0">
            <a:spAutoFit/>
          </a:bodyPr>
          <a:lstStyle/>
          <a:p>
            <a:pPr marL="16933"/>
            <a:r>
              <a:rPr sz="2200" spc="-7">
                <a:latin typeface="Helvetica"/>
                <a:cs typeface="Helvetica"/>
              </a:rPr>
              <a:t>Z</a:t>
            </a:r>
            <a:r>
              <a:rPr sz="2200">
                <a:latin typeface="Helvetica"/>
                <a:cs typeface="Helvetica"/>
              </a:rPr>
              <a:t>o</a:t>
            </a:r>
            <a:r>
              <a:rPr sz="2200" spc="-7">
                <a:latin typeface="Helvetica"/>
                <a:cs typeface="Helvetica"/>
              </a:rPr>
              <a:t>o</a:t>
            </a:r>
            <a:r>
              <a:rPr sz="2200">
                <a:latin typeface="Helvetica"/>
                <a:cs typeface="Helvetica"/>
              </a:rPr>
              <a:t>k</a:t>
            </a:r>
            <a:r>
              <a:rPr sz="2200" spc="-7">
                <a:latin typeface="Helvetica"/>
                <a:cs typeface="Helvetica"/>
              </a:rPr>
              <a:t>ee</a:t>
            </a:r>
            <a:r>
              <a:rPr sz="2200">
                <a:latin typeface="Helvetica"/>
                <a:cs typeface="Helvetica"/>
              </a:rPr>
              <a:t>p</a:t>
            </a:r>
            <a:r>
              <a:rPr sz="2200" spc="-7">
                <a:latin typeface="Helvetica"/>
                <a:cs typeface="Helvetica"/>
              </a:rPr>
              <a:t>e</a:t>
            </a:r>
            <a:r>
              <a:rPr sz="2200">
                <a:latin typeface="Helvetica"/>
                <a:cs typeface="Helvetica"/>
              </a:rPr>
              <a:t>r</a:t>
            </a:r>
          </a:p>
        </p:txBody>
      </p:sp>
      <p:sp>
        <p:nvSpPr>
          <p:cNvPr id="64" name="object 64"/>
          <p:cNvSpPr txBox="1"/>
          <p:nvPr/>
        </p:nvSpPr>
        <p:spPr>
          <a:xfrm>
            <a:off x="5219290" y="4313703"/>
            <a:ext cx="338554" cy="871220"/>
          </a:xfrm>
          <a:prstGeom prst="rect">
            <a:avLst/>
          </a:prstGeom>
        </p:spPr>
        <p:txBody>
          <a:bodyPr vert="vert270" wrap="square" lIns="0" tIns="0" rIns="0" bIns="0" rtlCol="0">
            <a:spAutoFit/>
          </a:bodyPr>
          <a:lstStyle/>
          <a:p>
            <a:pPr marL="16933"/>
            <a:r>
              <a:rPr sz="2200" spc="-7">
                <a:latin typeface="Helvetica"/>
                <a:cs typeface="Helvetica"/>
              </a:rPr>
              <a:t>Gi</a:t>
            </a:r>
            <a:r>
              <a:rPr sz="2200">
                <a:latin typeface="Helvetica"/>
                <a:cs typeface="Helvetica"/>
              </a:rPr>
              <a:t>r</a:t>
            </a:r>
            <a:r>
              <a:rPr sz="2200" spc="-7">
                <a:latin typeface="Helvetica"/>
                <a:cs typeface="Helvetica"/>
              </a:rPr>
              <a:t>ap</a:t>
            </a:r>
            <a:r>
              <a:rPr sz="2200">
                <a:latin typeface="Helvetica"/>
                <a:cs typeface="Helvetica"/>
              </a:rPr>
              <a:t>h</a:t>
            </a:r>
          </a:p>
        </p:txBody>
      </p:sp>
      <p:sp>
        <p:nvSpPr>
          <p:cNvPr id="65" name="object 65"/>
          <p:cNvSpPr txBox="1"/>
          <p:nvPr/>
        </p:nvSpPr>
        <p:spPr>
          <a:xfrm>
            <a:off x="5902024" y="4427057"/>
            <a:ext cx="338554" cy="777240"/>
          </a:xfrm>
          <a:prstGeom prst="rect">
            <a:avLst/>
          </a:prstGeom>
        </p:spPr>
        <p:txBody>
          <a:bodyPr vert="vert270" wrap="square" lIns="0" tIns="0" rIns="0" bIns="0" rtlCol="0">
            <a:spAutoFit/>
          </a:bodyPr>
          <a:lstStyle/>
          <a:p>
            <a:pPr marL="16933"/>
            <a:r>
              <a:rPr sz="2200" spc="-7">
                <a:latin typeface="Helvetica"/>
                <a:cs typeface="Helvetica"/>
              </a:rPr>
              <a:t>S</a:t>
            </a:r>
            <a:r>
              <a:rPr sz="2200">
                <a:latin typeface="Helvetica"/>
                <a:cs typeface="Helvetica"/>
              </a:rPr>
              <a:t>t</a:t>
            </a:r>
            <a:r>
              <a:rPr sz="2200" spc="-7">
                <a:latin typeface="Helvetica"/>
                <a:cs typeface="Helvetica"/>
              </a:rPr>
              <a:t>or</a:t>
            </a:r>
            <a:r>
              <a:rPr sz="2200">
                <a:latin typeface="Helvetica"/>
                <a:cs typeface="Helvetica"/>
              </a:rPr>
              <a:t>m</a:t>
            </a:r>
          </a:p>
        </p:txBody>
      </p:sp>
      <p:sp>
        <p:nvSpPr>
          <p:cNvPr id="66" name="object 66"/>
          <p:cNvSpPr txBox="1"/>
          <p:nvPr/>
        </p:nvSpPr>
        <p:spPr>
          <a:xfrm>
            <a:off x="2419065" y="4821154"/>
            <a:ext cx="2302085" cy="1764650"/>
          </a:xfrm>
          <a:prstGeom prst="rect">
            <a:avLst/>
          </a:prstGeom>
        </p:spPr>
        <p:txBody>
          <a:bodyPr vert="horz" wrap="square" lIns="0" tIns="0" rIns="0" bIns="0" rtlCol="0">
            <a:spAutoFit/>
          </a:bodyPr>
          <a:lstStyle/>
          <a:p>
            <a:pPr marL="16933"/>
            <a:r>
              <a:rPr sz="2200" spc="-33">
                <a:latin typeface="Helvetica"/>
                <a:cs typeface="Helvetica"/>
              </a:rPr>
              <a:t>M</a:t>
            </a:r>
            <a:r>
              <a:rPr sz="2200" spc="-13">
                <a:latin typeface="Helvetica"/>
                <a:cs typeface="Helvetica"/>
              </a:rPr>
              <a:t>a</a:t>
            </a:r>
            <a:r>
              <a:rPr sz="2200" spc="-20">
                <a:latin typeface="Helvetica"/>
                <a:cs typeface="Helvetica"/>
              </a:rPr>
              <a:t>pRedu</a:t>
            </a:r>
            <a:r>
              <a:rPr sz="2200" spc="-27">
                <a:latin typeface="Helvetica"/>
                <a:cs typeface="Helvetica"/>
              </a:rPr>
              <a:t>ce</a:t>
            </a:r>
            <a:endParaRPr sz="2200">
              <a:latin typeface="Helvetica"/>
              <a:cs typeface="Helvetica"/>
            </a:endParaRPr>
          </a:p>
          <a:p>
            <a:pPr>
              <a:spcBef>
                <a:spcPts val="9"/>
              </a:spcBef>
            </a:pPr>
            <a:endParaRPr sz="2467">
              <a:latin typeface="Times New Roman"/>
              <a:cs typeface="Times New Roman"/>
            </a:endParaRPr>
          </a:p>
          <a:p>
            <a:pPr marL="964329"/>
            <a:r>
              <a:rPr sz="2200" spc="-187">
                <a:latin typeface="Helvetica"/>
                <a:cs typeface="Helvetica"/>
              </a:rPr>
              <a:t>Y</a:t>
            </a:r>
            <a:r>
              <a:rPr sz="2200" spc="-27">
                <a:latin typeface="Helvetica"/>
                <a:cs typeface="Helvetica"/>
              </a:rPr>
              <a:t>A</a:t>
            </a:r>
            <a:r>
              <a:rPr sz="2200" spc="-20">
                <a:latin typeface="Helvetica"/>
                <a:cs typeface="Helvetica"/>
              </a:rPr>
              <a:t>RN</a:t>
            </a:r>
            <a:endParaRPr sz="2200">
              <a:latin typeface="Helvetica"/>
              <a:cs typeface="Helvetica"/>
            </a:endParaRPr>
          </a:p>
          <a:p>
            <a:pPr>
              <a:spcBef>
                <a:spcPts val="1"/>
              </a:spcBef>
            </a:pPr>
            <a:endParaRPr sz="2400">
              <a:latin typeface="Times New Roman"/>
              <a:cs typeface="Times New Roman"/>
            </a:endParaRPr>
          </a:p>
          <a:p>
            <a:pPr marL="1528195"/>
            <a:r>
              <a:rPr sz="2200" spc="-20">
                <a:latin typeface="Helvetica"/>
                <a:cs typeface="Helvetica"/>
              </a:rPr>
              <a:t>HD</a:t>
            </a:r>
            <a:r>
              <a:rPr sz="2200" spc="-27">
                <a:latin typeface="Helvetica"/>
                <a:cs typeface="Helvetica"/>
              </a:rPr>
              <a:t>F</a:t>
            </a:r>
            <a:r>
              <a:rPr sz="2200" spc="-20">
                <a:latin typeface="Helvetica"/>
                <a:cs typeface="Helvetica"/>
              </a:rPr>
              <a:t>S</a:t>
            </a:r>
            <a:endParaRPr sz="2200">
              <a:latin typeface="Helvetica"/>
              <a:cs typeface="Helvetica"/>
            </a:endParaRPr>
          </a:p>
        </p:txBody>
      </p:sp>
      <p:sp>
        <p:nvSpPr>
          <p:cNvPr id="68" name="object 68"/>
          <p:cNvSpPr txBox="1"/>
          <p:nvPr/>
        </p:nvSpPr>
        <p:spPr>
          <a:xfrm>
            <a:off x="2523388" y="1905215"/>
            <a:ext cx="5243405" cy="574453"/>
          </a:xfrm>
          <a:prstGeom prst="rect">
            <a:avLst/>
          </a:prstGeom>
        </p:spPr>
        <p:txBody>
          <a:bodyPr vert="horz" wrap="square" lIns="0" tIns="0" rIns="0" bIns="0" rtlCol="0">
            <a:spAutoFit/>
          </a:bodyPr>
          <a:lstStyle/>
          <a:p>
            <a:pPr marL="16933"/>
            <a:r>
              <a:rPr sz="3733" spc="-305">
                <a:latin typeface="Helvetica"/>
                <a:cs typeface="Helvetica"/>
              </a:rPr>
              <a:t>Y</a:t>
            </a:r>
            <a:r>
              <a:rPr sz="3733" spc="-27">
                <a:latin typeface="Helvetica"/>
                <a:cs typeface="Helvetica"/>
              </a:rPr>
              <a:t>ARN</a:t>
            </a:r>
            <a:r>
              <a:rPr sz="3733" spc="-7">
                <a:latin typeface="Helvetica"/>
                <a:cs typeface="Helvetica"/>
              </a:rPr>
              <a:t> </a:t>
            </a:r>
            <a:r>
              <a:rPr sz="3733" spc="-20">
                <a:latin typeface="Helvetica"/>
                <a:cs typeface="Helvetica"/>
              </a:rPr>
              <a:t>s</a:t>
            </a:r>
            <a:r>
              <a:rPr sz="3733" spc="-13">
                <a:latin typeface="Helvetica"/>
                <a:cs typeface="Helvetica"/>
              </a:rPr>
              <a:t>c</a:t>
            </a:r>
            <a:r>
              <a:rPr sz="3733" spc="-27">
                <a:latin typeface="Helvetica"/>
                <a:cs typeface="Helvetica"/>
              </a:rPr>
              <a:t>h</a:t>
            </a:r>
            <a:r>
              <a:rPr sz="3733" spc="-20">
                <a:latin typeface="Helvetica"/>
                <a:cs typeface="Helvetica"/>
              </a:rPr>
              <a:t>e</a:t>
            </a:r>
            <a:r>
              <a:rPr sz="3733" spc="-27">
                <a:latin typeface="Helvetica"/>
                <a:cs typeface="Helvetica"/>
              </a:rPr>
              <a:t>d</a:t>
            </a:r>
            <a:r>
              <a:rPr sz="3733" spc="-20">
                <a:latin typeface="Helvetica"/>
                <a:cs typeface="Helvetica"/>
              </a:rPr>
              <a:t>u</a:t>
            </a:r>
            <a:r>
              <a:rPr sz="3733" spc="-13">
                <a:latin typeface="Helvetica"/>
                <a:cs typeface="Helvetica"/>
              </a:rPr>
              <a:t>l</a:t>
            </a:r>
            <a:r>
              <a:rPr sz="3733" spc="-20">
                <a:latin typeface="Helvetica"/>
                <a:cs typeface="Helvetica"/>
              </a:rPr>
              <a:t>es</a:t>
            </a:r>
            <a:r>
              <a:rPr sz="3733">
                <a:latin typeface="Helvetica"/>
                <a:cs typeface="Helvetica"/>
              </a:rPr>
              <a:t> </a:t>
            </a:r>
            <a:r>
              <a:rPr sz="3733" spc="-13">
                <a:latin typeface="Helvetica"/>
                <a:cs typeface="Helvetica"/>
              </a:rPr>
              <a:t>j</a:t>
            </a:r>
            <a:r>
              <a:rPr sz="3733" spc="-20">
                <a:latin typeface="Helvetica"/>
                <a:cs typeface="Helvetica"/>
              </a:rPr>
              <a:t>obs</a:t>
            </a:r>
            <a:r>
              <a:rPr sz="3733" spc="7">
                <a:latin typeface="Helvetica"/>
                <a:cs typeface="Helvetica"/>
              </a:rPr>
              <a:t> </a:t>
            </a:r>
            <a:r>
              <a:rPr sz="3733" spc="-27">
                <a:latin typeface="Helvetica"/>
                <a:cs typeface="Helvetica"/>
              </a:rPr>
              <a:t>on</a:t>
            </a:r>
            <a:endParaRPr sz="3733">
              <a:latin typeface="Helvetica"/>
              <a:cs typeface="Helvetica"/>
            </a:endParaRPr>
          </a:p>
        </p:txBody>
      </p:sp>
      <p:sp>
        <p:nvSpPr>
          <p:cNvPr id="69" name="object 69"/>
          <p:cNvSpPr/>
          <p:nvPr/>
        </p:nvSpPr>
        <p:spPr>
          <a:xfrm>
            <a:off x="8868512" y="1679568"/>
            <a:ext cx="1600200" cy="1600200"/>
          </a:xfrm>
          <a:prstGeom prst="rect">
            <a:avLst/>
          </a:prstGeom>
          <a:blipFill>
            <a:blip r:embed="rId29" cstate="print"/>
            <a:stretch>
              <a:fillRect/>
            </a:stretch>
          </a:blipFill>
        </p:spPr>
        <p:txBody>
          <a:bodyPr wrap="square" lIns="0" tIns="0" rIns="0" bIns="0" rtlCol="0"/>
          <a:lstStyle/>
          <a:p>
            <a:endParaRPr sz="2400"/>
          </a:p>
        </p:txBody>
      </p:sp>
      <p:sp>
        <p:nvSpPr>
          <p:cNvPr id="70" name="Title 69">
            <a:extLst>
              <a:ext uri="{FF2B5EF4-FFF2-40B4-BE49-F238E27FC236}">
                <a16:creationId xmlns:a16="http://schemas.microsoft.com/office/drawing/2014/main" id="{5739106B-6255-4041-A143-9E9829DCD9CF}"/>
              </a:ext>
            </a:extLst>
          </p:cNvPr>
          <p:cNvSpPr>
            <a:spLocks noGrp="1"/>
          </p:cNvSpPr>
          <p:nvPr>
            <p:ph type="title"/>
          </p:nvPr>
        </p:nvSpPr>
        <p:spPr>
          <a:xfrm>
            <a:off x="473206" y="377884"/>
            <a:ext cx="9633559" cy="1219200"/>
          </a:xfrm>
        </p:spPr>
        <p:txBody>
          <a:bodyPr>
            <a:normAutofit fontScale="90000"/>
          </a:bodyPr>
          <a:lstStyle/>
          <a:p>
            <a:r>
              <a:rPr lang="en-US"/>
              <a:t>Flexible Scheduling and Resource Management</a:t>
            </a:r>
          </a:p>
        </p:txBody>
      </p:sp>
    </p:spTree>
    <p:extLst>
      <p:ext uri="{BB962C8B-B14F-4D97-AF65-F5344CB8AC3E}">
        <p14:creationId xmlns:p14="http://schemas.microsoft.com/office/powerpoint/2010/main" val="703157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27564</TotalTime>
  <Words>2502</Words>
  <Application>Microsoft Office PowerPoint</Application>
  <PresentationFormat>Widescreen</PresentationFormat>
  <Paragraphs>489</Paragraphs>
  <Slides>46</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Helvetica Neue</vt:lpstr>
      <vt:lpstr>MinionPro-Regular</vt:lpstr>
      <vt:lpstr>Arial</vt:lpstr>
      <vt:lpstr>Barlow</vt:lpstr>
      <vt:lpstr>Calibri</vt:lpstr>
      <vt:lpstr>Helvetica</vt:lpstr>
      <vt:lpstr>Times New Roman</vt:lpstr>
      <vt:lpstr>Wingdings</vt:lpstr>
      <vt:lpstr>Office Theme</vt:lpstr>
      <vt:lpstr>INFO 323:Cloud Computing and Big Data</vt:lpstr>
      <vt:lpstr>Open Source Platforms for Big Data</vt:lpstr>
      <vt:lpstr>Apache Hadoop</vt:lpstr>
      <vt:lpstr>Apache Hadoop</vt:lpstr>
      <vt:lpstr>Hadoop</vt:lpstr>
      <vt:lpstr>Hadoop Core Components</vt:lpstr>
      <vt:lpstr>Hadoop Ecosystem</vt:lpstr>
      <vt:lpstr>Distributed File System as Foundation</vt:lpstr>
      <vt:lpstr>Flexible Scheduling and Resource Management</vt:lpstr>
      <vt:lpstr>Simplified Programming Model</vt:lpstr>
      <vt:lpstr>Higher-level Programming Models</vt:lpstr>
      <vt:lpstr>Specialized Models for graph Processing</vt:lpstr>
      <vt:lpstr>Real-time and In-Memory Processing</vt:lpstr>
      <vt:lpstr>NoSQL for Unstructured Files</vt:lpstr>
      <vt:lpstr>Zookeeper for Management</vt:lpstr>
      <vt:lpstr>Growing Number of Open Source Tools</vt:lpstr>
      <vt:lpstr>Agenda</vt:lpstr>
      <vt:lpstr>Prepare to Run Spark </vt:lpstr>
      <vt:lpstr>Big Data Processing Pipeline</vt:lpstr>
      <vt:lpstr>Transformations in Big Data Processing</vt:lpstr>
      <vt:lpstr>Hadoop for Big Data Processing</vt:lpstr>
      <vt:lpstr>Hadoop is Cumbersome</vt:lpstr>
      <vt:lpstr>Hadoop MapReduce Processing</vt:lpstr>
      <vt:lpstr>MapReduce</vt:lpstr>
      <vt:lpstr>Shortcomings of Hadoop MapReduce</vt:lpstr>
      <vt:lpstr>PowerPoint Presentation</vt:lpstr>
      <vt:lpstr>Apache Spark In-Memory Processing</vt:lpstr>
      <vt:lpstr>Apache Spark</vt:lpstr>
      <vt:lpstr>Features of Spark</vt:lpstr>
      <vt:lpstr>Programming Interfaces to Spark</vt:lpstr>
      <vt:lpstr>Why Spark?</vt:lpstr>
      <vt:lpstr>Spark Background</vt:lpstr>
      <vt:lpstr>Spark Benefits</vt:lpstr>
      <vt:lpstr>Use of Spark</vt:lpstr>
      <vt:lpstr>Spark API</vt:lpstr>
      <vt:lpstr>Submission Types to Spark Programs</vt:lpstr>
      <vt:lpstr>Input and Output Types</vt:lpstr>
      <vt:lpstr>Spark RDD</vt:lpstr>
      <vt:lpstr>Spark DataFrame</vt:lpstr>
      <vt:lpstr>Spark Hadoop</vt:lpstr>
      <vt:lpstr>Spark Execution</vt:lpstr>
      <vt:lpstr>Spark Cluster</vt:lpstr>
      <vt:lpstr>Deploy Spark</vt:lpstr>
      <vt:lpstr>Local Mode (Recommendation for Quick Tests)</vt:lpstr>
      <vt:lpstr>Cloud-based Spark</vt:lpstr>
      <vt:lpstr>Run Jupyter Notebooks on Dataproc Cluster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410: Software Evolution</dc:title>
  <dc:subject/>
  <dc:creator>An,Yuan</dc:creator>
  <cp:keywords/>
  <dc:description/>
  <cp:lastModifiedBy>HelloWorld</cp:lastModifiedBy>
  <cp:revision>8</cp:revision>
  <dcterms:created xsi:type="dcterms:W3CDTF">2019-01-07T04:10:20Z</dcterms:created>
  <dcterms:modified xsi:type="dcterms:W3CDTF">2023-04-29T22:50:00Z</dcterms:modified>
  <cp:category/>
</cp:coreProperties>
</file>