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66"/>
    <a:srgbClr val="F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588" y="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73674-6DE2-4917-8AFD-F7DA62A628FC}" type="datetimeFigureOut">
              <a:rPr lang="zh-CN" altLang="en-US" smtClean="0"/>
              <a:t>2025/3/8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036C9-44E9-4D60-87A4-46C00DF0A5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0909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73674-6DE2-4917-8AFD-F7DA62A628FC}" type="datetimeFigureOut">
              <a:rPr lang="zh-CN" altLang="en-US" smtClean="0"/>
              <a:t>2025/3/8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036C9-44E9-4D60-87A4-46C00DF0A5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7533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73674-6DE2-4917-8AFD-F7DA62A628FC}" type="datetimeFigureOut">
              <a:rPr lang="zh-CN" altLang="en-US" smtClean="0"/>
              <a:t>2025/3/8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036C9-44E9-4D60-87A4-46C00DF0A5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14177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73674-6DE2-4917-8AFD-F7DA62A628FC}" type="datetimeFigureOut">
              <a:rPr lang="zh-CN" altLang="en-US" smtClean="0"/>
              <a:t>2025/3/8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036C9-44E9-4D60-87A4-46C00DF0A5E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399492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73674-6DE2-4917-8AFD-F7DA62A628FC}" type="datetimeFigureOut">
              <a:rPr lang="zh-CN" altLang="en-US" smtClean="0"/>
              <a:t>2025/3/8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036C9-44E9-4D60-87A4-46C00DF0A5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25782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73674-6DE2-4917-8AFD-F7DA62A628FC}" type="datetimeFigureOut">
              <a:rPr lang="zh-CN" altLang="en-US" smtClean="0"/>
              <a:t>2025/3/8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036C9-44E9-4D60-87A4-46C00DF0A5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10174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73674-6DE2-4917-8AFD-F7DA62A628FC}" type="datetimeFigureOut">
              <a:rPr lang="zh-CN" altLang="en-US" smtClean="0"/>
              <a:t>2025/3/8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036C9-44E9-4D60-87A4-46C00DF0A5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12989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73674-6DE2-4917-8AFD-F7DA62A628FC}" type="datetimeFigureOut">
              <a:rPr lang="zh-CN" altLang="en-US" smtClean="0"/>
              <a:t>2025/3/8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036C9-44E9-4D60-87A4-46C00DF0A5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33744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73674-6DE2-4917-8AFD-F7DA62A628FC}" type="datetimeFigureOut">
              <a:rPr lang="zh-CN" altLang="en-US" smtClean="0"/>
              <a:t>2025/3/8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036C9-44E9-4D60-87A4-46C00DF0A5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3598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73674-6DE2-4917-8AFD-F7DA62A628FC}" type="datetimeFigureOut">
              <a:rPr lang="zh-CN" altLang="en-US" smtClean="0"/>
              <a:t>2025/3/8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036C9-44E9-4D60-87A4-46C00DF0A5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894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73674-6DE2-4917-8AFD-F7DA62A628FC}" type="datetimeFigureOut">
              <a:rPr lang="zh-CN" altLang="en-US" smtClean="0"/>
              <a:t>2025/3/8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036C9-44E9-4D60-87A4-46C00DF0A5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2708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73674-6DE2-4917-8AFD-F7DA62A628FC}" type="datetimeFigureOut">
              <a:rPr lang="zh-CN" altLang="en-US" smtClean="0"/>
              <a:t>2025/3/8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036C9-44E9-4D60-87A4-46C00DF0A5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0726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73674-6DE2-4917-8AFD-F7DA62A628FC}" type="datetimeFigureOut">
              <a:rPr lang="zh-CN" altLang="en-US" smtClean="0"/>
              <a:t>2025/3/8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036C9-44E9-4D60-87A4-46C00DF0A5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5533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73674-6DE2-4917-8AFD-F7DA62A628FC}" type="datetimeFigureOut">
              <a:rPr lang="zh-CN" altLang="en-US" smtClean="0"/>
              <a:t>2025/3/8</a:t>
            </a:fld>
            <a:endParaRPr lang="zh-CN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036C9-44E9-4D60-87A4-46C00DF0A5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1179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73674-6DE2-4917-8AFD-F7DA62A628FC}" type="datetimeFigureOut">
              <a:rPr lang="zh-CN" altLang="en-US" smtClean="0"/>
              <a:t>2025/3/8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036C9-44E9-4D60-87A4-46C00DF0A5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6937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73674-6DE2-4917-8AFD-F7DA62A628FC}" type="datetimeFigureOut">
              <a:rPr lang="zh-CN" altLang="en-US" smtClean="0"/>
              <a:t>2025/3/8</a:t>
            </a:fld>
            <a:endParaRPr lang="zh-CN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036C9-44E9-4D60-87A4-46C00DF0A5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7358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73674-6DE2-4917-8AFD-F7DA62A628FC}" type="datetimeFigureOut">
              <a:rPr lang="zh-CN" altLang="en-US" smtClean="0"/>
              <a:t>2025/3/8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036C9-44E9-4D60-87A4-46C00DF0A5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8053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9B73674-6DE2-4917-8AFD-F7DA62A628FC}" type="datetimeFigureOut">
              <a:rPr lang="zh-CN" altLang="en-US" smtClean="0"/>
              <a:t>2025/3/8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E036C9-44E9-4D60-87A4-46C00DF0A5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33497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21CF69F-8394-C7AC-DAF0-6EE8A87FD2D4}"/>
              </a:ext>
            </a:extLst>
          </p:cNvPr>
          <p:cNvSpPr/>
          <p:nvPr/>
        </p:nvSpPr>
        <p:spPr>
          <a:xfrm>
            <a:off x="1686105" y="0"/>
            <a:ext cx="9472962" cy="167792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0" dirty="0">
                <a:solidFill>
                  <a:srgbClr val="FFFF00"/>
                </a:solidFill>
                <a:latin typeface="Cambria" panose="02040503050406030204" pitchFamily="18" charset="0"/>
              </a:rPr>
              <a:t>谷歌商店马甲包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0416133-1CFD-515B-8522-3C2A16F2695D}"/>
              </a:ext>
            </a:extLst>
          </p:cNvPr>
          <p:cNvSpPr/>
          <p:nvPr/>
        </p:nvSpPr>
        <p:spPr>
          <a:xfrm>
            <a:off x="1686103" y="1574799"/>
            <a:ext cx="9472963" cy="687493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5351A91-37F8-E3C7-71E6-781495C52849}"/>
              </a:ext>
            </a:extLst>
          </p:cNvPr>
          <p:cNvSpPr txBox="1"/>
          <p:nvPr/>
        </p:nvSpPr>
        <p:spPr>
          <a:xfrm>
            <a:off x="4015927" y="1677929"/>
            <a:ext cx="69243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>
                <a:highlight>
                  <a:srgbClr val="008000"/>
                </a:highlight>
              </a:rPr>
              <a:t>Android</a:t>
            </a:r>
            <a:r>
              <a:rPr lang="zh-CN" altLang="en-US" sz="5400" b="1" dirty="0">
                <a:highlight>
                  <a:srgbClr val="008000"/>
                </a:highlight>
              </a:rPr>
              <a:t>马甲包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B9A37AE-F475-298A-ADEE-D7158E0EBA56}"/>
              </a:ext>
            </a:extLst>
          </p:cNvPr>
          <p:cNvSpPr txBox="1"/>
          <p:nvPr/>
        </p:nvSpPr>
        <p:spPr>
          <a:xfrm>
            <a:off x="4782428" y="2967335"/>
            <a:ext cx="69243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b="1" dirty="0">
                <a:highlight>
                  <a:srgbClr val="FF0000"/>
                </a:highlight>
              </a:rPr>
              <a:t>谷歌马甲包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3F83E9C-C5D9-5AFC-F41F-21A7A5BE6E85}"/>
              </a:ext>
            </a:extLst>
          </p:cNvPr>
          <p:cNvSpPr txBox="1"/>
          <p:nvPr/>
        </p:nvSpPr>
        <p:spPr>
          <a:xfrm>
            <a:off x="4015927" y="4312056"/>
            <a:ext cx="69243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b="1" dirty="0">
                <a:highlight>
                  <a:srgbClr val="008080"/>
                </a:highlight>
              </a:rPr>
              <a:t>谷歌商店代上架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1E496A4-149F-E531-03FC-450B589E2F92}"/>
              </a:ext>
            </a:extLst>
          </p:cNvPr>
          <p:cNvSpPr txBox="1"/>
          <p:nvPr/>
        </p:nvSpPr>
        <p:spPr>
          <a:xfrm>
            <a:off x="4191332" y="5810531"/>
            <a:ext cx="69243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>
                <a:highlight>
                  <a:srgbClr val="0000FF"/>
                </a:highlight>
              </a:rPr>
              <a:t>Android</a:t>
            </a:r>
            <a:r>
              <a:rPr lang="zh-CN" altLang="en-US" sz="5400" b="1" dirty="0">
                <a:highlight>
                  <a:srgbClr val="0000FF"/>
                </a:highlight>
              </a:rPr>
              <a:t>马甲包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4DF0927-8A86-31B9-1323-568AFDBA9F08}"/>
              </a:ext>
            </a:extLst>
          </p:cNvPr>
          <p:cNvSpPr txBox="1"/>
          <p:nvPr/>
        </p:nvSpPr>
        <p:spPr>
          <a:xfrm>
            <a:off x="4508583" y="7275433"/>
            <a:ext cx="69243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>
                <a:solidFill>
                  <a:srgbClr val="CCFF66"/>
                </a:solidFill>
                <a:highlight>
                  <a:srgbClr val="008080"/>
                </a:highlight>
              </a:rPr>
              <a:t>Android</a:t>
            </a:r>
            <a:r>
              <a:rPr lang="zh-CN" altLang="en-US" sz="5400" b="1" dirty="0">
                <a:solidFill>
                  <a:srgbClr val="CCFF66"/>
                </a:solidFill>
                <a:highlight>
                  <a:srgbClr val="008080"/>
                </a:highlight>
              </a:rPr>
              <a:t>白包</a:t>
            </a:r>
          </a:p>
        </p:txBody>
      </p:sp>
    </p:spTree>
    <p:extLst>
      <p:ext uri="{BB962C8B-B14F-4D97-AF65-F5344CB8AC3E}">
        <p14:creationId xmlns:p14="http://schemas.microsoft.com/office/powerpoint/2010/main" val="1046514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5161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离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离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34</TotalTime>
  <Words>24</Words>
  <Application>Microsoft Office PowerPoint</Application>
  <PresentationFormat>宽屏</PresentationFormat>
  <Paragraphs>6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Cambria</vt:lpstr>
      <vt:lpstr>Century Gothic</vt:lpstr>
      <vt:lpstr>Wingdings 3</vt:lpstr>
      <vt:lpstr>离子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哈根 哥本</dc:creator>
  <cp:lastModifiedBy>哈根 哥本</cp:lastModifiedBy>
  <cp:revision>1</cp:revision>
  <dcterms:created xsi:type="dcterms:W3CDTF">2025-03-08T14:50:31Z</dcterms:created>
  <dcterms:modified xsi:type="dcterms:W3CDTF">2025-03-08T15:24:34Z</dcterms:modified>
</cp:coreProperties>
</file>