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65" r:id="rId2"/>
    <p:sldId id="271" r:id="rId3"/>
    <p:sldId id="257" r:id="rId4"/>
    <p:sldId id="258" r:id="rId5"/>
    <p:sldId id="267" r:id="rId6"/>
    <p:sldId id="272" r:id="rId7"/>
    <p:sldId id="274" r:id="rId8"/>
    <p:sldId id="259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A81C7-6F6F-4358-B2FC-842B4C9894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A7503-5048-42E7-97A4-7C2D06ACEE3C}">
      <dgm:prSet phldrT="[Text]" custT="1"/>
      <dgm:spPr/>
      <dgm:t>
        <a:bodyPr/>
        <a:lstStyle/>
        <a:p>
          <a:r>
            <a:rPr lang="en-US" sz="2400" b="0" i="0" dirty="0"/>
            <a:t>Limitation of Self-Knowledge and Self-Summary</a:t>
          </a:r>
          <a:endParaRPr lang="en-US" sz="2400" dirty="0"/>
        </a:p>
      </dgm:t>
    </dgm:pt>
    <dgm:pt modelId="{1B390644-642D-469A-90A6-ED7A3B010990}" type="parTrans" cxnId="{EB9D6C55-A1FF-425D-8222-DCFE75A32E4C}">
      <dgm:prSet/>
      <dgm:spPr/>
      <dgm:t>
        <a:bodyPr/>
        <a:lstStyle/>
        <a:p>
          <a:endParaRPr lang="en-US" sz="2400"/>
        </a:p>
      </dgm:t>
    </dgm:pt>
    <dgm:pt modelId="{B3468FAA-71F7-4437-B914-FC7994BC9671}" type="sibTrans" cxnId="{EB9D6C55-A1FF-425D-8222-DCFE75A32E4C}">
      <dgm:prSet/>
      <dgm:spPr/>
      <dgm:t>
        <a:bodyPr/>
        <a:lstStyle/>
        <a:p>
          <a:endParaRPr lang="en-US" sz="2400"/>
        </a:p>
      </dgm:t>
    </dgm:pt>
    <dgm:pt modelId="{61A84086-A1F3-49A7-B3F7-474DF000A235}">
      <dgm:prSet phldrT="[Text]" custT="1"/>
      <dgm:spPr/>
      <dgm:t>
        <a:bodyPr/>
        <a:lstStyle/>
        <a:p>
          <a:r>
            <a:rPr lang="en-US" sz="2400" b="0" i="0" dirty="0"/>
            <a:t>Emotional when have Conflict</a:t>
          </a:r>
          <a:endParaRPr lang="en-US" sz="2400" dirty="0"/>
        </a:p>
      </dgm:t>
    </dgm:pt>
    <dgm:pt modelId="{E116349A-0EB3-4A09-882C-5F7D90E29F8A}" type="parTrans" cxnId="{EA322051-6764-4186-B430-E1E334F7BEBD}">
      <dgm:prSet/>
      <dgm:spPr/>
      <dgm:t>
        <a:bodyPr/>
        <a:lstStyle/>
        <a:p>
          <a:endParaRPr lang="en-US" sz="2400"/>
        </a:p>
      </dgm:t>
    </dgm:pt>
    <dgm:pt modelId="{2207E266-DF13-4CAA-93DC-EA1C38EFF56E}" type="sibTrans" cxnId="{EA322051-6764-4186-B430-E1E334F7BEBD}">
      <dgm:prSet/>
      <dgm:spPr/>
      <dgm:t>
        <a:bodyPr/>
        <a:lstStyle/>
        <a:p>
          <a:endParaRPr lang="en-US" sz="2400"/>
        </a:p>
      </dgm:t>
    </dgm:pt>
    <dgm:pt modelId="{983C01EB-8FCB-4810-B354-D68F9614449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u="none" dirty="0"/>
            <a:t>Carelessness when Write Email or Notes</a:t>
          </a:r>
          <a:endParaRPr lang="en-US" sz="2400" dirty="0"/>
        </a:p>
      </dgm:t>
    </dgm:pt>
    <dgm:pt modelId="{645852E6-DD37-4336-B6ED-E6DC7FDE41ED}" type="parTrans" cxnId="{B2D9E97E-FBEB-46AA-89B4-3ABC59758301}">
      <dgm:prSet/>
      <dgm:spPr/>
      <dgm:t>
        <a:bodyPr/>
        <a:lstStyle/>
        <a:p>
          <a:endParaRPr lang="en-US" sz="2400"/>
        </a:p>
      </dgm:t>
    </dgm:pt>
    <dgm:pt modelId="{814D3E0B-D3BB-49F1-A153-46226BC23D8C}" type="sibTrans" cxnId="{B2D9E97E-FBEB-46AA-89B4-3ABC59758301}">
      <dgm:prSet/>
      <dgm:spPr/>
      <dgm:t>
        <a:bodyPr/>
        <a:lstStyle/>
        <a:p>
          <a:endParaRPr lang="en-US" sz="2400"/>
        </a:p>
      </dgm:t>
    </dgm:pt>
    <dgm:pt modelId="{B3C4A1BD-3D77-4481-99DE-3F9830D1FA8A}" type="pres">
      <dgm:prSet presAssocID="{0A9A81C7-6F6F-4358-B2FC-842B4C9894F6}" presName="linear" presStyleCnt="0">
        <dgm:presLayoutVars>
          <dgm:dir/>
          <dgm:animLvl val="lvl"/>
          <dgm:resizeHandles val="exact"/>
        </dgm:presLayoutVars>
      </dgm:prSet>
      <dgm:spPr/>
    </dgm:pt>
    <dgm:pt modelId="{05239FB4-3D7B-44D5-9AB7-25DBBDE064D7}" type="pres">
      <dgm:prSet presAssocID="{3ACA7503-5048-42E7-97A4-7C2D06ACEE3C}" presName="parentLin" presStyleCnt="0"/>
      <dgm:spPr/>
    </dgm:pt>
    <dgm:pt modelId="{24F7584F-6302-4E6A-BC6C-F945DB9483E4}" type="pres">
      <dgm:prSet presAssocID="{3ACA7503-5048-42E7-97A4-7C2D06ACEE3C}" presName="parentLeftMargin" presStyleLbl="node1" presStyleIdx="0" presStyleCnt="3"/>
      <dgm:spPr/>
    </dgm:pt>
    <dgm:pt modelId="{61D0E7BA-A241-4466-92C5-0FF828265E8B}" type="pres">
      <dgm:prSet presAssocID="{3ACA7503-5048-42E7-97A4-7C2D06ACE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287D55-D416-4639-A4CD-9C6E21281063}" type="pres">
      <dgm:prSet presAssocID="{3ACA7503-5048-42E7-97A4-7C2D06ACEE3C}" presName="negativeSpace" presStyleCnt="0"/>
      <dgm:spPr/>
    </dgm:pt>
    <dgm:pt modelId="{78056FB7-A32A-42BB-878A-4AAF458DC234}" type="pres">
      <dgm:prSet presAssocID="{3ACA7503-5048-42E7-97A4-7C2D06ACEE3C}" presName="childText" presStyleLbl="conFgAcc1" presStyleIdx="0" presStyleCnt="3">
        <dgm:presLayoutVars>
          <dgm:bulletEnabled val="1"/>
        </dgm:presLayoutVars>
      </dgm:prSet>
      <dgm:spPr/>
    </dgm:pt>
    <dgm:pt modelId="{3861FD79-FACE-44B0-8C80-9A42450F3D9E}" type="pres">
      <dgm:prSet presAssocID="{B3468FAA-71F7-4437-B914-FC7994BC9671}" presName="spaceBetweenRectangles" presStyleCnt="0"/>
      <dgm:spPr/>
    </dgm:pt>
    <dgm:pt modelId="{F2B8E4B5-66F8-42B0-93B2-1A9B2F2B599B}" type="pres">
      <dgm:prSet presAssocID="{61A84086-A1F3-49A7-B3F7-474DF000A235}" presName="parentLin" presStyleCnt="0"/>
      <dgm:spPr/>
    </dgm:pt>
    <dgm:pt modelId="{B2843D65-F6DF-4AF2-915F-3CC51D0D8A3E}" type="pres">
      <dgm:prSet presAssocID="{61A84086-A1F3-49A7-B3F7-474DF000A235}" presName="parentLeftMargin" presStyleLbl="node1" presStyleIdx="0" presStyleCnt="3"/>
      <dgm:spPr/>
    </dgm:pt>
    <dgm:pt modelId="{F1DCEC09-052D-410A-967F-08CA2328A908}" type="pres">
      <dgm:prSet presAssocID="{61A84086-A1F3-49A7-B3F7-474DF000A2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081B12-B72B-400B-92BA-C1436FD58696}" type="pres">
      <dgm:prSet presAssocID="{61A84086-A1F3-49A7-B3F7-474DF000A235}" presName="negativeSpace" presStyleCnt="0"/>
      <dgm:spPr/>
    </dgm:pt>
    <dgm:pt modelId="{A5A669D7-31B1-4129-B472-880FF15A7A6C}" type="pres">
      <dgm:prSet presAssocID="{61A84086-A1F3-49A7-B3F7-474DF000A235}" presName="childText" presStyleLbl="conFgAcc1" presStyleIdx="1" presStyleCnt="3">
        <dgm:presLayoutVars>
          <dgm:bulletEnabled val="1"/>
        </dgm:presLayoutVars>
      </dgm:prSet>
      <dgm:spPr/>
    </dgm:pt>
    <dgm:pt modelId="{8AA24E27-2DE2-4B33-8DAE-9885A819587F}" type="pres">
      <dgm:prSet presAssocID="{2207E266-DF13-4CAA-93DC-EA1C38EFF56E}" presName="spaceBetweenRectangles" presStyleCnt="0"/>
      <dgm:spPr/>
    </dgm:pt>
    <dgm:pt modelId="{459BE281-0BE4-4CCF-BA40-B86038EDF6C9}" type="pres">
      <dgm:prSet presAssocID="{983C01EB-8FCB-4810-B354-D68F9614449E}" presName="parentLin" presStyleCnt="0"/>
      <dgm:spPr/>
    </dgm:pt>
    <dgm:pt modelId="{E765EEEB-E131-4F49-8CEA-D63C3E254EA8}" type="pres">
      <dgm:prSet presAssocID="{983C01EB-8FCB-4810-B354-D68F9614449E}" presName="parentLeftMargin" presStyleLbl="node1" presStyleIdx="1" presStyleCnt="3"/>
      <dgm:spPr/>
    </dgm:pt>
    <dgm:pt modelId="{AA4874F7-E90A-4661-8846-F8E9FBFCCAAB}" type="pres">
      <dgm:prSet presAssocID="{983C01EB-8FCB-4810-B354-D68F961444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F22DCE-43BE-43B5-91A6-4FBA63F3AB1A}" type="pres">
      <dgm:prSet presAssocID="{983C01EB-8FCB-4810-B354-D68F9614449E}" presName="negativeSpace" presStyleCnt="0"/>
      <dgm:spPr/>
    </dgm:pt>
    <dgm:pt modelId="{959277FD-B97F-4146-943D-C170B3C9EB67}" type="pres">
      <dgm:prSet presAssocID="{983C01EB-8FCB-4810-B354-D68F9614449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4BBD907-3D77-4D07-A039-57011E231A37}" type="presOf" srcId="{61A84086-A1F3-49A7-B3F7-474DF000A235}" destId="{F1DCEC09-052D-410A-967F-08CA2328A908}" srcOrd="1" destOrd="0" presId="urn:microsoft.com/office/officeart/2005/8/layout/list1"/>
    <dgm:cxn modelId="{2B3CB22B-BE34-43A0-98B2-B25A4061CE35}" type="presOf" srcId="{3ACA7503-5048-42E7-97A4-7C2D06ACEE3C}" destId="{61D0E7BA-A241-4466-92C5-0FF828265E8B}" srcOrd="1" destOrd="0" presId="urn:microsoft.com/office/officeart/2005/8/layout/list1"/>
    <dgm:cxn modelId="{EA322051-6764-4186-B430-E1E334F7BEBD}" srcId="{0A9A81C7-6F6F-4358-B2FC-842B4C9894F6}" destId="{61A84086-A1F3-49A7-B3F7-474DF000A235}" srcOrd="1" destOrd="0" parTransId="{E116349A-0EB3-4A09-882C-5F7D90E29F8A}" sibTransId="{2207E266-DF13-4CAA-93DC-EA1C38EFF56E}"/>
    <dgm:cxn modelId="{EB9D6C55-A1FF-425D-8222-DCFE75A32E4C}" srcId="{0A9A81C7-6F6F-4358-B2FC-842B4C9894F6}" destId="{3ACA7503-5048-42E7-97A4-7C2D06ACEE3C}" srcOrd="0" destOrd="0" parTransId="{1B390644-642D-469A-90A6-ED7A3B010990}" sibTransId="{B3468FAA-71F7-4437-B914-FC7994BC9671}"/>
    <dgm:cxn modelId="{B2D9E97E-FBEB-46AA-89B4-3ABC59758301}" srcId="{0A9A81C7-6F6F-4358-B2FC-842B4C9894F6}" destId="{983C01EB-8FCB-4810-B354-D68F9614449E}" srcOrd="2" destOrd="0" parTransId="{645852E6-DD37-4336-B6ED-E6DC7FDE41ED}" sibTransId="{814D3E0B-D3BB-49F1-A153-46226BC23D8C}"/>
    <dgm:cxn modelId="{D1CAD988-044D-480B-87D2-BDD564A20D76}" type="presOf" srcId="{3ACA7503-5048-42E7-97A4-7C2D06ACEE3C}" destId="{24F7584F-6302-4E6A-BC6C-F945DB9483E4}" srcOrd="0" destOrd="0" presId="urn:microsoft.com/office/officeart/2005/8/layout/list1"/>
    <dgm:cxn modelId="{24EACDA6-1904-48C6-B0D7-08C45A5C20F8}" type="presOf" srcId="{61A84086-A1F3-49A7-B3F7-474DF000A235}" destId="{B2843D65-F6DF-4AF2-915F-3CC51D0D8A3E}" srcOrd="0" destOrd="0" presId="urn:microsoft.com/office/officeart/2005/8/layout/list1"/>
    <dgm:cxn modelId="{D96DADB3-3B4B-4D49-A3CE-B665E436DDFE}" type="presOf" srcId="{983C01EB-8FCB-4810-B354-D68F9614449E}" destId="{E765EEEB-E131-4F49-8CEA-D63C3E254EA8}" srcOrd="0" destOrd="0" presId="urn:microsoft.com/office/officeart/2005/8/layout/list1"/>
    <dgm:cxn modelId="{8F1D04D9-5144-4C7A-BA64-7A3B2795BB97}" type="presOf" srcId="{0A9A81C7-6F6F-4358-B2FC-842B4C9894F6}" destId="{B3C4A1BD-3D77-4481-99DE-3F9830D1FA8A}" srcOrd="0" destOrd="0" presId="urn:microsoft.com/office/officeart/2005/8/layout/list1"/>
    <dgm:cxn modelId="{507400E6-44EA-4C24-81C3-CCCB49306B21}" type="presOf" srcId="{983C01EB-8FCB-4810-B354-D68F9614449E}" destId="{AA4874F7-E90A-4661-8846-F8E9FBFCCAAB}" srcOrd="1" destOrd="0" presId="urn:microsoft.com/office/officeart/2005/8/layout/list1"/>
    <dgm:cxn modelId="{75066DEC-0D40-4B7F-AED8-B87B209025B5}" type="presParOf" srcId="{B3C4A1BD-3D77-4481-99DE-3F9830D1FA8A}" destId="{05239FB4-3D7B-44D5-9AB7-25DBBDE064D7}" srcOrd="0" destOrd="0" presId="urn:microsoft.com/office/officeart/2005/8/layout/list1"/>
    <dgm:cxn modelId="{D583758C-3315-4E74-8E99-4165937FC44B}" type="presParOf" srcId="{05239FB4-3D7B-44D5-9AB7-25DBBDE064D7}" destId="{24F7584F-6302-4E6A-BC6C-F945DB9483E4}" srcOrd="0" destOrd="0" presId="urn:microsoft.com/office/officeart/2005/8/layout/list1"/>
    <dgm:cxn modelId="{3823C608-5C76-46A2-98B9-B29F7A2723AB}" type="presParOf" srcId="{05239FB4-3D7B-44D5-9AB7-25DBBDE064D7}" destId="{61D0E7BA-A241-4466-92C5-0FF828265E8B}" srcOrd="1" destOrd="0" presId="urn:microsoft.com/office/officeart/2005/8/layout/list1"/>
    <dgm:cxn modelId="{4B3DCE4D-10F3-4B64-A3FE-B42762A24473}" type="presParOf" srcId="{B3C4A1BD-3D77-4481-99DE-3F9830D1FA8A}" destId="{C0287D55-D416-4639-A4CD-9C6E21281063}" srcOrd="1" destOrd="0" presId="urn:microsoft.com/office/officeart/2005/8/layout/list1"/>
    <dgm:cxn modelId="{5AB09C1F-7FD8-412E-9936-8E20DC12BD9C}" type="presParOf" srcId="{B3C4A1BD-3D77-4481-99DE-3F9830D1FA8A}" destId="{78056FB7-A32A-42BB-878A-4AAF458DC234}" srcOrd="2" destOrd="0" presId="urn:microsoft.com/office/officeart/2005/8/layout/list1"/>
    <dgm:cxn modelId="{90999BA2-97DF-4CB9-BECF-1F359A53448B}" type="presParOf" srcId="{B3C4A1BD-3D77-4481-99DE-3F9830D1FA8A}" destId="{3861FD79-FACE-44B0-8C80-9A42450F3D9E}" srcOrd="3" destOrd="0" presId="urn:microsoft.com/office/officeart/2005/8/layout/list1"/>
    <dgm:cxn modelId="{F256F998-CED3-48FA-839E-5734E3DBDE7D}" type="presParOf" srcId="{B3C4A1BD-3D77-4481-99DE-3F9830D1FA8A}" destId="{F2B8E4B5-66F8-42B0-93B2-1A9B2F2B599B}" srcOrd="4" destOrd="0" presId="urn:microsoft.com/office/officeart/2005/8/layout/list1"/>
    <dgm:cxn modelId="{2F5B0F86-9E29-4C7B-A40F-1452DA1D7475}" type="presParOf" srcId="{F2B8E4B5-66F8-42B0-93B2-1A9B2F2B599B}" destId="{B2843D65-F6DF-4AF2-915F-3CC51D0D8A3E}" srcOrd="0" destOrd="0" presId="urn:microsoft.com/office/officeart/2005/8/layout/list1"/>
    <dgm:cxn modelId="{3A243C7B-F677-4E56-86BC-6D1AF1D4FFDA}" type="presParOf" srcId="{F2B8E4B5-66F8-42B0-93B2-1A9B2F2B599B}" destId="{F1DCEC09-052D-410A-967F-08CA2328A908}" srcOrd="1" destOrd="0" presId="urn:microsoft.com/office/officeart/2005/8/layout/list1"/>
    <dgm:cxn modelId="{BAE643D4-781D-4FAE-8A2E-961032CBD7D1}" type="presParOf" srcId="{B3C4A1BD-3D77-4481-99DE-3F9830D1FA8A}" destId="{61081B12-B72B-400B-92BA-C1436FD58696}" srcOrd="5" destOrd="0" presId="urn:microsoft.com/office/officeart/2005/8/layout/list1"/>
    <dgm:cxn modelId="{AD6EAC18-6C7A-415A-A761-937322E15B7A}" type="presParOf" srcId="{B3C4A1BD-3D77-4481-99DE-3F9830D1FA8A}" destId="{A5A669D7-31B1-4129-B472-880FF15A7A6C}" srcOrd="6" destOrd="0" presId="urn:microsoft.com/office/officeart/2005/8/layout/list1"/>
    <dgm:cxn modelId="{296A309F-1812-42D7-9C6F-73DA97F94803}" type="presParOf" srcId="{B3C4A1BD-3D77-4481-99DE-3F9830D1FA8A}" destId="{8AA24E27-2DE2-4B33-8DAE-9885A819587F}" srcOrd="7" destOrd="0" presId="urn:microsoft.com/office/officeart/2005/8/layout/list1"/>
    <dgm:cxn modelId="{D8923F26-B584-46F4-83B8-D885A2DAE1C0}" type="presParOf" srcId="{B3C4A1BD-3D77-4481-99DE-3F9830D1FA8A}" destId="{459BE281-0BE4-4CCF-BA40-B86038EDF6C9}" srcOrd="8" destOrd="0" presId="urn:microsoft.com/office/officeart/2005/8/layout/list1"/>
    <dgm:cxn modelId="{F5B1BBD5-4412-4F45-950E-5D220299FBDF}" type="presParOf" srcId="{459BE281-0BE4-4CCF-BA40-B86038EDF6C9}" destId="{E765EEEB-E131-4F49-8CEA-D63C3E254EA8}" srcOrd="0" destOrd="0" presId="urn:microsoft.com/office/officeart/2005/8/layout/list1"/>
    <dgm:cxn modelId="{8F2A6BFD-ECD4-4005-BD75-FF88B0A2AF4F}" type="presParOf" srcId="{459BE281-0BE4-4CCF-BA40-B86038EDF6C9}" destId="{AA4874F7-E90A-4661-8846-F8E9FBFCCAAB}" srcOrd="1" destOrd="0" presId="urn:microsoft.com/office/officeart/2005/8/layout/list1"/>
    <dgm:cxn modelId="{54F16A7E-DB8B-4A25-B0B3-B602FFC8C68A}" type="presParOf" srcId="{B3C4A1BD-3D77-4481-99DE-3F9830D1FA8A}" destId="{78F22DCE-43BE-43B5-91A6-4FBA63F3AB1A}" srcOrd="9" destOrd="0" presId="urn:microsoft.com/office/officeart/2005/8/layout/list1"/>
    <dgm:cxn modelId="{0E0F51E2-8F25-4EBA-A833-FB9291EEE632}" type="presParOf" srcId="{B3C4A1BD-3D77-4481-99DE-3F9830D1FA8A}" destId="{959277FD-B97F-4146-943D-C170B3C9EB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AD1D6B-B490-42C7-BD7D-6B9A764525C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7A513-DDBF-448E-ACE3-03116D35AC8A}">
      <dgm:prSet phldrT="[Text]" custT="1"/>
      <dgm:spPr>
        <a:solidFill>
          <a:srgbClr val="92D05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Software Development &amp; Programming</a:t>
          </a:r>
        </a:p>
      </dgm:t>
    </dgm:pt>
    <dgm:pt modelId="{3B570791-D6BF-4E53-8734-34F2DD7DD403}" type="parTrans" cxnId="{F5AB91D6-7AAD-4446-879F-44D7AC1A0FDC}">
      <dgm:prSet/>
      <dgm:spPr/>
      <dgm:t>
        <a:bodyPr/>
        <a:lstStyle/>
        <a:p>
          <a:endParaRPr lang="en-US" sz="1600"/>
        </a:p>
      </dgm:t>
    </dgm:pt>
    <dgm:pt modelId="{78D011C4-0B9D-45A9-A29A-2218C6E3457B}" type="sibTrans" cxnId="{F5AB91D6-7AAD-4446-879F-44D7AC1A0FDC}">
      <dgm:prSet/>
      <dgm:spPr/>
      <dgm:t>
        <a:bodyPr/>
        <a:lstStyle/>
        <a:p>
          <a:endParaRPr lang="en-US" sz="1600"/>
        </a:p>
      </dgm:t>
    </dgm:pt>
    <dgm:pt modelId="{3167CBCF-2D6F-4B05-AC3D-D206EB6A58E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dirty="0"/>
            <a:t>Seriously Stringent </a:t>
          </a:r>
        </a:p>
      </dgm:t>
    </dgm:pt>
    <dgm:pt modelId="{E81F1DD4-5454-437D-A578-A3D9527D2D44}" type="parTrans" cxnId="{00571B00-17AE-4CF4-96BC-CF56CDC96B6D}">
      <dgm:prSet/>
      <dgm:spPr/>
      <dgm:t>
        <a:bodyPr/>
        <a:lstStyle/>
        <a:p>
          <a:endParaRPr lang="en-US" sz="1600"/>
        </a:p>
      </dgm:t>
    </dgm:pt>
    <dgm:pt modelId="{07A402C9-60B6-42A2-AB40-4D49CF903960}" type="sibTrans" cxnId="{00571B00-17AE-4CF4-96BC-CF56CDC96B6D}">
      <dgm:prSet/>
      <dgm:spPr/>
      <dgm:t>
        <a:bodyPr/>
        <a:lstStyle/>
        <a:p>
          <a:endParaRPr lang="en-US" sz="1600"/>
        </a:p>
      </dgm:t>
    </dgm:pt>
    <dgm:pt modelId="{D9F35217-088C-4411-9888-EB74762C61A6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Self-Summary &amp;&amp; 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Self-Learning</a:t>
          </a:r>
        </a:p>
      </dgm:t>
    </dgm:pt>
    <dgm:pt modelId="{492DDA71-9AE5-4EB3-A924-73704165BB76}" type="parTrans" cxnId="{C07419E7-EDDD-4897-BD24-6C575FA24938}">
      <dgm:prSet/>
      <dgm:spPr/>
      <dgm:t>
        <a:bodyPr/>
        <a:lstStyle/>
        <a:p>
          <a:endParaRPr lang="en-US" sz="1600"/>
        </a:p>
      </dgm:t>
    </dgm:pt>
    <dgm:pt modelId="{7018EEA6-F481-4860-9383-8F243B93E4B0}" type="sibTrans" cxnId="{C07419E7-EDDD-4897-BD24-6C575FA24938}">
      <dgm:prSet/>
      <dgm:spPr/>
      <dgm:t>
        <a:bodyPr/>
        <a:lstStyle/>
        <a:p>
          <a:endParaRPr lang="en-US" sz="1600"/>
        </a:p>
      </dgm:t>
    </dgm:pt>
    <dgm:pt modelId="{DAEC81E2-1A55-47AA-A844-4B1E094D54E1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600" dirty="0"/>
            <a:t>Emotion </a:t>
          </a:r>
        </a:p>
        <a:p>
          <a:r>
            <a:rPr lang="en-US" sz="1600" dirty="0"/>
            <a:t>Management</a:t>
          </a:r>
        </a:p>
      </dgm:t>
    </dgm:pt>
    <dgm:pt modelId="{2D5FA3A9-287A-459D-B3F9-311C6FB56D19}" type="parTrans" cxnId="{FF10ACC4-60E0-4881-8919-F5FD862051D7}">
      <dgm:prSet/>
      <dgm:spPr/>
      <dgm:t>
        <a:bodyPr/>
        <a:lstStyle/>
        <a:p>
          <a:endParaRPr lang="en-US" sz="1600"/>
        </a:p>
      </dgm:t>
    </dgm:pt>
    <dgm:pt modelId="{4119629D-BA15-44F9-A9E5-143BB69DB7F0}" type="sibTrans" cxnId="{FF10ACC4-60E0-4881-8919-F5FD862051D7}">
      <dgm:prSet/>
      <dgm:spPr/>
      <dgm:t>
        <a:bodyPr/>
        <a:lstStyle/>
        <a:p>
          <a:endParaRPr lang="en-US" sz="1600"/>
        </a:p>
      </dgm:t>
    </dgm:pt>
    <dgm:pt modelId="{759B0DB1-FE59-4855-833D-DF5B4670BD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Architecture Modeling 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&amp; Documentation</a:t>
          </a:r>
        </a:p>
      </dgm:t>
    </dgm:pt>
    <dgm:pt modelId="{0AE4B01A-E947-4724-8CD0-7BCB2228CE84}" type="parTrans" cxnId="{5663C321-0B21-4A8B-9FEB-06CEA08F1378}">
      <dgm:prSet/>
      <dgm:spPr/>
      <dgm:t>
        <a:bodyPr/>
        <a:lstStyle/>
        <a:p>
          <a:endParaRPr lang="en-US" sz="1600"/>
        </a:p>
      </dgm:t>
    </dgm:pt>
    <dgm:pt modelId="{4515C591-1A02-424C-AC15-1C9D57A707C0}" type="sibTrans" cxnId="{5663C321-0B21-4A8B-9FEB-06CEA08F1378}">
      <dgm:prSet/>
      <dgm:spPr/>
      <dgm:t>
        <a:bodyPr/>
        <a:lstStyle/>
        <a:p>
          <a:endParaRPr lang="en-US" sz="1600"/>
        </a:p>
      </dgm:t>
    </dgm:pt>
    <dgm:pt modelId="{A92211D7-80BD-407E-B5B5-E85D752AD022}" type="pres">
      <dgm:prSet presAssocID="{52AD1D6B-B490-42C7-BD7D-6B9A764525C3}" presName="cycle" presStyleCnt="0">
        <dgm:presLayoutVars>
          <dgm:dir/>
          <dgm:resizeHandles val="exact"/>
        </dgm:presLayoutVars>
      </dgm:prSet>
      <dgm:spPr/>
    </dgm:pt>
    <dgm:pt modelId="{8A37C0F8-365D-4696-B1D4-289626D19FE4}" type="pres">
      <dgm:prSet presAssocID="{94B7A513-DDBF-448E-ACE3-03116D35AC8A}" presName="node" presStyleLbl="node1" presStyleIdx="0" presStyleCnt="5" custScaleX="108918" custScaleY="131785">
        <dgm:presLayoutVars>
          <dgm:bulletEnabled val="1"/>
        </dgm:presLayoutVars>
      </dgm:prSet>
      <dgm:spPr/>
    </dgm:pt>
    <dgm:pt modelId="{673C583A-76D8-494B-BA3F-E26370FE2CE7}" type="pres">
      <dgm:prSet presAssocID="{94B7A513-DDBF-448E-ACE3-03116D35AC8A}" presName="spNode" presStyleCnt="0"/>
      <dgm:spPr/>
    </dgm:pt>
    <dgm:pt modelId="{051B7222-9CE2-43B4-B82B-A7077484091D}" type="pres">
      <dgm:prSet presAssocID="{78D011C4-0B9D-45A9-A29A-2218C6E3457B}" presName="sibTrans" presStyleLbl="sibTrans1D1" presStyleIdx="0" presStyleCnt="5"/>
      <dgm:spPr/>
    </dgm:pt>
    <dgm:pt modelId="{148E9C6B-F381-47A6-9BC2-9B4173D2AA1C}" type="pres">
      <dgm:prSet presAssocID="{3167CBCF-2D6F-4B05-AC3D-D206EB6A58E2}" presName="node" presStyleLbl="node1" presStyleIdx="1" presStyleCnt="5" custScaleX="112498" custScaleY="149066">
        <dgm:presLayoutVars>
          <dgm:bulletEnabled val="1"/>
        </dgm:presLayoutVars>
      </dgm:prSet>
      <dgm:spPr/>
    </dgm:pt>
    <dgm:pt modelId="{704EA96D-ED27-452F-8201-D46AB42EBB96}" type="pres">
      <dgm:prSet presAssocID="{3167CBCF-2D6F-4B05-AC3D-D206EB6A58E2}" presName="spNode" presStyleCnt="0"/>
      <dgm:spPr/>
    </dgm:pt>
    <dgm:pt modelId="{64076524-AE2E-4CB7-95DD-5A8B7DDDBA11}" type="pres">
      <dgm:prSet presAssocID="{07A402C9-60B6-42A2-AB40-4D49CF903960}" presName="sibTrans" presStyleLbl="sibTrans1D1" presStyleIdx="1" presStyleCnt="5"/>
      <dgm:spPr/>
    </dgm:pt>
    <dgm:pt modelId="{1548105E-054F-41FA-B90B-654169F4F163}" type="pres">
      <dgm:prSet presAssocID="{D9F35217-088C-4411-9888-EB74762C61A6}" presName="node" presStyleLbl="node1" presStyleIdx="2" presStyleCnt="5" custScaleX="109365" custScaleY="137797">
        <dgm:presLayoutVars>
          <dgm:bulletEnabled val="1"/>
        </dgm:presLayoutVars>
      </dgm:prSet>
      <dgm:spPr/>
    </dgm:pt>
    <dgm:pt modelId="{C6B517EE-EAF8-4A37-85F6-CC6ADF5BE463}" type="pres">
      <dgm:prSet presAssocID="{D9F35217-088C-4411-9888-EB74762C61A6}" presName="spNode" presStyleCnt="0"/>
      <dgm:spPr/>
    </dgm:pt>
    <dgm:pt modelId="{5D3D2525-33E2-4299-8543-419BEE1037E4}" type="pres">
      <dgm:prSet presAssocID="{7018EEA6-F481-4860-9383-8F243B93E4B0}" presName="sibTrans" presStyleLbl="sibTrans1D1" presStyleIdx="2" presStyleCnt="5"/>
      <dgm:spPr/>
    </dgm:pt>
    <dgm:pt modelId="{E50B3744-1C31-43C1-98B1-0A5512A50324}" type="pres">
      <dgm:prSet presAssocID="{DAEC81E2-1A55-47AA-A844-4B1E094D54E1}" presName="node" presStyleLbl="node1" presStyleIdx="3" presStyleCnt="5" custScaleX="116885" custScaleY="145693">
        <dgm:presLayoutVars>
          <dgm:bulletEnabled val="1"/>
        </dgm:presLayoutVars>
      </dgm:prSet>
      <dgm:spPr/>
    </dgm:pt>
    <dgm:pt modelId="{3D966243-96BA-44AE-B89E-55E8C89BA4A7}" type="pres">
      <dgm:prSet presAssocID="{DAEC81E2-1A55-47AA-A844-4B1E094D54E1}" presName="spNode" presStyleCnt="0"/>
      <dgm:spPr/>
    </dgm:pt>
    <dgm:pt modelId="{483113FC-DCB2-43BF-B96E-DEC04D9728B4}" type="pres">
      <dgm:prSet presAssocID="{4119629D-BA15-44F9-A9E5-143BB69DB7F0}" presName="sibTrans" presStyleLbl="sibTrans1D1" presStyleIdx="3" presStyleCnt="5"/>
      <dgm:spPr/>
    </dgm:pt>
    <dgm:pt modelId="{05CEC5D8-9F07-4C81-BE98-7EF08E081A40}" type="pres">
      <dgm:prSet presAssocID="{759B0DB1-FE59-4855-833D-DF5B4670BDDD}" presName="node" presStyleLbl="node1" presStyleIdx="4" presStyleCnt="5" custScaleX="121065" custScaleY="146793">
        <dgm:presLayoutVars>
          <dgm:bulletEnabled val="1"/>
        </dgm:presLayoutVars>
      </dgm:prSet>
      <dgm:spPr/>
    </dgm:pt>
    <dgm:pt modelId="{602B80C3-43DC-4663-A9A4-FEEE63EF260E}" type="pres">
      <dgm:prSet presAssocID="{759B0DB1-FE59-4855-833D-DF5B4670BDDD}" presName="spNode" presStyleCnt="0"/>
      <dgm:spPr/>
    </dgm:pt>
    <dgm:pt modelId="{AF14DE0A-7578-4135-8931-DF2D2633815F}" type="pres">
      <dgm:prSet presAssocID="{4515C591-1A02-424C-AC15-1C9D57A707C0}" presName="sibTrans" presStyleLbl="sibTrans1D1" presStyleIdx="4" presStyleCnt="5"/>
      <dgm:spPr/>
    </dgm:pt>
  </dgm:ptLst>
  <dgm:cxnLst>
    <dgm:cxn modelId="{00571B00-17AE-4CF4-96BC-CF56CDC96B6D}" srcId="{52AD1D6B-B490-42C7-BD7D-6B9A764525C3}" destId="{3167CBCF-2D6F-4B05-AC3D-D206EB6A58E2}" srcOrd="1" destOrd="0" parTransId="{E81F1DD4-5454-437D-A578-A3D9527D2D44}" sibTransId="{07A402C9-60B6-42A2-AB40-4D49CF903960}"/>
    <dgm:cxn modelId="{5663C321-0B21-4A8B-9FEB-06CEA08F1378}" srcId="{52AD1D6B-B490-42C7-BD7D-6B9A764525C3}" destId="{759B0DB1-FE59-4855-833D-DF5B4670BDDD}" srcOrd="4" destOrd="0" parTransId="{0AE4B01A-E947-4724-8CD0-7BCB2228CE84}" sibTransId="{4515C591-1A02-424C-AC15-1C9D57A707C0}"/>
    <dgm:cxn modelId="{4DA3E72C-F096-4177-B127-1C34889C44CB}" type="presOf" srcId="{3167CBCF-2D6F-4B05-AC3D-D206EB6A58E2}" destId="{148E9C6B-F381-47A6-9BC2-9B4173D2AA1C}" srcOrd="0" destOrd="0" presId="urn:microsoft.com/office/officeart/2005/8/layout/cycle6"/>
    <dgm:cxn modelId="{9C515244-B378-4841-A625-EC6470EABF5F}" type="presOf" srcId="{94B7A513-DDBF-448E-ACE3-03116D35AC8A}" destId="{8A37C0F8-365D-4696-B1D4-289626D19FE4}" srcOrd="0" destOrd="0" presId="urn:microsoft.com/office/officeart/2005/8/layout/cycle6"/>
    <dgm:cxn modelId="{2FE4F076-3DF9-45F6-876E-7293079F300A}" type="presOf" srcId="{DAEC81E2-1A55-47AA-A844-4B1E094D54E1}" destId="{E50B3744-1C31-43C1-98B1-0A5512A50324}" srcOrd="0" destOrd="0" presId="urn:microsoft.com/office/officeart/2005/8/layout/cycle6"/>
    <dgm:cxn modelId="{56A09B90-5780-4179-A3E6-7DE01AD9516D}" type="presOf" srcId="{7018EEA6-F481-4860-9383-8F243B93E4B0}" destId="{5D3D2525-33E2-4299-8543-419BEE1037E4}" srcOrd="0" destOrd="0" presId="urn:microsoft.com/office/officeart/2005/8/layout/cycle6"/>
    <dgm:cxn modelId="{199EC4B1-76B5-473F-B701-E0E705AA8FE8}" type="presOf" srcId="{4515C591-1A02-424C-AC15-1C9D57A707C0}" destId="{AF14DE0A-7578-4135-8931-DF2D2633815F}" srcOrd="0" destOrd="0" presId="urn:microsoft.com/office/officeart/2005/8/layout/cycle6"/>
    <dgm:cxn modelId="{D682EAB7-ACDA-42AD-86EB-05076C4D94A5}" type="presOf" srcId="{52AD1D6B-B490-42C7-BD7D-6B9A764525C3}" destId="{A92211D7-80BD-407E-B5B5-E85D752AD022}" srcOrd="0" destOrd="0" presId="urn:microsoft.com/office/officeart/2005/8/layout/cycle6"/>
    <dgm:cxn modelId="{B0EBC4BA-F2B4-45A3-A91A-C236727B9761}" type="presOf" srcId="{4119629D-BA15-44F9-A9E5-143BB69DB7F0}" destId="{483113FC-DCB2-43BF-B96E-DEC04D9728B4}" srcOrd="0" destOrd="0" presId="urn:microsoft.com/office/officeart/2005/8/layout/cycle6"/>
    <dgm:cxn modelId="{55990CC0-9D75-48C7-A18C-A80961D370D9}" type="presOf" srcId="{759B0DB1-FE59-4855-833D-DF5B4670BDDD}" destId="{05CEC5D8-9F07-4C81-BE98-7EF08E081A40}" srcOrd="0" destOrd="0" presId="urn:microsoft.com/office/officeart/2005/8/layout/cycle6"/>
    <dgm:cxn modelId="{FF10ACC4-60E0-4881-8919-F5FD862051D7}" srcId="{52AD1D6B-B490-42C7-BD7D-6B9A764525C3}" destId="{DAEC81E2-1A55-47AA-A844-4B1E094D54E1}" srcOrd="3" destOrd="0" parTransId="{2D5FA3A9-287A-459D-B3F9-311C6FB56D19}" sibTransId="{4119629D-BA15-44F9-A9E5-143BB69DB7F0}"/>
    <dgm:cxn modelId="{5875E6C8-548D-43DF-991B-C3CF6A734F64}" type="presOf" srcId="{78D011C4-0B9D-45A9-A29A-2218C6E3457B}" destId="{051B7222-9CE2-43B4-B82B-A7077484091D}" srcOrd="0" destOrd="0" presId="urn:microsoft.com/office/officeart/2005/8/layout/cycle6"/>
    <dgm:cxn modelId="{F5AB91D6-7AAD-4446-879F-44D7AC1A0FDC}" srcId="{52AD1D6B-B490-42C7-BD7D-6B9A764525C3}" destId="{94B7A513-DDBF-448E-ACE3-03116D35AC8A}" srcOrd="0" destOrd="0" parTransId="{3B570791-D6BF-4E53-8734-34F2DD7DD403}" sibTransId="{78D011C4-0B9D-45A9-A29A-2218C6E3457B}"/>
    <dgm:cxn modelId="{0DF602DD-ED0E-4A02-A17E-D1071B9770CD}" type="presOf" srcId="{07A402C9-60B6-42A2-AB40-4D49CF903960}" destId="{64076524-AE2E-4CB7-95DD-5A8B7DDDBA11}" srcOrd="0" destOrd="0" presId="urn:microsoft.com/office/officeart/2005/8/layout/cycle6"/>
    <dgm:cxn modelId="{DD8972E1-F632-4F4F-9309-60FC2A5A90F9}" type="presOf" srcId="{D9F35217-088C-4411-9888-EB74762C61A6}" destId="{1548105E-054F-41FA-B90B-654169F4F163}" srcOrd="0" destOrd="0" presId="urn:microsoft.com/office/officeart/2005/8/layout/cycle6"/>
    <dgm:cxn modelId="{C07419E7-EDDD-4897-BD24-6C575FA24938}" srcId="{52AD1D6B-B490-42C7-BD7D-6B9A764525C3}" destId="{D9F35217-088C-4411-9888-EB74762C61A6}" srcOrd="2" destOrd="0" parTransId="{492DDA71-9AE5-4EB3-A924-73704165BB76}" sibTransId="{7018EEA6-F481-4860-9383-8F243B93E4B0}"/>
    <dgm:cxn modelId="{CE887718-1FE1-4598-B7E8-869170F6DD59}" type="presParOf" srcId="{A92211D7-80BD-407E-B5B5-E85D752AD022}" destId="{8A37C0F8-365D-4696-B1D4-289626D19FE4}" srcOrd="0" destOrd="0" presId="urn:microsoft.com/office/officeart/2005/8/layout/cycle6"/>
    <dgm:cxn modelId="{DCC13A8D-9465-4DAA-93E2-9BDF2B317FA4}" type="presParOf" srcId="{A92211D7-80BD-407E-B5B5-E85D752AD022}" destId="{673C583A-76D8-494B-BA3F-E26370FE2CE7}" srcOrd="1" destOrd="0" presId="urn:microsoft.com/office/officeart/2005/8/layout/cycle6"/>
    <dgm:cxn modelId="{76DD8D12-61A8-4116-BE74-4A5987BDD0B4}" type="presParOf" srcId="{A92211D7-80BD-407E-B5B5-E85D752AD022}" destId="{051B7222-9CE2-43B4-B82B-A7077484091D}" srcOrd="2" destOrd="0" presId="urn:microsoft.com/office/officeart/2005/8/layout/cycle6"/>
    <dgm:cxn modelId="{15B877ED-910A-428B-ABDF-5C36D056DB5E}" type="presParOf" srcId="{A92211D7-80BD-407E-B5B5-E85D752AD022}" destId="{148E9C6B-F381-47A6-9BC2-9B4173D2AA1C}" srcOrd="3" destOrd="0" presId="urn:microsoft.com/office/officeart/2005/8/layout/cycle6"/>
    <dgm:cxn modelId="{A2DB4B32-1895-454A-9213-FBA25686322D}" type="presParOf" srcId="{A92211D7-80BD-407E-B5B5-E85D752AD022}" destId="{704EA96D-ED27-452F-8201-D46AB42EBB96}" srcOrd="4" destOrd="0" presId="urn:microsoft.com/office/officeart/2005/8/layout/cycle6"/>
    <dgm:cxn modelId="{FBB5432D-7174-4A48-A631-07C555F10F06}" type="presParOf" srcId="{A92211D7-80BD-407E-B5B5-E85D752AD022}" destId="{64076524-AE2E-4CB7-95DD-5A8B7DDDBA11}" srcOrd="5" destOrd="0" presId="urn:microsoft.com/office/officeart/2005/8/layout/cycle6"/>
    <dgm:cxn modelId="{F09562B0-8AFD-4B55-B30B-E49508482927}" type="presParOf" srcId="{A92211D7-80BD-407E-B5B5-E85D752AD022}" destId="{1548105E-054F-41FA-B90B-654169F4F163}" srcOrd="6" destOrd="0" presId="urn:microsoft.com/office/officeart/2005/8/layout/cycle6"/>
    <dgm:cxn modelId="{30045A64-1B68-430E-9F54-64D733EAA845}" type="presParOf" srcId="{A92211D7-80BD-407E-B5B5-E85D752AD022}" destId="{C6B517EE-EAF8-4A37-85F6-CC6ADF5BE463}" srcOrd="7" destOrd="0" presId="urn:microsoft.com/office/officeart/2005/8/layout/cycle6"/>
    <dgm:cxn modelId="{25C8D83C-F8D5-484B-8386-18FC1D761FAE}" type="presParOf" srcId="{A92211D7-80BD-407E-B5B5-E85D752AD022}" destId="{5D3D2525-33E2-4299-8543-419BEE1037E4}" srcOrd="8" destOrd="0" presId="urn:microsoft.com/office/officeart/2005/8/layout/cycle6"/>
    <dgm:cxn modelId="{420B8D58-42E4-44F3-82C5-E70D8DFD9F22}" type="presParOf" srcId="{A92211D7-80BD-407E-B5B5-E85D752AD022}" destId="{E50B3744-1C31-43C1-98B1-0A5512A50324}" srcOrd="9" destOrd="0" presId="urn:microsoft.com/office/officeart/2005/8/layout/cycle6"/>
    <dgm:cxn modelId="{B8AED69D-A520-4B26-8EA1-EC03E8B32392}" type="presParOf" srcId="{A92211D7-80BD-407E-B5B5-E85D752AD022}" destId="{3D966243-96BA-44AE-B89E-55E8C89BA4A7}" srcOrd="10" destOrd="0" presId="urn:microsoft.com/office/officeart/2005/8/layout/cycle6"/>
    <dgm:cxn modelId="{7E9A40DC-6BE6-488D-8B7D-3B932B3887C8}" type="presParOf" srcId="{A92211D7-80BD-407E-B5B5-E85D752AD022}" destId="{483113FC-DCB2-43BF-B96E-DEC04D9728B4}" srcOrd="11" destOrd="0" presId="urn:microsoft.com/office/officeart/2005/8/layout/cycle6"/>
    <dgm:cxn modelId="{FFC363A6-33A7-4250-8D18-A1E74E1AD840}" type="presParOf" srcId="{A92211D7-80BD-407E-B5B5-E85D752AD022}" destId="{05CEC5D8-9F07-4C81-BE98-7EF08E081A40}" srcOrd="12" destOrd="0" presId="urn:microsoft.com/office/officeart/2005/8/layout/cycle6"/>
    <dgm:cxn modelId="{95C6C4B4-8112-4003-A85B-48004DFF2747}" type="presParOf" srcId="{A92211D7-80BD-407E-B5B5-E85D752AD022}" destId="{602B80C3-43DC-4663-A9A4-FEEE63EF260E}" srcOrd="13" destOrd="0" presId="urn:microsoft.com/office/officeart/2005/8/layout/cycle6"/>
    <dgm:cxn modelId="{8A6E22BC-60A0-4CD5-9567-A3B6E74D1681}" type="presParOf" srcId="{A92211D7-80BD-407E-B5B5-E85D752AD022}" destId="{AF14DE0A-7578-4135-8931-DF2D2633815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56FB7-A32A-42BB-878A-4AAF458DC234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0E7BA-A241-4466-92C5-0FF828265E8B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Limitation of Self-Knowledge and Self-Summary</a:t>
          </a:r>
          <a:endParaRPr lang="en-US" sz="2400" kern="1200" dirty="0"/>
        </a:p>
      </dsp:txBody>
      <dsp:txXfrm>
        <a:off x="573335" y="67003"/>
        <a:ext cx="7265810" cy="879050"/>
      </dsp:txXfrm>
    </dsp:sp>
    <dsp:sp modelId="{A5A669D7-31B1-4129-B472-880FF15A7A6C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EC09-052D-410A-967F-08CA2328A908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Emotional when have Conflict</a:t>
          </a:r>
          <a:endParaRPr lang="en-US" sz="2400" kern="1200" dirty="0"/>
        </a:p>
      </dsp:txBody>
      <dsp:txXfrm>
        <a:off x="573335" y="1563884"/>
        <a:ext cx="7265810" cy="879050"/>
      </dsp:txXfrm>
    </dsp:sp>
    <dsp:sp modelId="{959277FD-B97F-4146-943D-C170B3C9EB67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874F7-E90A-4661-8846-F8E9FBFCCAAB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/>
            <a:t>Carelessness when Write Email or Notes</a:t>
          </a:r>
          <a:endParaRPr lang="en-US" sz="2400" kern="1200" dirty="0"/>
        </a:p>
      </dsp:txBody>
      <dsp:txXfrm>
        <a:off x="573335" y="3060764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7C0F8-365D-4696-B1D4-289626D19FE4}">
      <dsp:nvSpPr>
        <dsp:cNvPr id="0" name=""/>
        <dsp:cNvSpPr/>
      </dsp:nvSpPr>
      <dsp:spPr>
        <a:xfrm>
          <a:off x="4511018" y="-147447"/>
          <a:ext cx="1554707" cy="1222723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Software Development &amp; Programming</a:t>
          </a:r>
        </a:p>
      </dsp:txBody>
      <dsp:txXfrm>
        <a:off x="4570706" y="-87759"/>
        <a:ext cx="1435331" cy="1103347"/>
      </dsp:txXfrm>
    </dsp:sp>
    <dsp:sp modelId="{051B7222-9CE2-43B4-B82B-A7077484091D}">
      <dsp:nvSpPr>
        <dsp:cNvPr id="0" name=""/>
        <dsp:cNvSpPr/>
      </dsp:nvSpPr>
      <dsp:spPr>
        <a:xfrm>
          <a:off x="3431567" y="46391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640671" y="173571"/>
              </a:moveTo>
              <a:arcTo wR="1856803" hR="1856803" stAng="17698260" swAng="13110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E9C6B-F381-47A6-9BC2-9B4173D2AA1C}">
      <dsp:nvSpPr>
        <dsp:cNvPr id="0" name=""/>
        <dsp:cNvSpPr/>
      </dsp:nvSpPr>
      <dsp:spPr>
        <a:xfrm>
          <a:off x="6251392" y="1055404"/>
          <a:ext cx="1605808" cy="138305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Seriously Stringent </a:t>
          </a:r>
        </a:p>
      </dsp:txBody>
      <dsp:txXfrm>
        <a:off x="6318907" y="1122919"/>
        <a:ext cx="1470778" cy="1248029"/>
      </dsp:txXfrm>
    </dsp:sp>
    <dsp:sp modelId="{64076524-AE2E-4CB7-95DD-5A8B7DDDBA11}">
      <dsp:nvSpPr>
        <dsp:cNvPr id="0" name=""/>
        <dsp:cNvSpPr/>
      </dsp:nvSpPr>
      <dsp:spPr>
        <a:xfrm>
          <a:off x="3431567" y="46391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09363" y="1982272"/>
              </a:moveTo>
              <a:arcTo wR="1856803" hR="1856803" stAng="232474" swAng="14148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8105E-054F-41FA-B90B-654169F4F163}">
      <dsp:nvSpPr>
        <dsp:cNvPr id="0" name=""/>
        <dsp:cNvSpPr/>
      </dsp:nvSpPr>
      <dsp:spPr>
        <a:xfrm>
          <a:off x="5599229" y="3183651"/>
          <a:ext cx="1561087" cy="127850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Self-Summary &amp;&amp;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Self-Learning</a:t>
          </a:r>
        </a:p>
      </dsp:txBody>
      <dsp:txXfrm>
        <a:off x="5661640" y="3246062"/>
        <a:ext cx="1436265" cy="1153681"/>
      </dsp:txXfrm>
    </dsp:sp>
    <dsp:sp modelId="{5D3D2525-33E2-4299-8543-419BEE1037E4}">
      <dsp:nvSpPr>
        <dsp:cNvPr id="0" name=""/>
        <dsp:cNvSpPr/>
      </dsp:nvSpPr>
      <dsp:spPr>
        <a:xfrm>
          <a:off x="3431567" y="46391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162059" y="3688344"/>
              </a:moveTo>
              <a:arcTo wR="1856803" hR="1856803" stAng="4832262" swAng="103492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B3744-1C31-43C1-98B1-0A5512A50324}">
      <dsp:nvSpPr>
        <dsp:cNvPr id="0" name=""/>
        <dsp:cNvSpPr/>
      </dsp:nvSpPr>
      <dsp:spPr>
        <a:xfrm>
          <a:off x="3362755" y="3147021"/>
          <a:ext cx="1668428" cy="135176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Emotion 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Management</a:t>
          </a:r>
        </a:p>
      </dsp:txBody>
      <dsp:txXfrm>
        <a:off x="3428743" y="3213009"/>
        <a:ext cx="1536452" cy="1219788"/>
      </dsp:txXfrm>
    </dsp:sp>
    <dsp:sp modelId="{483113FC-DCB2-43BF-B96E-DEC04D9728B4}">
      <dsp:nvSpPr>
        <dsp:cNvPr id="0" name=""/>
        <dsp:cNvSpPr/>
      </dsp:nvSpPr>
      <dsp:spPr>
        <a:xfrm>
          <a:off x="3431567" y="46391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190694" y="2676438"/>
              </a:moveTo>
              <a:arcTo wR="1856803" hR="1856803" stAng="9228321" swAng="13593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EC5D8-9F07-4C81-BE98-7EF08E081A40}">
      <dsp:nvSpPr>
        <dsp:cNvPr id="0" name=""/>
        <dsp:cNvSpPr/>
      </dsp:nvSpPr>
      <dsp:spPr>
        <a:xfrm>
          <a:off x="2658398" y="1065948"/>
          <a:ext cx="1728094" cy="1361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Architecture Modeling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&amp; Documentation</a:t>
          </a:r>
        </a:p>
      </dsp:txBody>
      <dsp:txXfrm>
        <a:off x="2724884" y="1132434"/>
        <a:ext cx="1595122" cy="1228998"/>
      </dsp:txXfrm>
    </dsp:sp>
    <dsp:sp modelId="{AF14DE0A-7578-4135-8931-DF2D2633815F}">
      <dsp:nvSpPr>
        <dsp:cNvPr id="0" name=""/>
        <dsp:cNvSpPr/>
      </dsp:nvSpPr>
      <dsp:spPr>
        <a:xfrm>
          <a:off x="3431567" y="463913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493084" y="596648"/>
              </a:moveTo>
              <a:arcTo wR="1856803" hR="1856803" stAng="13364383" swAng="13370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5CB4-5FB7-4DA8-86ED-A966B9DB3CA6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1203-6C04-4D49-85A4-5FE89BEDC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7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8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8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8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9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8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132869"/>
            <a:ext cx="12192000" cy="737748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0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132869"/>
            <a:ext cx="12192000" cy="737748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9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57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Have kids help me put all of the sports equipment into the right bins.</a:t>
            </a:r>
          </a:p>
          <a:p>
            <a:pPr lvl="0"/>
            <a:r>
              <a:rPr lang="en-US" dirty="0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97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5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61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FED9-29D5-4A35-AB59-BECE7160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Goals of 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CCACF-2696-45E9-B170-6064DD159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Li</a:t>
            </a:r>
          </a:p>
        </p:txBody>
      </p:sp>
    </p:spTree>
    <p:extLst>
      <p:ext uri="{BB962C8B-B14F-4D97-AF65-F5344CB8AC3E}">
        <p14:creationId xmlns:p14="http://schemas.microsoft.com/office/powerpoint/2010/main" val="56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have some course or document or link about write Email. Please share with me.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experienced </a:t>
            </a:r>
            <a:r>
              <a:rPr lang="en-US" dirty="0">
                <a:solidFill>
                  <a:schemeClr val="accent1"/>
                </a:solidFill>
              </a:rPr>
              <a:t>man to give me some advise of programming.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When have conflict, I want to listen more people’s advise and understand.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9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Manager’s Supplement</a:t>
            </a:r>
          </a:p>
        </p:txBody>
      </p:sp>
    </p:spTree>
    <p:extLst>
      <p:ext uri="{BB962C8B-B14F-4D97-AF65-F5344CB8AC3E}">
        <p14:creationId xmlns:p14="http://schemas.microsoft.com/office/powerpoint/2010/main" val="84907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036EF-6CFE-4CD5-97D7-27D064E1BA26}"/>
              </a:ext>
            </a:extLst>
          </p:cNvPr>
          <p:cNvSpPr txBox="1"/>
          <p:nvPr/>
        </p:nvSpPr>
        <p:spPr>
          <a:xfrm>
            <a:off x="4646645" y="2547257"/>
            <a:ext cx="267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Thanks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04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2E76-65AF-4BFF-9533-24DE38EF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7518-CE4C-43A7-9911-8139111F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58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Principle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Goal Gist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Manager’s Supplement</a:t>
            </a:r>
          </a:p>
        </p:txBody>
      </p:sp>
    </p:spTree>
    <p:extLst>
      <p:ext uri="{BB962C8B-B14F-4D97-AF65-F5344CB8AC3E}">
        <p14:creationId xmlns:p14="http://schemas.microsoft.com/office/powerpoint/2010/main" val="229059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thoughtful and </a:t>
            </a:r>
            <a:r>
              <a:rPr lang="en-US" b="1" dirty="0"/>
              <a:t>specific</a:t>
            </a:r>
            <a:r>
              <a:rPr lang="en-US" dirty="0"/>
              <a:t> about what you want to focus on.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Pick a goal that is </a:t>
            </a:r>
            <a:r>
              <a:rPr lang="en-US" b="1" dirty="0"/>
              <a:t>measurable</a:t>
            </a:r>
            <a:r>
              <a:rPr lang="en-US" dirty="0"/>
              <a:t> so you can continually monitor your progress.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Set yourself up for success by choosing something that is </a:t>
            </a:r>
            <a:r>
              <a:rPr lang="en-US" b="1" dirty="0"/>
              <a:t>achievable</a:t>
            </a:r>
            <a:r>
              <a:rPr lang="en-US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en-US" b="1" dirty="0"/>
              <a:t>realistic</a:t>
            </a:r>
            <a:r>
              <a:rPr lang="en-US" dirty="0"/>
              <a:t> when choosing your goal. Think about how it </a:t>
            </a:r>
            <a:br>
              <a:rPr lang="en-US" dirty="0"/>
            </a:br>
            <a:r>
              <a:rPr lang="en-US" dirty="0"/>
              <a:t>will affect your </a:t>
            </a:r>
            <a:br>
              <a:rPr lang="en-US" dirty="0"/>
            </a:br>
            <a:r>
              <a:rPr lang="en-US" dirty="0"/>
              <a:t>day-to-day life.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Be aggressive and realistic when setting your end </a:t>
            </a:r>
            <a:r>
              <a:rPr lang="en-US" b="1" dirty="0"/>
              <a:t>time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date. Knowing there’s an end in sight will help you focus and push yourself.</a:t>
            </a:r>
          </a:p>
          <a:p>
            <a:endParaRPr lang="en-US" dirty="0"/>
          </a:p>
        </p:txBody>
      </p:sp>
      <p:grpSp>
        <p:nvGrpSpPr>
          <p:cNvPr id="11" name="Group 10" descr="Chevron shapes pointing right"/>
          <p:cNvGrpSpPr/>
          <p:nvPr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3" name="Chevron 2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4" name="Chevron 3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5" name="Chevron 4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6" name="Chevron 5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7" name="Chevron 6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64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S.M.A.R.T. Goals Gist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Self-Evaluation according to the Job Profile of Developer.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Self-Summary according to Last Year.</a:t>
            </a:r>
          </a:p>
        </p:txBody>
      </p:sp>
    </p:spTree>
    <p:extLst>
      <p:ext uri="{BB962C8B-B14F-4D97-AF65-F5344CB8AC3E}">
        <p14:creationId xmlns:p14="http://schemas.microsoft.com/office/powerpoint/2010/main" val="407593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095"/>
            <a:ext cx="10515600" cy="612515"/>
          </a:xfrm>
        </p:spPr>
        <p:txBody>
          <a:bodyPr/>
          <a:lstStyle/>
          <a:p>
            <a:r>
              <a:rPr lang="en-US" dirty="0"/>
              <a:t>Self-Evaluation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94C3F4-AE57-4AB4-A4DA-EE65CBACCB3B}"/>
              </a:ext>
            </a:extLst>
          </p:cNvPr>
          <p:cNvGrpSpPr/>
          <p:nvPr/>
        </p:nvGrpSpPr>
        <p:grpSpPr>
          <a:xfrm>
            <a:off x="373224" y="1000228"/>
            <a:ext cx="10980576" cy="870865"/>
            <a:chOff x="1110342" y="813610"/>
            <a:chExt cx="9489234" cy="870865"/>
          </a:xfrm>
        </p:grpSpPr>
        <p:sp>
          <p:nvSpPr>
            <p:cNvPr id="5" name="Chevron 2">
              <a:extLst>
                <a:ext uri="{FF2B5EF4-FFF2-40B4-BE49-F238E27FC236}">
                  <a16:creationId xmlns:a16="http://schemas.microsoft.com/office/drawing/2014/main" id="{B3DE4FD6-7BDE-40FC-900F-402DD7443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342" y="813610"/>
              <a:ext cx="2765262" cy="87086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 Competencies</a:t>
              </a:r>
              <a:endParaRPr lang="en-US" sz="8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Chevron 3">
              <a:extLst>
                <a:ext uri="{FF2B5EF4-FFF2-40B4-BE49-F238E27FC236}">
                  <a16:creationId xmlns:a16="http://schemas.microsoft.com/office/drawing/2014/main" id="{1B6E4980-C49D-4A8B-8776-A8A25B8B6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8214" y="813610"/>
              <a:ext cx="2765262" cy="87086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Employee Competencies</a:t>
              </a:r>
              <a:endParaRPr lang="en-US" sz="8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Chevron 4">
              <a:extLst>
                <a:ext uri="{FF2B5EF4-FFF2-40B4-BE49-F238E27FC236}">
                  <a16:creationId xmlns:a16="http://schemas.microsoft.com/office/drawing/2014/main" id="{C8BB004C-A415-43D2-95C2-F28612A3C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6442" y="813610"/>
              <a:ext cx="2765262" cy="87086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Job Specific Competencies &amp; Skills</a:t>
              </a:r>
              <a:endParaRPr lang="en-US" sz="8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Chevron 5">
              <a:extLst>
                <a:ext uri="{FF2B5EF4-FFF2-40B4-BE49-F238E27FC236}">
                  <a16:creationId xmlns:a16="http://schemas.microsoft.com/office/drawing/2014/main" id="{75ECDE25-5CED-4EEB-A6E5-76685065E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4314" y="813610"/>
              <a:ext cx="2765262" cy="87086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Generic Skills &amp; Mobility</a:t>
              </a:r>
              <a:endParaRPr lang="en-US" sz="8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9696BC-C826-4A40-A2C2-4DDA2E03F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50770"/>
              </p:ext>
            </p:extLst>
          </p:nvPr>
        </p:nvGraphicFramePr>
        <p:xfrm>
          <a:off x="5477066" y="2091404"/>
          <a:ext cx="2749062" cy="3609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9062">
                  <a:extLst>
                    <a:ext uri="{9D8B030D-6E8A-4147-A177-3AD203B41FA5}">
                      <a16:colId xmlns:a16="http://schemas.microsoft.com/office/drawing/2014/main" val="1766493917"/>
                    </a:ext>
                  </a:extLst>
                </a:gridCol>
              </a:tblGrid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Software Development &amp; Programming: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841472660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Standard Compliance: 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694309400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System performance: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70685393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Programming Languages: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096870436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Security: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595497756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Ability to manage Customer Escalations: 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256695265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Knowledge about Incident Solving Process: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251051683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User interactio</a:t>
                      </a:r>
                      <a:r>
                        <a:rPr lang="en-US" altLang="zh-CN" sz="1000" dirty="0">
                          <a:effectLst/>
                        </a:rPr>
                        <a:t>n:</a:t>
                      </a:r>
                      <a:r>
                        <a:rPr lang="zh-CN" altLang="en-US" sz="1000" dirty="0">
                          <a:effectLst/>
                        </a:rPr>
                        <a:t> </a:t>
                      </a:r>
                      <a:r>
                        <a:rPr lang="en-US" altLang="zh-CN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578714759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Applications: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2910013266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Industry specific know-how: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070591725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Databases: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2640165641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Internet/Networks </a:t>
                      </a:r>
                      <a:r>
                        <a:rPr lang="en-US" sz="1000" dirty="0" err="1">
                          <a:effectLst/>
                        </a:rPr>
                        <a:t>Protocols&amp;Srvs</a:t>
                      </a:r>
                      <a:r>
                        <a:rPr lang="en-US" sz="1000" dirty="0">
                          <a:effectLst/>
                        </a:rPr>
                        <a:t>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43924807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Architecture Modeling &amp; Documentation: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048040066"/>
                  </a:ext>
                </a:extLst>
              </a:tr>
              <a:tr h="192066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Architecture/conceptual: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35011175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B8DDF1B-AD18-4FFB-8B0B-C2009806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62626"/>
              </p:ext>
            </p:extLst>
          </p:nvPr>
        </p:nvGraphicFramePr>
        <p:xfrm>
          <a:off x="2894384" y="2091404"/>
          <a:ext cx="2307771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771">
                  <a:extLst>
                    <a:ext uri="{9D8B030D-6E8A-4147-A177-3AD203B41FA5}">
                      <a16:colId xmlns:a16="http://schemas.microsoft.com/office/drawing/2014/main" val="297097883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Challenge Complexity: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25252374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Change Agility: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211897841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Communication: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34246201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IT Principles &amp; Data Security: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10561309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Quality Focus: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4902495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Results-Driven: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7135714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Self-Development: 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385209777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Teamwork &amp; Collaboration: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13427267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2FE9FB1-6E18-4C4B-AA5D-05571EA8D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68215"/>
              </p:ext>
            </p:extLst>
          </p:nvPr>
        </p:nvGraphicFramePr>
        <p:xfrm>
          <a:off x="752665" y="2091404"/>
          <a:ext cx="1803918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918">
                  <a:extLst>
                    <a:ext uri="{9D8B030D-6E8A-4147-A177-3AD203B41FA5}">
                      <a16:colId xmlns:a16="http://schemas.microsoft.com/office/drawing/2014/main" val="6192716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Customer Focus: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102142079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Business Acumen: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27613061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Innovative Thinking: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6195" marB="36195" anchor="ctr"/>
                </a:tc>
                <a:extLst>
                  <a:ext uri="{0D108BD9-81ED-4DB2-BD59-A6C34878D82A}">
                    <a16:rowId xmlns:a16="http://schemas.microsoft.com/office/drawing/2014/main" val="64770135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CEDEAF3-2F4E-4D6E-8630-23F095A2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6023"/>
              </p:ext>
            </p:extLst>
          </p:nvPr>
        </p:nvGraphicFramePr>
        <p:xfrm>
          <a:off x="8481517" y="2091404"/>
          <a:ext cx="2415073" cy="3855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073">
                  <a:extLst>
                    <a:ext uri="{9D8B030D-6E8A-4147-A177-3AD203B41FA5}">
                      <a16:colId xmlns:a16="http://schemas.microsoft.com/office/drawing/2014/main" val="2857208543"/>
                    </a:ext>
                  </a:extLst>
                </a:gridCol>
              </a:tblGrid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Ability to take </a:t>
                      </a:r>
                      <a:r>
                        <a:rPr lang="en-US" sz="1000" dirty="0" err="1">
                          <a:effectLst/>
                        </a:rPr>
                        <a:t>accountab</a:t>
                      </a:r>
                      <a:r>
                        <a:rPr lang="en-US" sz="1000" dirty="0">
                          <a:effectLst/>
                        </a:rPr>
                        <a:t>. &amp;  </a:t>
                      </a:r>
                      <a:r>
                        <a:rPr lang="en-US" sz="1000" dirty="0" err="1">
                          <a:effectLst/>
                        </a:rPr>
                        <a:t>responsib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645345293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Ability to work independently: 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108254516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Contribution to knowledge sharing: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321736680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Relationship &amp; Trust Building: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943061774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Thought Leadership: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948141929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Consensus Building: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2565642054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Analytic Capabilities: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118906683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Conflict Management: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4066689047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Critical Problem Solving 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613432866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Intercultural Competence: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2449744656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Mentoring: 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709511805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Moderation Skills: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3650869282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Negotiation Skills: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78570806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Networking: 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243477444"/>
                  </a:ext>
                </a:extLst>
              </a:tr>
              <a:tr h="222772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Presentation Skills: 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766" marR="73766" marT="35039" marB="35039" anchor="ctr"/>
                </a:tc>
                <a:extLst>
                  <a:ext uri="{0D108BD9-81ED-4DB2-BD59-A6C34878D82A}">
                    <a16:rowId xmlns:a16="http://schemas.microsoft.com/office/drawing/2014/main" val="133260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8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44D1-3D5E-4B51-8161-B868673D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61"/>
            <a:ext cx="10515600" cy="612515"/>
          </a:xfrm>
        </p:spPr>
        <p:txBody>
          <a:bodyPr/>
          <a:lstStyle/>
          <a:p>
            <a:r>
              <a:rPr lang="en-US" dirty="0"/>
              <a:t>Self-Summary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C0617-1DDE-4619-9192-48E8F2149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121132"/>
              </p:ext>
            </p:extLst>
          </p:nvPr>
        </p:nvGraphicFramePr>
        <p:xfrm>
          <a:off x="838200" y="12657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2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7035-96D9-4EFD-A257-5EAC7F71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612515"/>
          </a:xfrm>
        </p:spPr>
        <p:txBody>
          <a:bodyPr/>
          <a:lstStyle/>
          <a:p>
            <a:r>
              <a:rPr lang="en-US" dirty="0"/>
              <a:t>S.M.A.R.T. Goals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EA192F-28D1-427F-A909-35908B1FC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21550"/>
              </p:ext>
            </p:extLst>
          </p:nvPr>
        </p:nvGraphicFramePr>
        <p:xfrm>
          <a:off x="315686" y="13311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71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want to achieve this year?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Explain exactly what you want to accomplish.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will you be able to measure progress during and/or after?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 this attainable this year?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 it realistic?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 do you want to accomplish this?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400" dirty="0"/>
              <a:t>Improve Software Development &amp; Programming</a:t>
            </a:r>
          </a:p>
          <a:p>
            <a:endParaRPr lang="en-US" i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Improve self software when develop backlog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Delivery just-in-time and high-quality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Each backlog will need self software skill, so Yes.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By the end of this year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Improve Architecture Modeling &amp; Documentation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Know and can describe clear Architecture of every feature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Every month, when 1V1 talk with Manager, write PPT to explain and summary backlog from whole picture.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Yes, will have </a:t>
            </a:r>
            <a:r>
              <a:rPr lang="en-US" dirty="0" err="1"/>
              <a:t>github</a:t>
            </a:r>
            <a:r>
              <a:rPr lang="en-US" dirty="0"/>
              <a:t> to collect PPT of monthly summary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By end of each month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400" dirty="0"/>
              <a:t>Be Seriously Stringent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When write Email and Note, be more prudent and serious.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After study through some document or course. By checking my notes and email send by me.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By the end of this year</a:t>
            </a:r>
          </a:p>
        </p:txBody>
      </p:sp>
    </p:spTree>
    <p:extLst>
      <p:ext uri="{BB962C8B-B14F-4D97-AF65-F5344CB8AC3E}">
        <p14:creationId xmlns:p14="http://schemas.microsoft.com/office/powerpoint/2010/main" val="139271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want to achieve this year?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Explain exactly what you want to accomplish.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will you be able to measure progress during and/or after?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 this attainable this year?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 it realistic?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 do you want to accomplish this?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sz="1400" dirty="0"/>
              <a:t>Emotion </a:t>
            </a:r>
          </a:p>
          <a:p>
            <a:pPr lvl="0"/>
            <a:r>
              <a:rPr lang="en-US" sz="1400" dirty="0"/>
              <a:t>Management</a:t>
            </a:r>
          </a:p>
          <a:p>
            <a:pPr lvl="0"/>
            <a:r>
              <a:rPr lang="en-US" sz="1400" dirty="0"/>
              <a:t>Be Open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 want to more calm and listen carefully when someone give me some advise or when have conflict with me.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Feedback form team member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Yes. By read some book about emotion management and self control, make myself more peaceful.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Yes, every one needs emotion management.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By end of this year.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sz="1400" dirty="0"/>
              <a:t>Self-Summary </a:t>
            </a:r>
          </a:p>
          <a:p>
            <a:pPr lvl="0"/>
            <a:r>
              <a:rPr lang="en-US" sz="1400" dirty="0"/>
              <a:t>&amp;&amp; </a:t>
            </a:r>
          </a:p>
          <a:p>
            <a:pPr lvl="0"/>
            <a:r>
              <a:rPr lang="en-US" sz="1400" dirty="0"/>
              <a:t>Self-Learning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Self summary monthly, and self learning more knowledge by reading and programming or training.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github</a:t>
            </a:r>
            <a:r>
              <a:rPr lang="en-US" dirty="0"/>
              <a:t> article when learned some knowledge and self-summary.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Yes. By checking my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Yes. It more important for myself.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By end of each month</a:t>
            </a:r>
          </a:p>
        </p:txBody>
      </p:sp>
    </p:spTree>
    <p:extLst>
      <p:ext uri="{BB962C8B-B14F-4D97-AF65-F5344CB8AC3E}">
        <p14:creationId xmlns:p14="http://schemas.microsoft.com/office/powerpoint/2010/main" val="27761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36AFCE"/>
      </a:accent1>
      <a:accent2>
        <a:srgbClr val="74C7DC"/>
      </a:accent2>
      <a:accent3>
        <a:srgbClr val="9DD7E7"/>
      </a:accent3>
      <a:accent4>
        <a:srgbClr val="AFDFEB"/>
      </a:accent4>
      <a:accent5>
        <a:srgbClr val="D7EFF5"/>
      </a:accent5>
      <a:accent6>
        <a:srgbClr val="E1F3F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FamilySMARTGoals" id="{FD6BB01D-55F3-42C5-9996-0780B2D5B78A}" vid="{D43E6DD9-55BF-400C-8D61-1849018B65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S.M.A.R.T. Goals</Template>
  <TotalTime>0</TotalTime>
  <Words>719</Words>
  <Application>Microsoft Office PowerPoint</Application>
  <PresentationFormat>Widescreen</PresentationFormat>
  <Paragraphs>137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Goals of 2018</vt:lpstr>
      <vt:lpstr>Agenda</vt:lpstr>
      <vt:lpstr>PowerPoint Presentation</vt:lpstr>
      <vt:lpstr>S.M.A.R.T. Goals Gist</vt:lpstr>
      <vt:lpstr>Self-Evaluation</vt:lpstr>
      <vt:lpstr>Self-Summary</vt:lpstr>
      <vt:lpstr>S.M.A.R.T. Goals</vt:lpstr>
      <vt:lpstr>PowerPoint Presentation</vt:lpstr>
      <vt:lpstr>PowerPoint Presentation</vt:lpstr>
      <vt:lpstr>Resource need</vt:lpstr>
      <vt:lpstr>Manager’s Supplement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2018-04-01T03:25:46Z</dcterms:created>
  <dcterms:modified xsi:type="dcterms:W3CDTF">2018-04-03T10:49:56Z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VT@JAWS2</vt:lpwstr>
  </property>
  <property fmtid="{D5CDD505-2E9C-101B-9397-08002B2CF9AE}" pid="5" name="MSIP_Label_f42aa342-8706-4288-bd11-ebb85995028c_SetDate">
    <vt:lpwstr>2018-02-23T06:12:47.1504800Z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