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Dao</a:t>
            </a:r>
            <a:r>
              <a:rPr lang="zh-CN" altLang="en-US" smtClean="0"/>
              <a:t>层封装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--</a:t>
            </a:r>
            <a:r>
              <a:rPr lang="zh-CN" altLang="en-US" dirty="0" smtClean="0"/>
              <a:t>李小龙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 </a:t>
            </a:r>
            <a:r>
              <a:rPr lang="en-US" altLang="zh-CN" dirty="0" err="1" smtClean="0"/>
              <a:t>comons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beanutils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 smtClean="0"/>
              <a:t>apache </a:t>
            </a:r>
            <a:r>
              <a:rPr lang="en-US" altLang="zh-CN" u="sng" dirty="0" smtClean="0"/>
              <a:t>commons </a:t>
            </a:r>
            <a:r>
              <a:rPr lang="en-US" altLang="zh-CN" u="sng" dirty="0" err="1" smtClean="0"/>
              <a:t>beanUtils</a:t>
            </a:r>
            <a:r>
              <a:rPr lang="en-US" altLang="zh-CN" u="sng" dirty="0" smtClean="0"/>
              <a:t> </a:t>
            </a:r>
          </a:p>
          <a:p>
            <a:r>
              <a:rPr lang="zh-CN" altLang="en-US" dirty="0" smtClean="0"/>
              <a:t>    </a:t>
            </a:r>
            <a:r>
              <a:rPr lang="en-US" altLang="zh-CN" u="sng" dirty="0" err="1" smtClean="0"/>
              <a:t>javabean</a:t>
            </a:r>
            <a:r>
              <a:rPr lang="en-US" altLang="zh-CN" u="sng" dirty="0" smtClean="0"/>
              <a:t> </a:t>
            </a:r>
            <a:r>
              <a:rPr lang="zh-CN" altLang="en-US" u="sng" dirty="0" smtClean="0"/>
              <a:t>属性拷贝以及读取</a:t>
            </a:r>
          </a:p>
          <a:p>
            <a:r>
              <a:rPr lang="zh-CN" altLang="en-US" dirty="0" smtClean="0"/>
              <a:t> 是利用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的反射和自醒机制来读写</a:t>
            </a:r>
            <a:r>
              <a:rPr lang="en-US" altLang="zh-CN" u="sng" dirty="0" err="1" smtClean="0"/>
              <a:t>javabean</a:t>
            </a:r>
            <a:r>
              <a:rPr lang="zh-CN" altLang="en-US" u="sng" dirty="0" smtClean="0"/>
              <a:t>的属性的</a:t>
            </a:r>
            <a:r>
              <a:rPr lang="en-US" altLang="zh-CN" u="sng" dirty="0" smtClean="0"/>
              <a:t>.</a:t>
            </a:r>
          </a:p>
          <a:p>
            <a:r>
              <a:rPr lang="zh-CN" altLang="en-US" dirty="0" smtClean="0"/>
              <a:t>功能最</a:t>
            </a:r>
            <a:r>
              <a:rPr lang="zh-CN" altLang="en-US" dirty="0" smtClean="0"/>
              <a:t>强大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CGLIB 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CGLIB(Code </a:t>
            </a:r>
            <a:r>
              <a:rPr lang="en-US" altLang="zh-CN" dirty="0" smtClean="0"/>
              <a:t>Generation Library)</a:t>
            </a:r>
            <a:r>
              <a:rPr lang="zh-CN" altLang="en-US" dirty="0" smtClean="0"/>
              <a:t>是一个开源项目！是一个强大的，高性能，高质量的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生成类库，</a:t>
            </a:r>
          </a:p>
          <a:p>
            <a:r>
              <a:rPr lang="zh-CN" altLang="en-US" dirty="0" smtClean="0"/>
              <a:t>它可以在运行期扩展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类与实现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接口。</a:t>
            </a:r>
            <a:r>
              <a:rPr lang="en-US" altLang="zh-CN" u="sng" dirty="0" smtClean="0"/>
              <a:t>Hibernate</a:t>
            </a:r>
            <a:r>
              <a:rPr lang="zh-CN" altLang="en-US" u="sng" dirty="0" smtClean="0"/>
              <a:t>用它来实现</a:t>
            </a:r>
            <a:r>
              <a:rPr lang="en-US" altLang="zh-CN" u="sng" dirty="0" smtClean="0"/>
              <a:t>PO(Persistent Object </a:t>
            </a:r>
            <a:r>
              <a:rPr lang="zh-CN" altLang="en-US" u="sng" dirty="0" smtClean="0"/>
              <a:t>持久化对象</a:t>
            </a:r>
            <a:r>
              <a:rPr lang="en-US" altLang="zh-CN" u="sng" dirty="0" smtClean="0"/>
              <a:t>)</a:t>
            </a:r>
          </a:p>
          <a:p>
            <a:r>
              <a:rPr lang="zh-CN" altLang="en-US" dirty="0" smtClean="0"/>
              <a:t>字节码的动态生成。</a:t>
            </a:r>
          </a:p>
          <a:p>
            <a:r>
              <a:rPr lang="zh-CN" altLang="en-US" dirty="0" smtClean="0"/>
              <a:t>本项目使用实现</a:t>
            </a:r>
            <a:r>
              <a:rPr lang="en-US" altLang="zh-CN" u="sng" dirty="0" err="1" smtClean="0"/>
              <a:t>javabean</a:t>
            </a:r>
            <a:r>
              <a:rPr lang="zh-CN" altLang="en-US" u="sng" dirty="0" smtClean="0"/>
              <a:t>对象属性的获取以及拷贝（注意：</a:t>
            </a:r>
            <a:r>
              <a:rPr lang="en-US" altLang="zh-CN" u="sng" dirty="0" err="1" smtClean="0"/>
              <a:t>BeanCopier</a:t>
            </a:r>
            <a:r>
              <a:rPr lang="zh-CN" altLang="en-US" u="sng" dirty="0" smtClean="0"/>
              <a:t>在</a:t>
            </a:r>
            <a:r>
              <a:rPr lang="en-US" altLang="zh-CN" u="sng" dirty="0" smtClean="0"/>
              <a:t>get</a:t>
            </a:r>
            <a:r>
              <a:rPr lang="zh-CN" altLang="en-US" u="sng" dirty="0" smtClean="0"/>
              <a:t>方法和</a:t>
            </a:r>
            <a:r>
              <a:rPr lang="en-US" altLang="zh-CN" u="sng" dirty="0" smtClean="0"/>
              <a:t>set</a:t>
            </a:r>
            <a:r>
              <a:rPr lang="zh-CN" altLang="en-US" u="sng" dirty="0" smtClean="0"/>
              <a:t>方法不严格匹配的时候会出问题</a:t>
            </a:r>
            <a:r>
              <a:rPr lang="en-US" altLang="zh-CN" u="sng" dirty="0" smtClean="0"/>
              <a:t>.</a:t>
            </a:r>
            <a:r>
              <a:rPr lang="zh-CN" altLang="en-US" u="sng" dirty="0" smtClean="0"/>
              <a:t>）</a:t>
            </a:r>
          </a:p>
          <a:p>
            <a:r>
              <a:rPr lang="zh-CN" altLang="en-US" dirty="0" smtClean="0"/>
              <a:t>性能最佳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性能对比</a:t>
            </a:r>
            <a:r>
              <a:rPr lang="en-US" altLang="zh-CN" dirty="0" smtClean="0"/>
              <a:t>apache bean 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cglib</a:t>
            </a:r>
            <a:r>
              <a:rPr lang="en-US" altLang="zh-CN" dirty="0" smtClean="0"/>
              <a:t> 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不过需要注意的是，</a:t>
            </a:r>
            <a:r>
              <a:rPr lang="en-US" altLang="zh-CN" dirty="0" err="1" smtClean="0"/>
              <a:t>Cglib</a:t>
            </a:r>
            <a:r>
              <a:rPr lang="zh-CN" altLang="en-US" dirty="0" smtClean="0"/>
              <a:t>在测试的时候，先进行了实例的缓存，这个也是他性能较好的原因之一。如果把缓存去掉的话，性能就会出现了一些的差异，但是整 体的性能还是很好，不过奇怪的是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次反而比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次少，而且后面的反转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万次反而耗时最少，进行多次测试效果也是如此。    从整体的表现来看，</a:t>
            </a:r>
            <a:r>
              <a:rPr lang="en-US" altLang="zh-CN" dirty="0" err="1" smtClean="0"/>
              <a:t>Cglib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BeanCopier</a:t>
            </a:r>
            <a:r>
              <a:rPr lang="zh-CN" altLang="en-US" dirty="0" smtClean="0"/>
              <a:t>的性能是最好的无论是数量较大的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万次的测试，还是数量较少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次，几乎都是趋近与零损 耗，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是在次数增多的情况下，性能较好，在数据较少的时候，性能比</a:t>
            </a:r>
            <a:r>
              <a:rPr lang="en-US" altLang="zh-CN" dirty="0" err="1" smtClean="0"/>
              <a:t>PropertyUtils</a:t>
            </a:r>
            <a:r>
              <a:rPr lang="zh-CN" altLang="en-US" dirty="0" smtClean="0"/>
              <a:t>的性能差一些。</a:t>
            </a:r>
            <a:r>
              <a:rPr lang="en-US" altLang="zh-CN" dirty="0" err="1" smtClean="0"/>
              <a:t>PropertyUtils</a:t>
            </a:r>
            <a:r>
              <a:rPr lang="zh-CN" altLang="en-US" dirty="0" smtClean="0"/>
              <a:t>的性能 相对稳定，表现是呈现线性增长的趋势。而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BeanUtil</a:t>
            </a:r>
            <a:r>
              <a:rPr lang="zh-CN" altLang="en-US" dirty="0" smtClean="0"/>
              <a:t>的性能最差，无论是单次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还是大数量的多次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性能都不是很好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http://www.open-open.com/lib/view/open1404998048200.html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javabean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BeanMap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objBeanMap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BeanMap.</a:t>
            </a:r>
            <a:r>
              <a:rPr lang="en-US" altLang="zh-CN" i="1" dirty="0" err="1" smtClean="0"/>
              <a:t>create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obj</a:t>
            </a:r>
            <a:r>
              <a:rPr lang="en-US" altLang="zh-CN" i="1" dirty="0" smtClean="0"/>
              <a:t>); </a:t>
            </a:r>
          </a:p>
          <a:p>
            <a:r>
              <a:rPr lang="en-US" altLang="zh-CN" dirty="0" smtClean="0"/>
              <a:t>       Set&lt;String&gt; </a:t>
            </a:r>
            <a:r>
              <a:rPr lang="en-US" altLang="zh-CN" dirty="0" err="1" smtClean="0"/>
              <a:t>keySet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objBeanMap.keySet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Integer  </a:t>
            </a:r>
            <a:r>
              <a:rPr lang="en-US" altLang="zh-CN" dirty="0" err="1" smtClean="0"/>
              <a:t>keySetSize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keySet.size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</a:t>
            </a:r>
            <a:r>
              <a:rPr lang="en-US" altLang="zh-CN" b="1" dirty="0" err="1" smtClean="0"/>
              <a:t>this.attributeName</a:t>
            </a:r>
            <a:r>
              <a:rPr lang="en-US" altLang="zh-CN" b="1" dirty="0" smtClean="0"/>
              <a:t>=new String[</a:t>
            </a:r>
            <a:r>
              <a:rPr lang="en-US" altLang="zh-CN" b="1" dirty="0" err="1" smtClean="0"/>
              <a:t>keySetSize</a:t>
            </a:r>
            <a:r>
              <a:rPr lang="en-US" altLang="zh-CN" b="1" dirty="0" smtClean="0"/>
              <a:t>];</a:t>
            </a:r>
          </a:p>
          <a:p>
            <a:r>
              <a:rPr lang="en-US" altLang="zh-CN" b="1" dirty="0" smtClean="0"/>
              <a:t>   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</a:t>
            </a:r>
          </a:p>
          <a:p>
            <a:r>
              <a:rPr lang="en-US" altLang="zh-CN" dirty="0" smtClean="0"/>
              <a:t>      </a:t>
            </a:r>
            <a:r>
              <a:rPr lang="en-US" altLang="zh-CN" b="1" dirty="0" smtClean="0"/>
              <a:t>for (String key : </a:t>
            </a:r>
            <a:r>
              <a:rPr lang="en-US" altLang="zh-CN" b="1" dirty="0" err="1" smtClean="0"/>
              <a:t>keySet</a:t>
            </a:r>
            <a:r>
              <a:rPr lang="en-US" altLang="zh-CN" b="1" dirty="0" smtClean="0"/>
              <a:t>)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attributeName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]=key;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约定大于规则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封装层面上：</a:t>
            </a:r>
            <a:endParaRPr lang="en-US" altLang="zh-CN" dirty="0" smtClean="0"/>
          </a:p>
          <a:p>
            <a:r>
              <a:rPr lang="zh-CN" altLang="en-US" dirty="0" smtClean="0"/>
              <a:t>可以进行约定部分规则，可以降低框架本身的整合难道，并且排除一些不常用的状态判断，简化本身的实现。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insertsql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StringBuilder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StringBuilder</a:t>
            </a:r>
            <a:r>
              <a:rPr lang="en-US" altLang="zh-CN" b="1" dirty="0" smtClean="0"/>
              <a:t>("");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(" insert into ");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underscoreName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));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(" (");</a:t>
            </a:r>
          </a:p>
          <a:p>
            <a:endParaRPr lang="zh-CN" altLang="en-US" dirty="0" smtClean="0"/>
          </a:p>
          <a:p>
            <a:r>
              <a:rPr lang="en-US" altLang="zh-CN" b="1" dirty="0" smtClean="0"/>
              <a:t>for 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</a:t>
            </a:r>
            <a:r>
              <a:rPr lang="en-US" altLang="zh-CN" b="1" dirty="0" err="1" smtClean="0"/>
              <a:t>attributeName.length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 {</a:t>
            </a:r>
          </a:p>
          <a:p>
            <a:r>
              <a:rPr lang="en-US" altLang="zh-CN" b="1" dirty="0" smtClean="0"/>
              <a:t>if (</a:t>
            </a:r>
            <a:r>
              <a:rPr lang="en-US" altLang="zh-CN" b="1" dirty="0" err="1" smtClean="0"/>
              <a:t>attributeValue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]!=null) {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attributeName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(",");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insertsql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sql.deleteCharAt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sql.length</a:t>
            </a:r>
            <a:r>
              <a:rPr lang="en-US" altLang="zh-CN" dirty="0" smtClean="0"/>
              <a:t>() - 1);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(")");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(" values (");</a:t>
            </a:r>
          </a:p>
          <a:p>
            <a:r>
              <a:rPr lang="en-US" altLang="zh-CN" b="1" dirty="0" smtClean="0"/>
              <a:t>for 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= 0;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 &lt; </a:t>
            </a:r>
            <a:r>
              <a:rPr lang="en-US" altLang="zh-CN" b="1" dirty="0" err="1" smtClean="0"/>
              <a:t>attributeName.length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++) {</a:t>
            </a:r>
          </a:p>
          <a:p>
            <a:r>
              <a:rPr lang="en-US" altLang="zh-CN" b="1" dirty="0" smtClean="0"/>
              <a:t>if (</a:t>
            </a:r>
            <a:r>
              <a:rPr lang="en-US" altLang="zh-CN" b="1" dirty="0" err="1" smtClean="0"/>
              <a:t>attributeValue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]!=null) {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getAttributeValueSqlByType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attributeValue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</a:t>
            </a:r>
            <a:r>
              <a:rPr lang="en-US" altLang="zh-CN" dirty="0" err="1" smtClean="0"/>
              <a:t>attributeType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]));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(",");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sql.deleteCharAt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sql.length</a:t>
            </a:r>
            <a:r>
              <a:rPr lang="en-US" altLang="zh-CN" dirty="0" smtClean="0"/>
              <a:t>() - 1);</a:t>
            </a:r>
          </a:p>
          <a:p>
            <a:r>
              <a:rPr lang="en-US" altLang="zh-CN" dirty="0" err="1" smtClean="0"/>
              <a:t>sql.append</a:t>
            </a:r>
            <a:r>
              <a:rPr lang="en-US" altLang="zh-CN" dirty="0" smtClean="0"/>
              <a:t>(")");</a:t>
            </a:r>
          </a:p>
          <a:p>
            <a:r>
              <a:rPr lang="en-US" altLang="zh-CN" b="1" dirty="0" smtClean="0"/>
              <a:t>return </a:t>
            </a:r>
            <a:r>
              <a:rPr lang="en-US" altLang="zh-CN" b="1" dirty="0" err="1" smtClean="0"/>
              <a:t>sql.toString</a:t>
            </a:r>
            <a:r>
              <a:rPr lang="en-US" altLang="zh-CN" b="1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Jdbc</a:t>
            </a:r>
            <a:r>
              <a:rPr lang="zh-CN" altLang="en-US" dirty="0" smtClean="0"/>
              <a:t>性能分析对比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dao</a:t>
            </a:r>
            <a:r>
              <a:rPr lang="zh-CN" altLang="en-US" dirty="0" smtClean="0"/>
              <a:t>层仍选用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jdbcTempalte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；因为主体框架是</a:t>
            </a:r>
            <a:r>
              <a:rPr lang="en-US" altLang="zh-CN" dirty="0" smtClean="0"/>
              <a:t>spring </a:t>
            </a:r>
            <a:r>
              <a:rPr lang="zh-CN" altLang="en-US" dirty="0" smtClean="0"/>
              <a:t>可以无缝集成。而且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spring </a:t>
            </a:r>
            <a:r>
              <a:rPr lang="en-US" altLang="zh-CN" dirty="0" err="1" smtClean="0"/>
              <a:t>jdbcTempalte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可以将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的性能发挥到极限。</a:t>
            </a:r>
          </a:p>
          <a:p>
            <a:r>
              <a:rPr lang="zh-CN" altLang="en-US" dirty="0" smtClean="0"/>
              <a:t>性能对比</a:t>
            </a:r>
            <a:r>
              <a:rPr lang="en-US" altLang="zh-CN" dirty="0" smtClean="0"/>
              <a:t>JDBC &gt; </a:t>
            </a:r>
            <a:r>
              <a:rPr lang="en-US" altLang="zh-CN" dirty="0" err="1" smtClean="0"/>
              <a:t>JDBC.Object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Spring.JDBC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；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详细见地址：</a:t>
            </a:r>
            <a:r>
              <a:rPr lang="en-US" altLang="zh-CN" dirty="0" smtClean="0"/>
              <a:t>http://blog.sina.com.cn/s/blog_539d361e0100z15p.html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448</Words>
  <PresentationFormat>全屏显示(4:3)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Dao层封装</vt:lpstr>
      <vt:lpstr>Apache comons beanutils</vt:lpstr>
      <vt:lpstr>CGLIB bean</vt:lpstr>
      <vt:lpstr>性能对比apache bean 与cglib bean</vt:lpstr>
      <vt:lpstr>获取javabean信息</vt:lpstr>
      <vt:lpstr>约定大于规则</vt:lpstr>
      <vt:lpstr>生成insertsql 一</vt:lpstr>
      <vt:lpstr>生成insertsql 二</vt:lpstr>
      <vt:lpstr>Jdbc性能分析对比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Sql语句自动生成</dc:title>
  <dc:creator>yunti</dc:creator>
  <cp:lastModifiedBy>yunti</cp:lastModifiedBy>
  <cp:revision>11</cp:revision>
  <dcterms:created xsi:type="dcterms:W3CDTF">2015-10-08T07:03:29Z</dcterms:created>
  <dcterms:modified xsi:type="dcterms:W3CDTF">2015-10-08T07:28:14Z</dcterms:modified>
</cp:coreProperties>
</file>