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9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BEB1-709E-DB4C-8B6C-A59CD9CC326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71EAC-36E0-4848-A04C-1A5FA0C8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&lt;Name of The Project&gt;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&lt;Team Members&gt;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8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identify your problem</a:t>
            </a:r>
          </a:p>
          <a:p>
            <a:endParaRPr lang="en-US" dirty="0"/>
          </a:p>
          <a:p>
            <a:r>
              <a:rPr lang="en-US" dirty="0" smtClean="0"/>
              <a:t>The importance of the problem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Approaches(Hold it brief to the ones that are actually related to your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are the prior works done in the literature? </a:t>
            </a:r>
          </a:p>
          <a:p>
            <a:endParaRPr lang="en-US" dirty="0"/>
          </a:p>
          <a:p>
            <a:r>
              <a:rPr lang="en-US" dirty="0" smtClean="0"/>
              <a:t>What were they lacking of and what did you bring new?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3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approaches you took and your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kind of data did you use?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MINIST, </a:t>
            </a:r>
            <a:r>
              <a:rPr lang="en-US" dirty="0" err="1" smtClean="0"/>
              <a:t>CelebA</a:t>
            </a:r>
            <a:endParaRPr lang="en-US" dirty="0"/>
          </a:p>
          <a:p>
            <a:r>
              <a:rPr lang="en-US" dirty="0" smtClean="0"/>
              <a:t>What worked the best? What are the problems that you faced?</a:t>
            </a:r>
          </a:p>
          <a:p>
            <a:pPr marL="0" indent="0">
              <a:buNone/>
            </a:pPr>
            <a:r>
              <a:rPr lang="en-US" dirty="0" smtClean="0"/>
              <a:t>		With face images, we cannot get separation even from looking at the trained result.</a:t>
            </a:r>
            <a:endParaRPr lang="en-US" dirty="0"/>
          </a:p>
          <a:p>
            <a:r>
              <a:rPr lang="en-US" dirty="0" smtClean="0"/>
              <a:t>Do you think there is a caveat in the approach?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inversion property might not be generalized to all kinds of back-bone models.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9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improve your results? Is there an ongoing work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</a:t>
            </a:r>
            <a:r>
              <a:rPr lang="en-US" dirty="0" smtClean="0"/>
              <a:t>the possible extensions?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2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113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&lt;Name of The Project&gt;</vt:lpstr>
      <vt:lpstr>Brief Introduction</vt:lpstr>
      <vt:lpstr>Problem Description </vt:lpstr>
      <vt:lpstr>Prior Approaches(Hold it brief to the ones that are actually related to your work)</vt:lpstr>
      <vt:lpstr>Your Results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The Project&gt;</dc:title>
  <dc:creator>Microsoft Office User</dc:creator>
  <cp:lastModifiedBy>minmin li</cp:lastModifiedBy>
  <cp:revision>5</cp:revision>
  <dcterms:created xsi:type="dcterms:W3CDTF">2019-01-31T21:11:01Z</dcterms:created>
  <dcterms:modified xsi:type="dcterms:W3CDTF">2020-03-12T06:12:34Z</dcterms:modified>
</cp:coreProperties>
</file>