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 snapToObjects="1">
      <p:cViewPr varScale="1">
        <p:scale>
          <a:sx n="94" d="100"/>
          <a:sy n="94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0FCE-84A6-8D47-A608-53E17F338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494-4329-D440-BD18-6336A6005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59E2-21D8-BD46-82C5-13420CEA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128D-A8F9-D74F-959A-455E1A09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4650-90EC-064B-A8FF-935A28CF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CFA-85BC-6D49-8F22-A55EF704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65809-4C67-4049-9426-C8F56B93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059D-2146-B74A-B2A4-A2ED68EF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FEDD-F30A-B845-BC7B-271A5754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2702-7B24-F548-9D4B-478B1599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FB220-B8DE-4C4B-AAF9-32999F49A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DB377-AFB2-C747-A16F-A47D644C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CB89-D233-984E-AE3F-93BE46B0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51DF-3EF4-8540-AA1C-5B5500CB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B91C-18FF-0746-B0C1-8A03D7B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C128-3AB9-484A-B62B-2EFB093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B747-B277-B249-AC33-70AD5CDA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38F1-71FB-FF46-ABFB-2461CE46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B85B-2506-0F4E-ABEE-D7B03CEF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F4AD-2F63-3B46-8971-32254992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EA5-FD50-0846-B017-22FA1F42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1678-2F1B-2443-A632-9C1847F9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33CA-DEEA-D545-A484-604AEA9A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AB72-4D14-F342-8054-4078456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828E-B2D2-FE40-8B0F-E89AD9BF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D91-E253-5C41-AF43-D7E7104D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3359-3FA1-5D4C-81CC-78DF228DF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C8A26-CF8F-AC49-B79B-BE8064707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C986-FCB8-504E-9322-36098A7B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BB423-09C7-3B40-AA09-EC3E6A20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F385F-1EB9-CD46-BF0E-8D04EFB0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F048-A597-F143-BCE4-1E317023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D288-D225-354B-92F0-43B1605C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99D0B-6B58-8F42-AA9D-3B2B7CC7D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45B2C-153E-CE4D-AA49-E213C20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E1E5E-B37A-FC47-8F80-129EEF550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9A35B-CDEC-D041-96AB-D2874D0E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A5E72-0B33-504F-B7F7-CE808E7B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DB1EB-4055-5E4B-9464-6ACFF94D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4B71-4590-2341-97EE-B1560F3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9D5DC-A63C-B44F-87D1-4AFE98C4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F8B0C-31E0-814C-B611-30AA2B83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22474-80A1-8244-B39D-B09F05B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F2133-2931-FB4E-9529-FE325837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2F330-3CA3-0A40-A62B-ABF62C09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2E67F-1B65-8D4C-8690-C771CE13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E180-C5E8-6F4E-93B3-16171418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CD3C-0539-5E4D-BF70-5FA06A80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69D3D-17CB-8744-95FA-6048D78F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EDCC-8720-A54E-8E8C-23D972CE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E9B5F-92F5-9A46-8F71-6C1ECDE4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D97F-C5B8-824E-9065-46F486BF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C61C-1E4A-0F45-B8FA-4017B9E9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1E024-AAB0-984E-BD1B-69CCBFBB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5A81-10DF-EA47-BC43-A50C278D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6C7EA-F36C-284C-A5F6-B7C8C9BC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A7BF-AC06-CC40-9355-6209D461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63666-3960-2E40-BD06-6CD860F1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61D67-4262-3342-88A4-CDE1B843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772A4-EDA2-1E4C-9EBA-18602ABE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BF06-90EA-E546-9E59-081AD836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8768-6407-DD44-8115-1F1D582E1AEE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FBFF-B328-7D43-98CD-52FE2AA3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86C1-CFD2-EF4E-9FF6-C19D2C1DB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F41F-E97F-634D-862D-994C9FE2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00FC7F5-168E-DF4D-9858-10F21A27CCC3}"/>
              </a:ext>
            </a:extLst>
          </p:cNvPr>
          <p:cNvGrpSpPr/>
          <p:nvPr/>
        </p:nvGrpSpPr>
        <p:grpSpPr>
          <a:xfrm>
            <a:off x="2893138" y="1291280"/>
            <a:ext cx="5497100" cy="4188942"/>
            <a:chOff x="2893138" y="1291280"/>
            <a:chExt cx="5497100" cy="4188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3E6FDA-6090-1942-8D6B-46A6B4C2F63C}"/>
                </a:ext>
              </a:extLst>
            </p:cNvPr>
            <p:cNvGrpSpPr/>
            <p:nvPr/>
          </p:nvGrpSpPr>
          <p:grpSpPr>
            <a:xfrm>
              <a:off x="3188043" y="1291280"/>
              <a:ext cx="5202195" cy="4188942"/>
              <a:chOff x="3188043" y="1291280"/>
              <a:chExt cx="5202195" cy="4188942"/>
            </a:xfrm>
          </p:grpSpPr>
          <p:pic>
            <p:nvPicPr>
              <p:cNvPr id="9" name="Picture 8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292C8ACC-A0C6-A04B-BBF6-259CC7A547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491" t="25371" r="8377" b="33107"/>
              <a:stretch/>
            </p:blipFill>
            <p:spPr>
              <a:xfrm>
                <a:off x="3188044" y="1291280"/>
                <a:ext cx="5202194" cy="2051221"/>
              </a:xfrm>
              <a:prstGeom prst="rect">
                <a:avLst/>
              </a:prstGeom>
            </p:spPr>
          </p:pic>
          <p:pic>
            <p:nvPicPr>
              <p:cNvPr id="13" name="Picture 12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7DCE7606-D11B-F24F-9F8C-F08E7F209C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643" t="24311" r="8281" b="33040"/>
              <a:stretch/>
            </p:blipFill>
            <p:spPr>
              <a:xfrm>
                <a:off x="3188043" y="3429000"/>
                <a:ext cx="5202194" cy="2051222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C81D23-6080-8943-A00C-E188FF15C2AD}"/>
                </a:ext>
              </a:extLst>
            </p:cNvPr>
            <p:cNvSpPr txBox="1"/>
            <p:nvPr/>
          </p:nvSpPr>
          <p:spPr>
            <a:xfrm>
              <a:off x="2893138" y="1291280"/>
              <a:ext cx="589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EC1490-4EFF-884C-AFB6-8E5AB63EF64F}"/>
                </a:ext>
              </a:extLst>
            </p:cNvPr>
            <p:cNvSpPr txBox="1"/>
            <p:nvPr/>
          </p:nvSpPr>
          <p:spPr>
            <a:xfrm>
              <a:off x="5770604" y="1291280"/>
              <a:ext cx="589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8924A6-641D-CE48-99CE-F60D7306010A}"/>
                </a:ext>
              </a:extLst>
            </p:cNvPr>
            <p:cNvSpPr txBox="1"/>
            <p:nvPr/>
          </p:nvSpPr>
          <p:spPr>
            <a:xfrm>
              <a:off x="2893138" y="3515500"/>
              <a:ext cx="589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5500C-65B0-9E4A-921F-00E8DFDE11FB}"/>
                </a:ext>
              </a:extLst>
            </p:cNvPr>
            <p:cNvSpPr txBox="1"/>
            <p:nvPr/>
          </p:nvSpPr>
          <p:spPr>
            <a:xfrm>
              <a:off x="5789140" y="3552939"/>
              <a:ext cx="589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36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Xiaomin</dc:creator>
  <cp:lastModifiedBy>Li, Xiaomin</cp:lastModifiedBy>
  <cp:revision>3</cp:revision>
  <dcterms:created xsi:type="dcterms:W3CDTF">2020-08-04T03:46:47Z</dcterms:created>
  <dcterms:modified xsi:type="dcterms:W3CDTF">2020-08-05T23:55:09Z</dcterms:modified>
</cp:coreProperties>
</file>